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6.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7.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9.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10.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11.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12.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13.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14.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15.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16.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17.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18.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19.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notesSlides/notesSlide20.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notesSlides/notesSlide21.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notesSlides/notesSlide22.xml" ContentType="application/vnd.openxmlformats-officedocument.presentationml.notesSlide+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notesSlides/notesSlide23.xml" ContentType="application/vnd.openxmlformats-officedocument.presentationml.notesSlide+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24.xml" ContentType="application/vnd.openxmlformats-officedocument.presentationml.notesSlide+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notesSlides/notesSlide25.xml" ContentType="application/vnd.openxmlformats-officedocument.presentationml.notesSlide+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notesSlides/notesSlide26.xml" ContentType="application/vnd.openxmlformats-officedocument.presentationml.notesSlide+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notesSlides/notesSlide27.xml" ContentType="application/vnd.openxmlformats-officedocument.presentationml.notesSlide+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notesSlides/notesSlide28.xml" ContentType="application/vnd.openxmlformats-officedocument.presentationml.notesSlide+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notesSlides/notesSlide29.xml" ContentType="application/vnd.openxmlformats-officedocument.presentationml.notesSlide+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notesSlides/notesSlide30.xml" ContentType="application/vnd.openxmlformats-officedocument.presentationml.notesSlide+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notesSlides/notesSlide31.xml" ContentType="application/vnd.openxmlformats-officedocument.presentationml.notesSlide+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notesSlides/notesSlide32.xml" ContentType="application/vnd.openxmlformats-officedocument.presentationml.notesSlide+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notesSlides/notesSlide33.xml" ContentType="application/vnd.openxmlformats-officedocument.presentationml.notesSlide+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notesSlides/notesSlide34.xml" ContentType="application/vnd.openxmlformats-officedocument.presentationml.notesSlide+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notesSlides/notesSlide35.xml" ContentType="application/vnd.openxmlformats-officedocument.presentationml.notesSlide+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notesSlides/notesSlide36.xml" ContentType="application/vnd.openxmlformats-officedocument.presentationml.notesSlide+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notesSlides/notesSlide37.xml" ContentType="application/vnd.openxmlformats-officedocument.presentationml.notesSlide+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notesSlides/notesSlide38.xml" ContentType="application/vnd.openxmlformats-officedocument.presentationml.notesSlide+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notesSlides/notesSlide39.xml" ContentType="application/vnd.openxmlformats-officedocument.presentationml.notesSlide+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notesSlides/notesSlide40.xml" ContentType="application/vnd.openxmlformats-officedocument.presentationml.notesSlide+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notesSlides/notesSlide41.xml" ContentType="application/vnd.openxmlformats-officedocument.presentationml.notesSlide+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notesSlides/notesSlide42.xml" ContentType="application/vnd.openxmlformats-officedocument.presentationml.notesSlide+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notesSlides/notesSlide43.xml" ContentType="application/vnd.openxmlformats-officedocument.presentationml.notesSlide+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notesSlides/notesSlide44.xml" ContentType="application/vnd.openxmlformats-officedocument.presentationml.notesSlide+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notesSlides/notesSlide45.xml" ContentType="application/vnd.openxmlformats-officedocument.presentationml.notesSlide+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notesSlides/notesSlide46.xml" ContentType="application/vnd.openxmlformats-officedocument.presentationml.notesSlide+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notesSlides/notesSlide47.xml" ContentType="application/vnd.openxmlformats-officedocument.presentationml.notesSlide+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notesSlides/notesSlide48.xml" ContentType="application/vnd.openxmlformats-officedocument.presentationml.notesSlide+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notesSlides/notesSlide49.xml" ContentType="application/vnd.openxmlformats-officedocument.presentationml.notesSlide+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notesSlides/notesSlide50.xml" ContentType="application/vnd.openxmlformats-officedocument.presentationml.notesSlide+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notesSlides/notesSlide51.xml" ContentType="application/vnd.openxmlformats-officedocument.presentationml.notesSlide+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notesSlides/notesSlide52.xml" ContentType="application/vnd.openxmlformats-officedocument.presentationml.notesSlide+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notesSlides/notesSlide53.xml" ContentType="application/vnd.openxmlformats-officedocument.presentationml.notesSlide+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notesSlides/notesSlide54.xml" ContentType="application/vnd.openxmlformats-officedocument.presentationml.notesSlide+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notesSlides/notesSlide55.xml" ContentType="application/vnd.openxmlformats-officedocument.presentationml.notesSlide+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notesSlides/notesSlide56.xml" ContentType="application/vnd.openxmlformats-officedocument.presentationml.notesSlide+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notesSlides/notesSlide57.xml" ContentType="application/vnd.openxmlformats-officedocument.presentationml.notesSlide+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notesSlides/notesSlide58.xml" ContentType="application/vnd.openxmlformats-officedocument.presentationml.notesSlide+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notesSlides/notesSlide59.xml" ContentType="application/vnd.openxmlformats-officedocument.presentationml.notesSlide+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notesSlides/notesSlide60.xml" ContentType="application/vnd.openxmlformats-officedocument.presentationml.notesSlide+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notesSlides/notesSlide61.xml" ContentType="application/vnd.openxmlformats-officedocument.presentationml.notesSlide+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notesSlides/notesSlide62.xml" ContentType="application/vnd.openxmlformats-officedocument.presentationml.notesSlide+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notesSlides/notesSlide63.xml" ContentType="application/vnd.openxmlformats-officedocument.presentationml.notesSlide+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notesSlides/notesSlide64.xml" ContentType="application/vnd.openxmlformats-officedocument.presentationml.notesSlide+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notesSlides/notesSlide65.xml" ContentType="application/vnd.openxmlformats-officedocument.presentationml.notesSlide+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notesSlides/notesSlide66.xml" ContentType="application/vnd.openxmlformats-officedocument.presentationml.notesSlide+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notesSlides/notesSlide67.xml" ContentType="application/vnd.openxmlformats-officedocument.presentationml.notesSlide+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notesSlides/notesSlide68.xml" ContentType="application/vnd.openxmlformats-officedocument.presentationml.notesSlide+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notesSlides/notesSlide69.xml" ContentType="application/vnd.openxmlformats-officedocument.presentationml.notesSlide+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notesSlides/notesSlide70.xml" ContentType="application/vnd.openxmlformats-officedocument.presentationml.notesSlide+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notesSlides/notesSlide71.xml" ContentType="application/vnd.openxmlformats-officedocument.presentationml.notesSlide+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notesSlides/notesSlide72.xml" ContentType="application/vnd.openxmlformats-officedocument.presentationml.notesSlide+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notesSlides/notesSlide73.xml" ContentType="application/vnd.openxmlformats-officedocument.presentationml.notesSlide+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notesSlides/notesSlide74.xml" ContentType="application/vnd.openxmlformats-officedocument.presentationml.notesSlide+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notesSlides/notesSlide75.xml" ContentType="application/vnd.openxmlformats-officedocument.presentationml.notesSlide+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notesSlides/notesSlide76.xml" ContentType="application/vnd.openxmlformats-officedocument.presentationml.notesSlide+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notesSlides/notesSlide77.xml" ContentType="application/vnd.openxmlformats-officedocument.presentationml.notesSlide+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notesSlides/notesSlide78.xml" ContentType="application/vnd.openxmlformats-officedocument.presentationml.notesSlide+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notesSlides/notesSlide79.xml" ContentType="application/vnd.openxmlformats-officedocument.presentationml.notesSlide+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notesSlides/notesSlide80.xml" ContentType="application/vnd.openxmlformats-officedocument.presentationml.notesSlide+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notesSlides/notesSlide81.xml" ContentType="application/vnd.openxmlformats-officedocument.presentationml.notesSlide+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notesSlides/notesSlide82.xml" ContentType="application/vnd.openxmlformats-officedocument.presentationml.notesSlide+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notesSlides/notesSlide83.xml" ContentType="application/vnd.openxmlformats-officedocument.presentationml.notesSlide+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notesSlides/notesSlide84.xml" ContentType="application/vnd.openxmlformats-officedocument.presentationml.notesSlide+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notesSlides/notesSlide85.xml" ContentType="application/vnd.openxmlformats-officedocument.presentationml.notesSlide+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notesSlides/notesSlide86.xml" ContentType="application/vnd.openxmlformats-officedocument.presentationml.notesSlide+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notesSlides/notesSlide87.xml" ContentType="application/vnd.openxmlformats-officedocument.presentationml.notesSlide+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notesSlides/notesSlide88.xml" ContentType="application/vnd.openxmlformats-officedocument.presentationml.notesSlide+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notesSlides/notesSlide89.xml" ContentType="application/vnd.openxmlformats-officedocument.presentationml.notesSlide+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notesSlides/notesSlide90.xml" ContentType="application/vnd.openxmlformats-officedocument.presentationml.notesSlide+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notesSlides/notesSlide91.xml" ContentType="application/vnd.openxmlformats-officedocument.presentationml.notesSlide+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notesSlides/notesSlide92.xml" ContentType="application/vnd.openxmlformats-officedocument.presentationml.notesSlide+xml"/>
  <Override PartName="/ppt/tags/tag2638.xml" ContentType="application/vnd.openxmlformats-officedocument.presentationml.tags+xml"/>
  <Override PartName="/ppt/tags/tag2639.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notesSlides/notesSlide93.xml" ContentType="application/vnd.openxmlformats-officedocument.presentationml.notesSlide+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notesSlides/notesSlide94.xml" ContentType="application/vnd.openxmlformats-officedocument.presentationml.notesSlide+xml"/>
  <Override PartName="/ppt/tags/tag2698.xml" ContentType="application/vnd.openxmlformats-officedocument.presentationml.tags+xml"/>
  <Override PartName="/ppt/tags/tag2699.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notesSlides/notesSlide95.xml" ContentType="application/vnd.openxmlformats-officedocument.presentationml.notesSlide+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ppt/tags/tag2749.xml" ContentType="application/vnd.openxmlformats-officedocument.presentationml.tags+xml"/>
  <Override PartName="/ppt/tags/tag2750.xml" ContentType="application/vnd.openxmlformats-officedocument.presentationml.tags+xml"/>
  <Override PartName="/ppt/tags/tag2751.xml" ContentType="application/vnd.openxmlformats-officedocument.presentationml.tags+xml"/>
  <Override PartName="/ppt/tags/tag2752.xml" ContentType="application/vnd.openxmlformats-officedocument.presentationml.tags+xml"/>
  <Override PartName="/ppt/tags/tag2753.xml" ContentType="application/vnd.openxmlformats-officedocument.presentationml.tags+xml"/>
  <Override PartName="/ppt/tags/tag2754.xml" ContentType="application/vnd.openxmlformats-officedocument.presentationml.tags+xml"/>
  <Override PartName="/ppt/tags/tag2755.xml" ContentType="application/vnd.openxmlformats-officedocument.presentationml.tags+xml"/>
  <Override PartName="/ppt/tags/tag2756.xml" ContentType="application/vnd.openxmlformats-officedocument.presentationml.tags+xml"/>
  <Override PartName="/ppt/tags/tag2757.xml" ContentType="application/vnd.openxmlformats-officedocument.presentationml.tags+xml"/>
  <Override PartName="/ppt/tags/tag2758.xml" ContentType="application/vnd.openxmlformats-officedocument.presentationml.tags+xml"/>
  <Override PartName="/ppt/tags/tag2759.xml" ContentType="application/vnd.openxmlformats-officedocument.presentationml.tags+xml"/>
  <Override PartName="/ppt/tags/tag2760.xml" ContentType="application/vnd.openxmlformats-officedocument.presentationml.tags+xml"/>
  <Override PartName="/ppt/tags/tag2761.xml" ContentType="application/vnd.openxmlformats-officedocument.presentationml.tags+xml"/>
  <Override PartName="/ppt/tags/tag2762.xml" ContentType="application/vnd.openxmlformats-officedocument.presentationml.tags+xml"/>
  <Override PartName="/ppt/tags/tag2763.xml" ContentType="application/vnd.openxmlformats-officedocument.presentationml.tags+xml"/>
  <Override PartName="/ppt/tags/tag2764.xml" ContentType="application/vnd.openxmlformats-officedocument.presentationml.tags+xml"/>
  <Override PartName="/ppt/tags/tag2765.xml" ContentType="application/vnd.openxmlformats-officedocument.presentationml.tags+xml"/>
  <Override PartName="/ppt/notesSlides/notesSlide96.xml" ContentType="application/vnd.openxmlformats-officedocument.presentationml.notesSlide+xml"/>
  <Override PartName="/ppt/tags/tag2766.xml" ContentType="application/vnd.openxmlformats-officedocument.presentationml.tags+xml"/>
  <Override PartName="/ppt/tags/tag2767.xml" ContentType="application/vnd.openxmlformats-officedocument.presentationml.tags+xml"/>
  <Override PartName="/ppt/tags/tag2768.xml" ContentType="application/vnd.openxmlformats-officedocument.presentationml.tags+xml"/>
  <Override PartName="/ppt/tags/tag2769.xml" ContentType="application/vnd.openxmlformats-officedocument.presentationml.tags+xml"/>
  <Override PartName="/ppt/tags/tag2770.xml" ContentType="application/vnd.openxmlformats-officedocument.presentationml.tags+xml"/>
  <Override PartName="/ppt/tags/tag2771.xml" ContentType="application/vnd.openxmlformats-officedocument.presentationml.tags+xml"/>
  <Override PartName="/ppt/tags/tag2772.xml" ContentType="application/vnd.openxmlformats-officedocument.presentationml.tags+xml"/>
  <Override PartName="/ppt/tags/tag2773.xml" ContentType="application/vnd.openxmlformats-officedocument.presentationml.tags+xml"/>
  <Override PartName="/ppt/tags/tag2774.xml" ContentType="application/vnd.openxmlformats-officedocument.presentationml.tags+xml"/>
  <Override PartName="/ppt/tags/tag2775.xml" ContentType="application/vnd.openxmlformats-officedocument.presentationml.tags+xml"/>
  <Override PartName="/ppt/tags/tag2776.xml" ContentType="application/vnd.openxmlformats-officedocument.presentationml.tags+xml"/>
  <Override PartName="/ppt/tags/tag2777.xml" ContentType="application/vnd.openxmlformats-officedocument.presentationml.tags+xml"/>
  <Override PartName="/ppt/tags/tag2778.xml" ContentType="application/vnd.openxmlformats-officedocument.presentationml.tags+xml"/>
  <Override PartName="/ppt/tags/tag2779.xml" ContentType="application/vnd.openxmlformats-officedocument.presentationml.tags+xml"/>
  <Override PartName="/ppt/tags/tag2780.xml" ContentType="application/vnd.openxmlformats-officedocument.presentationml.tags+xml"/>
  <Override PartName="/ppt/tags/tag2781.xml" ContentType="application/vnd.openxmlformats-officedocument.presentationml.tags+xml"/>
  <Override PartName="/ppt/tags/tag2782.xml" ContentType="application/vnd.openxmlformats-officedocument.presentationml.tags+xml"/>
  <Override PartName="/ppt/tags/tag2783.xml" ContentType="application/vnd.openxmlformats-officedocument.presentationml.tags+xml"/>
  <Override PartName="/ppt/tags/tag2784.xml" ContentType="application/vnd.openxmlformats-officedocument.presentationml.tags+xml"/>
  <Override PartName="/ppt/tags/tag2785.xml" ContentType="application/vnd.openxmlformats-officedocument.presentationml.tags+xml"/>
  <Override PartName="/ppt/tags/tag2786.xml" ContentType="application/vnd.openxmlformats-officedocument.presentationml.tags+xml"/>
  <Override PartName="/ppt/tags/tag2787.xml" ContentType="application/vnd.openxmlformats-officedocument.presentationml.tags+xml"/>
  <Override PartName="/ppt/tags/tag2788.xml" ContentType="application/vnd.openxmlformats-officedocument.presentationml.tags+xml"/>
  <Override PartName="/ppt/tags/tag2789.xml" ContentType="application/vnd.openxmlformats-officedocument.presentationml.tags+xml"/>
  <Override PartName="/ppt/tags/tag2790.xml" ContentType="application/vnd.openxmlformats-officedocument.presentationml.tags+xml"/>
  <Override PartName="/ppt/tags/tag2791.xml" ContentType="application/vnd.openxmlformats-officedocument.presentationml.tags+xml"/>
  <Override PartName="/ppt/tags/tag2792.xml" ContentType="application/vnd.openxmlformats-officedocument.presentationml.tags+xml"/>
  <Override PartName="/ppt/tags/tag2793.xml" ContentType="application/vnd.openxmlformats-officedocument.presentationml.tags+xml"/>
  <Override PartName="/ppt/tags/tag2794.xml" ContentType="application/vnd.openxmlformats-officedocument.presentationml.tags+xml"/>
  <Override PartName="/ppt/tags/tag2795.xml" ContentType="application/vnd.openxmlformats-officedocument.presentationml.tags+xml"/>
  <Override PartName="/ppt/tags/tag2796.xml" ContentType="application/vnd.openxmlformats-officedocument.presentationml.tags+xml"/>
  <Override PartName="/ppt/tags/tag2797.xml" ContentType="application/vnd.openxmlformats-officedocument.presentationml.tags+xml"/>
  <Override PartName="/ppt/tags/tag2798.xml" ContentType="application/vnd.openxmlformats-officedocument.presentationml.tags+xml"/>
  <Override PartName="/ppt/tags/tag2799.xml" ContentType="application/vnd.openxmlformats-officedocument.presentationml.tags+xml"/>
  <Override PartName="/ppt/tags/tag2800.xml" ContentType="application/vnd.openxmlformats-officedocument.presentationml.tags+xml"/>
  <Override PartName="/ppt/tags/tag2801.xml" ContentType="application/vnd.openxmlformats-officedocument.presentationml.tags+xml"/>
  <Override PartName="/ppt/tags/tag2802.xml" ContentType="application/vnd.openxmlformats-officedocument.presentationml.tags+xml"/>
  <Override PartName="/ppt/tags/tag2803.xml" ContentType="application/vnd.openxmlformats-officedocument.presentationml.tags+xml"/>
  <Override PartName="/ppt/tags/tag2804.xml" ContentType="application/vnd.openxmlformats-officedocument.presentationml.tags+xml"/>
  <Override PartName="/ppt/tags/tag2805.xml" ContentType="application/vnd.openxmlformats-officedocument.presentationml.tags+xml"/>
  <Override PartName="/ppt/notesSlides/notesSlide97.xml" ContentType="application/vnd.openxmlformats-officedocument.presentationml.notesSlide+xml"/>
  <Override PartName="/ppt/tags/tag2806.xml" ContentType="application/vnd.openxmlformats-officedocument.presentationml.tags+xml"/>
  <Override PartName="/ppt/tags/tag2807.xml" ContentType="application/vnd.openxmlformats-officedocument.presentationml.tags+xml"/>
  <Override PartName="/ppt/tags/tag2808.xml" ContentType="application/vnd.openxmlformats-officedocument.presentationml.tags+xml"/>
  <Override PartName="/ppt/tags/tag2809.xml" ContentType="application/vnd.openxmlformats-officedocument.presentationml.tags+xml"/>
  <Override PartName="/ppt/tags/tag2810.xml" ContentType="application/vnd.openxmlformats-officedocument.presentationml.tags+xml"/>
  <Override PartName="/ppt/tags/tag2811.xml" ContentType="application/vnd.openxmlformats-officedocument.presentationml.tags+xml"/>
  <Override PartName="/ppt/tags/tag2812.xml" ContentType="application/vnd.openxmlformats-officedocument.presentationml.tags+xml"/>
  <Override PartName="/ppt/tags/tag2813.xml" ContentType="application/vnd.openxmlformats-officedocument.presentationml.tags+xml"/>
  <Override PartName="/ppt/tags/tag2814.xml" ContentType="application/vnd.openxmlformats-officedocument.presentationml.tags+xml"/>
  <Override PartName="/ppt/tags/tag2815.xml" ContentType="application/vnd.openxmlformats-officedocument.presentationml.tags+xml"/>
  <Override PartName="/ppt/tags/tag2816.xml" ContentType="application/vnd.openxmlformats-officedocument.presentationml.tags+xml"/>
  <Override PartName="/ppt/tags/tag2817.xml" ContentType="application/vnd.openxmlformats-officedocument.presentationml.tags+xml"/>
  <Override PartName="/ppt/tags/tag2818.xml" ContentType="application/vnd.openxmlformats-officedocument.presentationml.tags+xml"/>
  <Override PartName="/ppt/tags/tag2819.xml" ContentType="application/vnd.openxmlformats-officedocument.presentationml.tags+xml"/>
  <Override PartName="/ppt/tags/tag2820.xml" ContentType="application/vnd.openxmlformats-officedocument.presentationml.tags+xml"/>
  <Override PartName="/ppt/tags/tag2821.xml" ContentType="application/vnd.openxmlformats-officedocument.presentationml.tags+xml"/>
  <Override PartName="/ppt/tags/tag2822.xml" ContentType="application/vnd.openxmlformats-officedocument.presentationml.tags+xml"/>
  <Override PartName="/ppt/tags/tag2823.xml" ContentType="application/vnd.openxmlformats-officedocument.presentationml.tags+xml"/>
  <Override PartName="/ppt/tags/tag2824.xml" ContentType="application/vnd.openxmlformats-officedocument.presentationml.tags+xml"/>
  <Override PartName="/ppt/tags/tag2825.xml" ContentType="application/vnd.openxmlformats-officedocument.presentationml.tags+xml"/>
  <Override PartName="/ppt/tags/tag2826.xml" ContentType="application/vnd.openxmlformats-officedocument.presentationml.tags+xml"/>
  <Override PartName="/ppt/tags/tag2827.xml" ContentType="application/vnd.openxmlformats-officedocument.presentationml.tags+xml"/>
  <Override PartName="/ppt/tags/tag2828.xml" ContentType="application/vnd.openxmlformats-officedocument.presentationml.tags+xml"/>
  <Override PartName="/ppt/tags/tag2829.xml" ContentType="application/vnd.openxmlformats-officedocument.presentationml.tags+xml"/>
  <Override PartName="/ppt/tags/tag2830.xml" ContentType="application/vnd.openxmlformats-officedocument.presentationml.tags+xml"/>
  <Override PartName="/ppt/tags/tag2831.xml" ContentType="application/vnd.openxmlformats-officedocument.presentationml.tags+xml"/>
  <Override PartName="/ppt/tags/tag2832.xml" ContentType="application/vnd.openxmlformats-officedocument.presentationml.tags+xml"/>
  <Override PartName="/ppt/tags/tag2833.xml" ContentType="application/vnd.openxmlformats-officedocument.presentationml.tags+xml"/>
  <Override PartName="/ppt/tags/tag2834.xml" ContentType="application/vnd.openxmlformats-officedocument.presentationml.tags+xml"/>
  <Override PartName="/ppt/tags/tag2835.xml" ContentType="application/vnd.openxmlformats-officedocument.presentationml.tags+xml"/>
  <Override PartName="/ppt/tags/tag2836.xml" ContentType="application/vnd.openxmlformats-officedocument.presentationml.tags+xml"/>
  <Override PartName="/ppt/tags/tag2837.xml" ContentType="application/vnd.openxmlformats-officedocument.presentationml.tags+xml"/>
  <Override PartName="/ppt/tags/tag2838.xml" ContentType="application/vnd.openxmlformats-officedocument.presentationml.tags+xml"/>
  <Override PartName="/ppt/tags/tag2839.xml" ContentType="application/vnd.openxmlformats-officedocument.presentationml.tags+xml"/>
  <Override PartName="/ppt/tags/tag2840.xml" ContentType="application/vnd.openxmlformats-officedocument.presentationml.tags+xml"/>
  <Override PartName="/ppt/tags/tag2841.xml" ContentType="application/vnd.openxmlformats-officedocument.presentationml.tags+xml"/>
  <Override PartName="/ppt/tags/tag2842.xml" ContentType="application/vnd.openxmlformats-officedocument.presentationml.tags+xml"/>
  <Override PartName="/ppt/tags/tag2843.xml" ContentType="application/vnd.openxmlformats-officedocument.presentationml.tags+xml"/>
  <Override PartName="/ppt/tags/tag2844.xml" ContentType="application/vnd.openxmlformats-officedocument.presentationml.tags+xml"/>
  <Override PartName="/ppt/tags/tag2845.xml" ContentType="application/vnd.openxmlformats-officedocument.presentationml.tags+xml"/>
  <Override PartName="/ppt/notesSlides/notesSlide98.xml" ContentType="application/vnd.openxmlformats-officedocument.presentationml.notesSlide+xml"/>
  <Override PartName="/ppt/tags/tag2846.xml" ContentType="application/vnd.openxmlformats-officedocument.presentationml.tags+xml"/>
  <Override PartName="/ppt/tags/tag2847.xml" ContentType="application/vnd.openxmlformats-officedocument.presentationml.tags+xml"/>
  <Override PartName="/ppt/tags/tag2848.xml" ContentType="application/vnd.openxmlformats-officedocument.presentationml.tags+xml"/>
  <Override PartName="/ppt/tags/tag2849.xml" ContentType="application/vnd.openxmlformats-officedocument.presentationml.tags+xml"/>
  <Override PartName="/ppt/tags/tag2850.xml" ContentType="application/vnd.openxmlformats-officedocument.presentationml.tags+xml"/>
  <Override PartName="/ppt/tags/tag2851.xml" ContentType="application/vnd.openxmlformats-officedocument.presentationml.tags+xml"/>
  <Override PartName="/ppt/tags/tag2852.xml" ContentType="application/vnd.openxmlformats-officedocument.presentationml.tags+xml"/>
  <Override PartName="/ppt/tags/tag2853.xml" ContentType="application/vnd.openxmlformats-officedocument.presentationml.tags+xml"/>
  <Override PartName="/ppt/tags/tag2854.xml" ContentType="application/vnd.openxmlformats-officedocument.presentationml.tags+xml"/>
  <Override PartName="/ppt/tags/tag2855.xml" ContentType="application/vnd.openxmlformats-officedocument.presentationml.tags+xml"/>
  <Override PartName="/ppt/tags/tag2856.xml" ContentType="application/vnd.openxmlformats-officedocument.presentationml.tags+xml"/>
  <Override PartName="/ppt/tags/tag2857.xml" ContentType="application/vnd.openxmlformats-officedocument.presentationml.tags+xml"/>
  <Override PartName="/ppt/tags/tag2858.xml" ContentType="application/vnd.openxmlformats-officedocument.presentationml.tags+xml"/>
  <Override PartName="/ppt/tags/tag2859.xml" ContentType="application/vnd.openxmlformats-officedocument.presentationml.tags+xml"/>
  <Override PartName="/ppt/tags/tag2860.xml" ContentType="application/vnd.openxmlformats-officedocument.presentationml.tags+xml"/>
  <Override PartName="/ppt/tags/tag2861.xml" ContentType="application/vnd.openxmlformats-officedocument.presentationml.tags+xml"/>
  <Override PartName="/ppt/tags/tag2862.xml" ContentType="application/vnd.openxmlformats-officedocument.presentationml.tags+xml"/>
  <Override PartName="/ppt/tags/tag2863.xml" ContentType="application/vnd.openxmlformats-officedocument.presentationml.tags+xml"/>
  <Override PartName="/ppt/tags/tag2864.xml" ContentType="application/vnd.openxmlformats-officedocument.presentationml.tags+xml"/>
  <Override PartName="/ppt/tags/tag2865.xml" ContentType="application/vnd.openxmlformats-officedocument.presentationml.tags+xml"/>
  <Override PartName="/ppt/tags/tag2866.xml" ContentType="application/vnd.openxmlformats-officedocument.presentationml.tags+xml"/>
  <Override PartName="/ppt/tags/tag2867.xml" ContentType="application/vnd.openxmlformats-officedocument.presentationml.tags+xml"/>
  <Override PartName="/ppt/tags/tag2868.xml" ContentType="application/vnd.openxmlformats-officedocument.presentationml.tags+xml"/>
  <Override PartName="/ppt/tags/tag2869.xml" ContentType="application/vnd.openxmlformats-officedocument.presentationml.tags+xml"/>
  <Override PartName="/ppt/tags/tag2870.xml" ContentType="application/vnd.openxmlformats-officedocument.presentationml.tags+xml"/>
  <Override PartName="/ppt/tags/tag2871.xml" ContentType="application/vnd.openxmlformats-officedocument.presentationml.tags+xml"/>
  <Override PartName="/ppt/tags/tag2872.xml" ContentType="application/vnd.openxmlformats-officedocument.presentationml.tags+xml"/>
  <Override PartName="/ppt/tags/tag2873.xml" ContentType="application/vnd.openxmlformats-officedocument.presentationml.tags+xml"/>
  <Override PartName="/ppt/tags/tag2874.xml" ContentType="application/vnd.openxmlformats-officedocument.presentationml.tags+xml"/>
  <Override PartName="/ppt/tags/tag2875.xml" ContentType="application/vnd.openxmlformats-officedocument.presentationml.tags+xml"/>
  <Override PartName="/ppt/tags/tag2876.xml" ContentType="application/vnd.openxmlformats-officedocument.presentationml.tags+xml"/>
  <Override PartName="/ppt/tags/tag2877.xml" ContentType="application/vnd.openxmlformats-officedocument.presentationml.tags+xml"/>
  <Override PartName="/ppt/tags/tag2878.xml" ContentType="application/vnd.openxmlformats-officedocument.presentationml.tags+xml"/>
  <Override PartName="/ppt/tags/tag2879.xml" ContentType="application/vnd.openxmlformats-officedocument.presentationml.tags+xml"/>
  <Override PartName="/ppt/tags/tag2880.xml" ContentType="application/vnd.openxmlformats-officedocument.presentationml.tags+xml"/>
  <Override PartName="/ppt/tags/tag2881.xml" ContentType="application/vnd.openxmlformats-officedocument.presentationml.tags+xml"/>
  <Override PartName="/ppt/tags/tag2882.xml" ContentType="application/vnd.openxmlformats-officedocument.presentationml.tags+xml"/>
  <Override PartName="/ppt/tags/tag2883.xml" ContentType="application/vnd.openxmlformats-officedocument.presentationml.tags+xml"/>
  <Override PartName="/ppt/tags/tag2884.xml" ContentType="application/vnd.openxmlformats-officedocument.presentationml.tags+xml"/>
  <Override PartName="/ppt/tags/tag2885.xml" ContentType="application/vnd.openxmlformats-officedocument.presentationml.tags+xml"/>
  <Override PartName="/ppt/tags/tag2886.xml" ContentType="application/vnd.openxmlformats-officedocument.presentationml.tags+xml"/>
  <Override PartName="/ppt/tags/tag2887.xml" ContentType="application/vnd.openxmlformats-officedocument.presentationml.tags+xml"/>
  <Override PartName="/ppt/tags/tag2888.xml" ContentType="application/vnd.openxmlformats-officedocument.presentationml.tags+xml"/>
  <Override PartName="/ppt/tags/tag2889.xml" ContentType="application/vnd.openxmlformats-officedocument.presentationml.tags+xml"/>
  <Override PartName="/ppt/notesSlides/notesSlide99.xml" ContentType="application/vnd.openxmlformats-officedocument.presentationml.notesSlide+xml"/>
  <Override PartName="/ppt/tags/tag2890.xml" ContentType="application/vnd.openxmlformats-officedocument.presentationml.tags+xml"/>
  <Override PartName="/ppt/tags/tag2891.xml" ContentType="application/vnd.openxmlformats-officedocument.presentationml.tags+xml"/>
  <Override PartName="/ppt/tags/tag2892.xml" ContentType="application/vnd.openxmlformats-officedocument.presentationml.tags+xml"/>
  <Override PartName="/ppt/tags/tag2893.xml" ContentType="application/vnd.openxmlformats-officedocument.presentationml.tags+xml"/>
  <Override PartName="/ppt/tags/tag2894.xml" ContentType="application/vnd.openxmlformats-officedocument.presentationml.tags+xml"/>
  <Override PartName="/ppt/tags/tag2895.xml" ContentType="application/vnd.openxmlformats-officedocument.presentationml.tags+xml"/>
  <Override PartName="/ppt/tags/tag2896.xml" ContentType="application/vnd.openxmlformats-officedocument.presentationml.tags+xml"/>
  <Override PartName="/ppt/tags/tag2897.xml" ContentType="application/vnd.openxmlformats-officedocument.presentationml.tags+xml"/>
  <Override PartName="/ppt/tags/tag2898.xml" ContentType="application/vnd.openxmlformats-officedocument.presentationml.tags+xml"/>
  <Override PartName="/ppt/tags/tag2899.xml" ContentType="application/vnd.openxmlformats-officedocument.presentationml.tags+xml"/>
  <Override PartName="/ppt/tags/tag2900.xml" ContentType="application/vnd.openxmlformats-officedocument.presentationml.tags+xml"/>
  <Override PartName="/ppt/tags/tag2901.xml" ContentType="application/vnd.openxmlformats-officedocument.presentationml.tags+xml"/>
  <Override PartName="/ppt/tags/tag2902.xml" ContentType="application/vnd.openxmlformats-officedocument.presentationml.tags+xml"/>
  <Override PartName="/ppt/tags/tag2903.xml" ContentType="application/vnd.openxmlformats-officedocument.presentationml.tags+xml"/>
  <Override PartName="/ppt/tags/tag2904.xml" ContentType="application/vnd.openxmlformats-officedocument.presentationml.tags+xml"/>
  <Override PartName="/ppt/tags/tag2905.xml" ContentType="application/vnd.openxmlformats-officedocument.presentationml.tags+xml"/>
  <Override PartName="/ppt/tags/tag2906.xml" ContentType="application/vnd.openxmlformats-officedocument.presentationml.tags+xml"/>
  <Override PartName="/ppt/tags/tag2907.xml" ContentType="application/vnd.openxmlformats-officedocument.presentationml.tags+xml"/>
  <Override PartName="/ppt/tags/tag2908.xml" ContentType="application/vnd.openxmlformats-officedocument.presentationml.tags+xml"/>
  <Override PartName="/ppt/tags/tag2909.xml" ContentType="application/vnd.openxmlformats-officedocument.presentationml.tags+xml"/>
  <Override PartName="/ppt/tags/tag2910.xml" ContentType="application/vnd.openxmlformats-officedocument.presentationml.tags+xml"/>
  <Override PartName="/ppt/tags/tag2911.xml" ContentType="application/vnd.openxmlformats-officedocument.presentationml.tags+xml"/>
  <Override PartName="/ppt/tags/tag2912.xml" ContentType="application/vnd.openxmlformats-officedocument.presentationml.tags+xml"/>
  <Override PartName="/ppt/tags/tag2913.xml" ContentType="application/vnd.openxmlformats-officedocument.presentationml.tags+xml"/>
  <Override PartName="/ppt/tags/tag2914.xml" ContentType="application/vnd.openxmlformats-officedocument.presentationml.tags+xml"/>
  <Override PartName="/ppt/tags/tag2915.xml" ContentType="application/vnd.openxmlformats-officedocument.presentationml.tags+xml"/>
  <Override PartName="/ppt/tags/tag2916.xml" ContentType="application/vnd.openxmlformats-officedocument.presentationml.tags+xml"/>
  <Override PartName="/ppt/tags/tag2917.xml" ContentType="application/vnd.openxmlformats-officedocument.presentationml.tags+xml"/>
  <Override PartName="/ppt/tags/tag2918.xml" ContentType="application/vnd.openxmlformats-officedocument.presentationml.tags+xml"/>
  <Override PartName="/ppt/tags/tag2919.xml" ContentType="application/vnd.openxmlformats-officedocument.presentationml.tags+xml"/>
  <Override PartName="/ppt/tags/tag2920.xml" ContentType="application/vnd.openxmlformats-officedocument.presentationml.tags+xml"/>
  <Override PartName="/ppt/tags/tag2921.xml" ContentType="application/vnd.openxmlformats-officedocument.presentationml.tags+xml"/>
  <Override PartName="/ppt/tags/tag2922.xml" ContentType="application/vnd.openxmlformats-officedocument.presentationml.tags+xml"/>
  <Override PartName="/ppt/tags/tag2923.xml" ContentType="application/vnd.openxmlformats-officedocument.presentationml.tags+xml"/>
  <Override PartName="/ppt/tags/tag2924.xml" ContentType="application/vnd.openxmlformats-officedocument.presentationml.tags+xml"/>
  <Override PartName="/ppt/tags/tag2925.xml" ContentType="application/vnd.openxmlformats-officedocument.presentationml.tags+xml"/>
  <Override PartName="/ppt/tags/tag2926.xml" ContentType="application/vnd.openxmlformats-officedocument.presentationml.tags+xml"/>
  <Override PartName="/ppt/tags/tag2927.xml" ContentType="application/vnd.openxmlformats-officedocument.presentationml.tags+xml"/>
  <Override PartName="/ppt/tags/tag2928.xml" ContentType="application/vnd.openxmlformats-officedocument.presentationml.tags+xml"/>
  <Override PartName="/ppt/tags/tag2929.xml" ContentType="application/vnd.openxmlformats-officedocument.presentationml.tags+xml"/>
  <Override PartName="/ppt/tags/tag2930.xml" ContentType="application/vnd.openxmlformats-officedocument.presentationml.tags+xml"/>
  <Override PartName="/ppt/tags/tag2931.xml" ContentType="application/vnd.openxmlformats-officedocument.presentationml.tags+xml"/>
  <Override PartName="/ppt/tags/tag2932.xml" ContentType="application/vnd.openxmlformats-officedocument.presentationml.tags+xml"/>
  <Override PartName="/ppt/tags/tag2933.xml" ContentType="application/vnd.openxmlformats-officedocument.presentationml.tags+xml"/>
  <Override PartName="/ppt/notesSlides/notesSlide100.xml" ContentType="application/vnd.openxmlformats-officedocument.presentationml.notesSlide+xml"/>
  <Override PartName="/ppt/tags/tag2934.xml" ContentType="application/vnd.openxmlformats-officedocument.presentationml.tags+xml"/>
  <Override PartName="/ppt/tags/tag2935.xml" ContentType="application/vnd.openxmlformats-officedocument.presentationml.tags+xml"/>
  <Override PartName="/ppt/tags/tag2936.xml" ContentType="application/vnd.openxmlformats-officedocument.presentationml.tags+xml"/>
  <Override PartName="/ppt/tags/tag2937.xml" ContentType="application/vnd.openxmlformats-officedocument.presentationml.tags+xml"/>
  <Override PartName="/ppt/tags/tag2938.xml" ContentType="application/vnd.openxmlformats-officedocument.presentationml.tags+xml"/>
  <Override PartName="/ppt/tags/tag2939.xml" ContentType="application/vnd.openxmlformats-officedocument.presentationml.tags+xml"/>
  <Override PartName="/ppt/tags/tag2940.xml" ContentType="application/vnd.openxmlformats-officedocument.presentationml.tags+xml"/>
  <Override PartName="/ppt/tags/tag2941.xml" ContentType="application/vnd.openxmlformats-officedocument.presentationml.tags+xml"/>
  <Override PartName="/ppt/tags/tag2942.xml" ContentType="application/vnd.openxmlformats-officedocument.presentationml.tags+xml"/>
  <Override PartName="/ppt/tags/tag2943.xml" ContentType="application/vnd.openxmlformats-officedocument.presentationml.tags+xml"/>
  <Override PartName="/ppt/tags/tag2944.xml" ContentType="application/vnd.openxmlformats-officedocument.presentationml.tags+xml"/>
  <Override PartName="/ppt/tags/tag2945.xml" ContentType="application/vnd.openxmlformats-officedocument.presentationml.tags+xml"/>
  <Override PartName="/ppt/tags/tag2946.xml" ContentType="application/vnd.openxmlformats-officedocument.presentationml.tags+xml"/>
  <Override PartName="/ppt/tags/tag2947.xml" ContentType="application/vnd.openxmlformats-officedocument.presentationml.tags+xml"/>
  <Override PartName="/ppt/tags/tag2948.xml" ContentType="application/vnd.openxmlformats-officedocument.presentationml.tags+xml"/>
  <Override PartName="/ppt/tags/tag2949.xml" ContentType="application/vnd.openxmlformats-officedocument.presentationml.tags+xml"/>
  <Override PartName="/ppt/tags/tag2950.xml" ContentType="application/vnd.openxmlformats-officedocument.presentationml.tags+xml"/>
  <Override PartName="/ppt/tags/tag2951.xml" ContentType="application/vnd.openxmlformats-officedocument.presentationml.tags+xml"/>
  <Override PartName="/ppt/tags/tag2952.xml" ContentType="application/vnd.openxmlformats-officedocument.presentationml.tags+xml"/>
  <Override PartName="/ppt/tags/tag2953.xml" ContentType="application/vnd.openxmlformats-officedocument.presentationml.tags+xml"/>
  <Override PartName="/ppt/tags/tag2954.xml" ContentType="application/vnd.openxmlformats-officedocument.presentationml.tags+xml"/>
  <Override PartName="/ppt/tags/tag2955.xml" ContentType="application/vnd.openxmlformats-officedocument.presentationml.tags+xml"/>
  <Override PartName="/ppt/tags/tag2956.xml" ContentType="application/vnd.openxmlformats-officedocument.presentationml.tags+xml"/>
  <Override PartName="/ppt/tags/tag2957.xml" ContentType="application/vnd.openxmlformats-officedocument.presentationml.tags+xml"/>
  <Override PartName="/ppt/tags/tag2958.xml" ContentType="application/vnd.openxmlformats-officedocument.presentationml.tags+xml"/>
  <Override PartName="/ppt/tags/tag2959.xml" ContentType="application/vnd.openxmlformats-officedocument.presentationml.tags+xml"/>
  <Override PartName="/ppt/tags/tag2960.xml" ContentType="application/vnd.openxmlformats-officedocument.presentationml.tags+xml"/>
  <Override PartName="/ppt/tags/tag2961.xml" ContentType="application/vnd.openxmlformats-officedocument.presentationml.tags+xml"/>
  <Override PartName="/ppt/tags/tag2962.xml" ContentType="application/vnd.openxmlformats-officedocument.presentationml.tags+xml"/>
  <Override PartName="/ppt/tags/tag2963.xml" ContentType="application/vnd.openxmlformats-officedocument.presentationml.tags+xml"/>
  <Override PartName="/ppt/tags/tag2964.xml" ContentType="application/vnd.openxmlformats-officedocument.presentationml.tags+xml"/>
  <Override PartName="/ppt/tags/tag2965.xml" ContentType="application/vnd.openxmlformats-officedocument.presentationml.tags+xml"/>
  <Override PartName="/ppt/tags/tag2966.xml" ContentType="application/vnd.openxmlformats-officedocument.presentationml.tags+xml"/>
  <Override PartName="/ppt/tags/tag2967.xml" ContentType="application/vnd.openxmlformats-officedocument.presentationml.tags+xml"/>
  <Override PartName="/ppt/tags/tag2968.xml" ContentType="application/vnd.openxmlformats-officedocument.presentationml.tags+xml"/>
  <Override PartName="/ppt/tags/tag2969.xml" ContentType="application/vnd.openxmlformats-officedocument.presentationml.tags+xml"/>
  <Override PartName="/ppt/tags/tag2970.xml" ContentType="application/vnd.openxmlformats-officedocument.presentationml.tags+xml"/>
  <Override PartName="/ppt/tags/tag2971.xml" ContentType="application/vnd.openxmlformats-officedocument.presentationml.tags+xml"/>
  <Override PartName="/ppt/tags/tag2972.xml" ContentType="application/vnd.openxmlformats-officedocument.presentationml.tags+xml"/>
  <Override PartName="/ppt/tags/tag2973.xml" ContentType="application/vnd.openxmlformats-officedocument.presentationml.tags+xml"/>
  <Override PartName="/ppt/tags/tag2974.xml" ContentType="application/vnd.openxmlformats-officedocument.presentationml.tags+xml"/>
  <Override PartName="/ppt/tags/tag2975.xml" ContentType="application/vnd.openxmlformats-officedocument.presentationml.tags+xml"/>
  <Override PartName="/ppt/tags/tag2976.xml" ContentType="application/vnd.openxmlformats-officedocument.presentationml.tags+xml"/>
  <Override PartName="/ppt/tags/tag2977.xml" ContentType="application/vnd.openxmlformats-officedocument.presentationml.tags+xml"/>
  <Override PartName="/ppt/tags/tag2978.xml" ContentType="application/vnd.openxmlformats-officedocument.presentationml.tags+xml"/>
  <Override PartName="/ppt/notesSlides/notesSlide101.xml" ContentType="application/vnd.openxmlformats-officedocument.presentationml.notesSlide+xml"/>
  <Override PartName="/ppt/tags/tag2979.xml" ContentType="application/vnd.openxmlformats-officedocument.presentationml.tags+xml"/>
  <Override PartName="/ppt/tags/tag2980.xml" ContentType="application/vnd.openxmlformats-officedocument.presentationml.tags+xml"/>
  <Override PartName="/ppt/tags/tag2981.xml" ContentType="application/vnd.openxmlformats-officedocument.presentationml.tags+xml"/>
  <Override PartName="/ppt/tags/tag2982.xml" ContentType="application/vnd.openxmlformats-officedocument.presentationml.tags+xml"/>
  <Override PartName="/ppt/tags/tag2983.xml" ContentType="application/vnd.openxmlformats-officedocument.presentationml.tags+xml"/>
  <Override PartName="/ppt/tags/tag2984.xml" ContentType="application/vnd.openxmlformats-officedocument.presentationml.tags+xml"/>
  <Override PartName="/ppt/tags/tag2985.xml" ContentType="application/vnd.openxmlformats-officedocument.presentationml.tags+xml"/>
  <Override PartName="/ppt/tags/tag2986.xml" ContentType="application/vnd.openxmlformats-officedocument.presentationml.tags+xml"/>
  <Override PartName="/ppt/tags/tag2987.xml" ContentType="application/vnd.openxmlformats-officedocument.presentationml.tags+xml"/>
  <Override PartName="/ppt/tags/tag2988.xml" ContentType="application/vnd.openxmlformats-officedocument.presentationml.tags+xml"/>
  <Override PartName="/ppt/tags/tag2989.xml" ContentType="application/vnd.openxmlformats-officedocument.presentationml.tags+xml"/>
  <Override PartName="/ppt/tags/tag2990.xml" ContentType="application/vnd.openxmlformats-officedocument.presentationml.tags+xml"/>
  <Override PartName="/ppt/tags/tag2991.xml" ContentType="application/vnd.openxmlformats-officedocument.presentationml.tags+xml"/>
  <Override PartName="/ppt/tags/tag2992.xml" ContentType="application/vnd.openxmlformats-officedocument.presentationml.tags+xml"/>
  <Override PartName="/ppt/tags/tag2993.xml" ContentType="application/vnd.openxmlformats-officedocument.presentationml.tags+xml"/>
  <Override PartName="/ppt/tags/tag2994.xml" ContentType="application/vnd.openxmlformats-officedocument.presentationml.tags+xml"/>
  <Override PartName="/ppt/tags/tag2995.xml" ContentType="application/vnd.openxmlformats-officedocument.presentationml.tags+xml"/>
  <Override PartName="/ppt/tags/tag2996.xml" ContentType="application/vnd.openxmlformats-officedocument.presentationml.tags+xml"/>
  <Override PartName="/ppt/tags/tag2997.xml" ContentType="application/vnd.openxmlformats-officedocument.presentationml.tags+xml"/>
  <Override PartName="/ppt/tags/tag2998.xml" ContentType="application/vnd.openxmlformats-officedocument.presentationml.tags+xml"/>
  <Override PartName="/ppt/tags/tag2999.xml" ContentType="application/vnd.openxmlformats-officedocument.presentationml.tags+xml"/>
  <Override PartName="/ppt/tags/tag3000.xml" ContentType="application/vnd.openxmlformats-officedocument.presentationml.tags+xml"/>
  <Override PartName="/ppt/tags/tag3001.xml" ContentType="application/vnd.openxmlformats-officedocument.presentationml.tags+xml"/>
  <Override PartName="/ppt/tags/tag3002.xml" ContentType="application/vnd.openxmlformats-officedocument.presentationml.tags+xml"/>
  <Override PartName="/ppt/tags/tag3003.xml" ContentType="application/vnd.openxmlformats-officedocument.presentationml.tags+xml"/>
  <Override PartName="/ppt/tags/tag3004.xml" ContentType="application/vnd.openxmlformats-officedocument.presentationml.tags+xml"/>
  <Override PartName="/ppt/tags/tag3005.xml" ContentType="application/vnd.openxmlformats-officedocument.presentationml.tags+xml"/>
  <Override PartName="/ppt/tags/tag3006.xml" ContentType="application/vnd.openxmlformats-officedocument.presentationml.tags+xml"/>
  <Override PartName="/ppt/tags/tag3007.xml" ContentType="application/vnd.openxmlformats-officedocument.presentationml.tags+xml"/>
  <Override PartName="/ppt/tags/tag3008.xml" ContentType="application/vnd.openxmlformats-officedocument.presentationml.tags+xml"/>
  <Override PartName="/ppt/tags/tag3009.xml" ContentType="application/vnd.openxmlformats-officedocument.presentationml.tags+xml"/>
  <Override PartName="/ppt/tags/tag3010.xml" ContentType="application/vnd.openxmlformats-officedocument.presentationml.tags+xml"/>
  <Override PartName="/ppt/tags/tag3011.xml" ContentType="application/vnd.openxmlformats-officedocument.presentationml.tags+xml"/>
  <Override PartName="/ppt/tags/tag3012.xml" ContentType="application/vnd.openxmlformats-officedocument.presentationml.tags+xml"/>
  <Override PartName="/ppt/tags/tag3013.xml" ContentType="application/vnd.openxmlformats-officedocument.presentationml.tags+xml"/>
  <Override PartName="/ppt/tags/tag3014.xml" ContentType="application/vnd.openxmlformats-officedocument.presentationml.tags+xml"/>
  <Override PartName="/ppt/tags/tag3015.xml" ContentType="application/vnd.openxmlformats-officedocument.presentationml.tags+xml"/>
  <Override PartName="/ppt/tags/tag3016.xml" ContentType="application/vnd.openxmlformats-officedocument.presentationml.tags+xml"/>
  <Override PartName="/ppt/tags/tag3017.xml" ContentType="application/vnd.openxmlformats-officedocument.presentationml.tags+xml"/>
  <Override PartName="/ppt/tags/tag3018.xml" ContentType="application/vnd.openxmlformats-officedocument.presentationml.tags+xml"/>
  <Override PartName="/ppt/tags/tag3019.xml" ContentType="application/vnd.openxmlformats-officedocument.presentationml.tags+xml"/>
  <Override PartName="/ppt/tags/tag3020.xml" ContentType="application/vnd.openxmlformats-officedocument.presentationml.tags+xml"/>
  <Override PartName="/ppt/tags/tag3021.xml" ContentType="application/vnd.openxmlformats-officedocument.presentationml.tags+xml"/>
  <Override PartName="/ppt/tags/tag3022.xml" ContentType="application/vnd.openxmlformats-officedocument.presentationml.tags+xml"/>
  <Override PartName="/ppt/tags/tag3023.xml" ContentType="application/vnd.openxmlformats-officedocument.presentationml.tags+xml"/>
  <Override PartName="/ppt/notesSlides/notesSlide102.xml" ContentType="application/vnd.openxmlformats-officedocument.presentationml.notesSlide+xml"/>
  <Override PartName="/ppt/tags/tag3024.xml" ContentType="application/vnd.openxmlformats-officedocument.presentationml.tags+xml"/>
  <Override PartName="/ppt/tags/tag3025.xml" ContentType="application/vnd.openxmlformats-officedocument.presentationml.tags+xml"/>
  <Override PartName="/ppt/tags/tag3026.xml" ContentType="application/vnd.openxmlformats-officedocument.presentationml.tags+xml"/>
  <Override PartName="/ppt/tags/tag3027.xml" ContentType="application/vnd.openxmlformats-officedocument.presentationml.tags+xml"/>
  <Override PartName="/ppt/tags/tag3028.xml" ContentType="application/vnd.openxmlformats-officedocument.presentationml.tags+xml"/>
  <Override PartName="/ppt/tags/tag3029.xml" ContentType="application/vnd.openxmlformats-officedocument.presentationml.tags+xml"/>
  <Override PartName="/ppt/tags/tag3030.xml" ContentType="application/vnd.openxmlformats-officedocument.presentationml.tags+xml"/>
  <Override PartName="/ppt/tags/tag3031.xml" ContentType="application/vnd.openxmlformats-officedocument.presentationml.tags+xml"/>
  <Override PartName="/ppt/tags/tag3032.xml" ContentType="application/vnd.openxmlformats-officedocument.presentationml.tags+xml"/>
  <Override PartName="/ppt/notesSlides/notesSlide103.xml" ContentType="application/vnd.openxmlformats-officedocument.presentationml.notesSlide+xml"/>
  <Override PartName="/ppt/tags/tag3033.xml" ContentType="application/vnd.openxmlformats-officedocument.presentationml.tags+xml"/>
  <Override PartName="/ppt/tags/tag3034.xml" ContentType="application/vnd.openxmlformats-officedocument.presentationml.tags+xml"/>
  <Override PartName="/ppt/tags/tag3035.xml" ContentType="application/vnd.openxmlformats-officedocument.presentationml.tags+xml"/>
  <Override PartName="/ppt/tags/tag3036.xml" ContentType="application/vnd.openxmlformats-officedocument.presentationml.tags+xml"/>
  <Override PartName="/ppt/tags/tag3037.xml" ContentType="application/vnd.openxmlformats-officedocument.presentationml.tags+xml"/>
  <Override PartName="/ppt/tags/tag3038.xml" ContentType="application/vnd.openxmlformats-officedocument.presentationml.tags+xml"/>
  <Override PartName="/ppt/tags/tag3039.xml" ContentType="application/vnd.openxmlformats-officedocument.presentationml.tags+xml"/>
  <Override PartName="/ppt/tags/tag3040.xml" ContentType="application/vnd.openxmlformats-officedocument.presentationml.tags+xml"/>
  <Override PartName="/ppt/tags/tag3041.xml" ContentType="application/vnd.openxmlformats-officedocument.presentationml.tags+xml"/>
  <Override PartName="/ppt/tags/tag3042.xml" ContentType="application/vnd.openxmlformats-officedocument.presentationml.tags+xml"/>
  <Override PartName="/ppt/tags/tag3043.xml" ContentType="application/vnd.openxmlformats-officedocument.presentationml.tags+xml"/>
  <Override PartName="/ppt/tags/tag3044.xml" ContentType="application/vnd.openxmlformats-officedocument.presentationml.tags+xml"/>
  <Override PartName="/ppt/tags/tag3045.xml" ContentType="application/vnd.openxmlformats-officedocument.presentationml.tags+xml"/>
  <Override PartName="/ppt/tags/tag3046.xml" ContentType="application/vnd.openxmlformats-officedocument.presentationml.tags+xml"/>
  <Override PartName="/ppt/tags/tag3047.xml" ContentType="application/vnd.openxmlformats-officedocument.presentationml.tags+xml"/>
  <Override PartName="/ppt/tags/tag3048.xml" ContentType="application/vnd.openxmlformats-officedocument.presentationml.tags+xml"/>
  <Override PartName="/ppt/tags/tag3049.xml" ContentType="application/vnd.openxmlformats-officedocument.presentationml.tags+xml"/>
  <Override PartName="/ppt/tags/tag3050.xml" ContentType="application/vnd.openxmlformats-officedocument.presentationml.tags+xml"/>
  <Override PartName="/ppt/tags/tag3051.xml" ContentType="application/vnd.openxmlformats-officedocument.presentationml.tags+xml"/>
  <Override PartName="/ppt/tags/tag3052.xml" ContentType="application/vnd.openxmlformats-officedocument.presentationml.tags+xml"/>
  <Override PartName="/ppt/tags/tag3053.xml" ContentType="application/vnd.openxmlformats-officedocument.presentationml.tags+xml"/>
  <Override PartName="/ppt/tags/tag3054.xml" ContentType="application/vnd.openxmlformats-officedocument.presentationml.tags+xml"/>
  <Override PartName="/ppt/tags/tag3055.xml" ContentType="application/vnd.openxmlformats-officedocument.presentationml.tags+xml"/>
  <Override PartName="/ppt/tags/tag3056.xml" ContentType="application/vnd.openxmlformats-officedocument.presentationml.tags+xml"/>
  <Override PartName="/ppt/notesSlides/notesSlide104.xml" ContentType="application/vnd.openxmlformats-officedocument.presentationml.notesSlide+xml"/>
  <Override PartName="/ppt/tags/tag3057.xml" ContentType="application/vnd.openxmlformats-officedocument.presentationml.tags+xml"/>
  <Override PartName="/ppt/tags/tag3058.xml" ContentType="application/vnd.openxmlformats-officedocument.presentationml.tags+xml"/>
  <Override PartName="/ppt/tags/tag3059.xml" ContentType="application/vnd.openxmlformats-officedocument.presentationml.tags+xml"/>
  <Override PartName="/ppt/tags/tag3060.xml" ContentType="application/vnd.openxmlformats-officedocument.presentationml.tags+xml"/>
  <Override PartName="/ppt/tags/tag3061.xml" ContentType="application/vnd.openxmlformats-officedocument.presentationml.tags+xml"/>
  <Override PartName="/ppt/tags/tag3062.xml" ContentType="application/vnd.openxmlformats-officedocument.presentationml.tags+xml"/>
  <Override PartName="/ppt/tags/tag3063.xml" ContentType="application/vnd.openxmlformats-officedocument.presentationml.tags+xml"/>
  <Override PartName="/ppt/tags/tag3064.xml" ContentType="application/vnd.openxmlformats-officedocument.presentationml.tags+xml"/>
  <Override PartName="/ppt/tags/tag3065.xml" ContentType="application/vnd.openxmlformats-officedocument.presentationml.tags+xml"/>
  <Override PartName="/ppt/tags/tag3066.xml" ContentType="application/vnd.openxmlformats-officedocument.presentationml.tags+xml"/>
  <Override PartName="/ppt/tags/tag3067.xml" ContentType="application/vnd.openxmlformats-officedocument.presentationml.tags+xml"/>
  <Override PartName="/ppt/tags/tag3068.xml" ContentType="application/vnd.openxmlformats-officedocument.presentationml.tags+xml"/>
  <Override PartName="/ppt/tags/tag3069.xml" ContentType="application/vnd.openxmlformats-officedocument.presentationml.tags+xml"/>
  <Override PartName="/ppt/tags/tag3070.xml" ContentType="application/vnd.openxmlformats-officedocument.presentationml.tags+xml"/>
  <Override PartName="/ppt/tags/tag3071.xml" ContentType="application/vnd.openxmlformats-officedocument.presentationml.tags+xml"/>
  <Override PartName="/ppt/tags/tag3072.xml" ContentType="application/vnd.openxmlformats-officedocument.presentationml.tags+xml"/>
  <Override PartName="/ppt/tags/tag3073.xml" ContentType="application/vnd.openxmlformats-officedocument.presentationml.tags+xml"/>
  <Override PartName="/ppt/notesSlides/notesSlide105.xml" ContentType="application/vnd.openxmlformats-officedocument.presentationml.notesSlide+xml"/>
  <Override PartName="/ppt/tags/tag3074.xml" ContentType="application/vnd.openxmlformats-officedocument.presentationml.tags+xml"/>
  <Override PartName="/ppt/tags/tag3075.xml" ContentType="application/vnd.openxmlformats-officedocument.presentationml.tags+xml"/>
  <Override PartName="/ppt/tags/tag3076.xml" ContentType="application/vnd.openxmlformats-officedocument.presentationml.tags+xml"/>
  <Override PartName="/ppt/tags/tag3077.xml" ContentType="application/vnd.openxmlformats-officedocument.presentationml.tags+xml"/>
  <Override PartName="/ppt/tags/tag3078.xml" ContentType="application/vnd.openxmlformats-officedocument.presentationml.tags+xml"/>
  <Override PartName="/ppt/tags/tag3079.xml" ContentType="application/vnd.openxmlformats-officedocument.presentationml.tags+xml"/>
  <Override PartName="/ppt/tags/tag3080.xml" ContentType="application/vnd.openxmlformats-officedocument.presentationml.tags+xml"/>
  <Override PartName="/ppt/tags/tag3081.xml" ContentType="application/vnd.openxmlformats-officedocument.presentationml.tags+xml"/>
  <Override PartName="/ppt/tags/tag3082.xml" ContentType="application/vnd.openxmlformats-officedocument.presentationml.tags+xml"/>
  <Override PartName="/ppt/tags/tag3083.xml" ContentType="application/vnd.openxmlformats-officedocument.presentationml.tags+xml"/>
  <Override PartName="/ppt/tags/tag3084.xml" ContentType="application/vnd.openxmlformats-officedocument.presentationml.tags+xml"/>
  <Override PartName="/ppt/tags/tag3085.xml" ContentType="application/vnd.openxmlformats-officedocument.presentationml.tags+xml"/>
  <Override PartName="/ppt/tags/tag3086.xml" ContentType="application/vnd.openxmlformats-officedocument.presentationml.tags+xml"/>
  <Override PartName="/ppt/tags/tag3087.xml" ContentType="application/vnd.openxmlformats-officedocument.presentationml.tags+xml"/>
  <Override PartName="/ppt/tags/tag3088.xml" ContentType="application/vnd.openxmlformats-officedocument.presentationml.tags+xml"/>
  <Override PartName="/ppt/tags/tag3089.xml" ContentType="application/vnd.openxmlformats-officedocument.presentationml.tags+xml"/>
  <Override PartName="/ppt/notesSlides/notesSlide106.xml" ContentType="application/vnd.openxmlformats-officedocument.presentationml.notesSlide+xml"/>
  <Override PartName="/ppt/tags/tag3090.xml" ContentType="application/vnd.openxmlformats-officedocument.presentationml.tags+xml"/>
  <Override PartName="/ppt/tags/tag3091.xml" ContentType="application/vnd.openxmlformats-officedocument.presentationml.tags+xml"/>
  <Override PartName="/ppt/tags/tag3092.xml" ContentType="application/vnd.openxmlformats-officedocument.presentationml.tags+xml"/>
  <Override PartName="/ppt/tags/tag3093.xml" ContentType="application/vnd.openxmlformats-officedocument.presentationml.tags+xml"/>
  <Override PartName="/ppt/tags/tag3094.xml" ContentType="application/vnd.openxmlformats-officedocument.presentationml.tags+xml"/>
  <Override PartName="/ppt/tags/tag3095.xml" ContentType="application/vnd.openxmlformats-officedocument.presentationml.tags+xml"/>
  <Override PartName="/ppt/tags/tag3096.xml" ContentType="application/vnd.openxmlformats-officedocument.presentationml.tags+xml"/>
  <Override PartName="/ppt/tags/tag3097.xml" ContentType="application/vnd.openxmlformats-officedocument.presentationml.tags+xml"/>
  <Override PartName="/ppt/notesSlides/notesSlide107.xml" ContentType="application/vnd.openxmlformats-officedocument.presentationml.notesSlide+xml"/>
  <Override PartName="/ppt/tags/tag3098.xml" ContentType="application/vnd.openxmlformats-officedocument.presentationml.tags+xml"/>
  <Override PartName="/ppt/tags/tag3099.xml" ContentType="application/vnd.openxmlformats-officedocument.presentationml.tags+xml"/>
  <Override PartName="/ppt/tags/tag3100.xml" ContentType="application/vnd.openxmlformats-officedocument.presentationml.tags+xml"/>
  <Override PartName="/ppt/tags/tag3101.xml" ContentType="application/vnd.openxmlformats-officedocument.presentationml.tags+xml"/>
  <Override PartName="/ppt/notesSlides/notesSlide108.xml" ContentType="application/vnd.openxmlformats-officedocument.presentationml.notesSlide+xml"/>
  <Override PartName="/ppt/tags/tag3102.xml" ContentType="application/vnd.openxmlformats-officedocument.presentationml.tags+xml"/>
  <Override PartName="/ppt/tags/tag3103.xml" ContentType="application/vnd.openxmlformats-officedocument.presentationml.tags+xml"/>
  <Override PartName="/ppt/tags/tag3104.xml" ContentType="application/vnd.openxmlformats-officedocument.presentationml.tags+xml"/>
  <Override PartName="/ppt/tags/tag3105.xml" ContentType="application/vnd.openxmlformats-officedocument.presentationml.tags+xml"/>
  <Override PartName="/ppt/tags/tag3106.xml" ContentType="application/vnd.openxmlformats-officedocument.presentationml.tags+xml"/>
  <Override PartName="/ppt/notesSlides/notesSlide109.xml" ContentType="application/vnd.openxmlformats-officedocument.presentationml.notesSlide+xml"/>
  <Override PartName="/ppt/tags/tag3107.xml" ContentType="application/vnd.openxmlformats-officedocument.presentationml.tags+xml"/>
  <Override PartName="/ppt/tags/tag3108.xml" ContentType="application/vnd.openxmlformats-officedocument.presentationml.tags+xml"/>
  <Override PartName="/ppt/tags/tag3109.xml" ContentType="application/vnd.openxmlformats-officedocument.presentationml.tags+xml"/>
  <Override PartName="/ppt/tags/tag3110.xml" ContentType="application/vnd.openxmlformats-officedocument.presentationml.tags+xml"/>
  <Override PartName="/ppt/notesSlides/notesSlide110.xml" ContentType="application/vnd.openxmlformats-officedocument.presentationml.notesSlide+xml"/>
  <Override PartName="/ppt/tags/tag3111.xml" ContentType="application/vnd.openxmlformats-officedocument.presentationml.tags+xml"/>
  <Override PartName="/ppt/tags/tag3112.xml" ContentType="application/vnd.openxmlformats-officedocument.presentationml.tags+xml"/>
  <Override PartName="/ppt/tags/tag3113.xml" ContentType="application/vnd.openxmlformats-officedocument.presentationml.tags+xml"/>
  <Override PartName="/ppt/notesSlides/notesSlide111.xml" ContentType="application/vnd.openxmlformats-officedocument.presentationml.notesSlide+xml"/>
  <Override PartName="/ppt/tags/tag3114.xml" ContentType="application/vnd.openxmlformats-officedocument.presentationml.tags+xml"/>
  <Override PartName="/ppt/tags/tag3115.xml" ContentType="application/vnd.openxmlformats-officedocument.presentationml.tags+xml"/>
  <Override PartName="/ppt/tags/tag3116.xml" ContentType="application/vnd.openxmlformats-officedocument.presentationml.tags+xml"/>
  <Override PartName="/ppt/tags/tag3117.xml" ContentType="application/vnd.openxmlformats-officedocument.presentationml.tags+xml"/>
  <Override PartName="/ppt/tags/tag3118.xml" ContentType="application/vnd.openxmlformats-officedocument.presentationml.tags+xml"/>
  <Override PartName="/ppt/tags/tag3119.xml" ContentType="application/vnd.openxmlformats-officedocument.presentationml.tags+xml"/>
  <Override PartName="/ppt/tags/tag3120.xml" ContentType="application/vnd.openxmlformats-officedocument.presentationml.tags+xml"/>
  <Override PartName="/ppt/tags/tag3121.xml" ContentType="application/vnd.openxmlformats-officedocument.presentationml.tags+xml"/>
  <Override PartName="/ppt/tags/tag3122.xml" ContentType="application/vnd.openxmlformats-officedocument.presentationml.tags+xml"/>
  <Override PartName="/ppt/tags/tag3123.xml" ContentType="application/vnd.openxmlformats-officedocument.presentationml.tags+xml"/>
  <Override PartName="/ppt/tags/tag3124.xml" ContentType="application/vnd.openxmlformats-officedocument.presentationml.tags+xml"/>
  <Override PartName="/ppt/tags/tag3125.xml" ContentType="application/vnd.openxmlformats-officedocument.presentationml.tags+xml"/>
  <Override PartName="/ppt/tags/tag3126.xml" ContentType="application/vnd.openxmlformats-officedocument.presentationml.tags+xml"/>
  <Override PartName="/ppt/tags/tag3127.xml" ContentType="application/vnd.openxmlformats-officedocument.presentationml.tags+xml"/>
  <Override PartName="/ppt/tags/tag3128.xml" ContentType="application/vnd.openxmlformats-officedocument.presentationml.tags+xml"/>
  <Override PartName="/ppt/tags/tag3129.xml" ContentType="application/vnd.openxmlformats-officedocument.presentationml.tags+xml"/>
  <Override PartName="/ppt/tags/tag3130.xml" ContentType="application/vnd.openxmlformats-officedocument.presentationml.tags+xml"/>
  <Override PartName="/ppt/tags/tag3131.xml" ContentType="application/vnd.openxmlformats-officedocument.presentationml.tags+xml"/>
  <Override PartName="/ppt/tags/tag3132.xml" ContentType="application/vnd.openxmlformats-officedocument.presentationml.tags+xml"/>
  <Override PartName="/ppt/tags/tag3133.xml" ContentType="application/vnd.openxmlformats-officedocument.presentationml.tags+xml"/>
  <Override PartName="/ppt/tags/tag3134.xml" ContentType="application/vnd.openxmlformats-officedocument.presentationml.tags+xml"/>
  <Override PartName="/ppt/tags/tag3135.xml" ContentType="application/vnd.openxmlformats-officedocument.presentationml.tags+xml"/>
  <Override PartName="/ppt/tags/tag3136.xml" ContentType="application/vnd.openxmlformats-officedocument.presentationml.tags+xml"/>
  <Override PartName="/ppt/tags/tag3137.xml" ContentType="application/vnd.openxmlformats-officedocument.presentationml.tags+xml"/>
  <Override PartName="/ppt/tags/tag3138.xml" ContentType="application/vnd.openxmlformats-officedocument.presentationml.tags+xml"/>
  <Override PartName="/ppt/tags/tag3139.xml" ContentType="application/vnd.openxmlformats-officedocument.presentationml.tags+xml"/>
  <Override PartName="/ppt/tags/tag3140.xml" ContentType="application/vnd.openxmlformats-officedocument.presentationml.tags+xml"/>
  <Override PartName="/ppt/tags/tag3141.xml" ContentType="application/vnd.openxmlformats-officedocument.presentationml.tags+xml"/>
  <Override PartName="/ppt/tags/tag3142.xml" ContentType="application/vnd.openxmlformats-officedocument.presentationml.tags+xml"/>
  <Override PartName="/ppt/tags/tag3143.xml" ContentType="application/vnd.openxmlformats-officedocument.presentationml.tags+xml"/>
  <Override PartName="/ppt/tags/tag3144.xml" ContentType="application/vnd.openxmlformats-officedocument.presentationml.tags+xml"/>
  <Override PartName="/ppt/tags/tag3145.xml" ContentType="application/vnd.openxmlformats-officedocument.presentationml.tags+xml"/>
  <Override PartName="/ppt/tags/tag3146.xml" ContentType="application/vnd.openxmlformats-officedocument.presentationml.tags+xml"/>
  <Override PartName="/ppt/tags/tag3147.xml" ContentType="application/vnd.openxmlformats-officedocument.presentationml.tags+xml"/>
  <Override PartName="/ppt/notesSlides/notesSlide112.xml" ContentType="application/vnd.openxmlformats-officedocument.presentationml.notesSlide+xml"/>
  <Override PartName="/ppt/tags/tag3148.xml" ContentType="application/vnd.openxmlformats-officedocument.presentationml.tags+xml"/>
  <Override PartName="/ppt/tags/tag3149.xml" ContentType="application/vnd.openxmlformats-officedocument.presentationml.tags+xml"/>
  <Override PartName="/ppt/tags/tag3150.xml" ContentType="application/vnd.openxmlformats-officedocument.presentationml.tags+xml"/>
  <Override PartName="/ppt/tags/tag3151.xml" ContentType="application/vnd.openxmlformats-officedocument.presentationml.tags+xml"/>
  <Override PartName="/ppt/tags/tag3152.xml" ContentType="application/vnd.openxmlformats-officedocument.presentationml.tags+xml"/>
  <Override PartName="/ppt/tags/tag3153.xml" ContentType="application/vnd.openxmlformats-officedocument.presentationml.tags+xml"/>
  <Override PartName="/ppt/tags/tag3154.xml" ContentType="application/vnd.openxmlformats-officedocument.presentationml.tags+xml"/>
  <Override PartName="/ppt/tags/tag3155.xml" ContentType="application/vnd.openxmlformats-officedocument.presentationml.tags+xml"/>
  <Override PartName="/ppt/tags/tag3156.xml" ContentType="application/vnd.openxmlformats-officedocument.presentationml.tags+xml"/>
  <Override PartName="/ppt/tags/tag3157.xml" ContentType="application/vnd.openxmlformats-officedocument.presentationml.tags+xml"/>
  <Override PartName="/ppt/tags/tag3158.xml" ContentType="application/vnd.openxmlformats-officedocument.presentationml.tags+xml"/>
  <Override PartName="/ppt/tags/tag3159.xml" ContentType="application/vnd.openxmlformats-officedocument.presentationml.tags+xml"/>
  <Override PartName="/ppt/tags/tag3160.xml" ContentType="application/vnd.openxmlformats-officedocument.presentationml.tags+xml"/>
  <Override PartName="/ppt/tags/tag3161.xml" ContentType="application/vnd.openxmlformats-officedocument.presentationml.tags+xml"/>
  <Override PartName="/ppt/tags/tag3162.xml" ContentType="application/vnd.openxmlformats-officedocument.presentationml.tags+xml"/>
  <Override PartName="/ppt/tags/tag3163.xml" ContentType="application/vnd.openxmlformats-officedocument.presentationml.tags+xml"/>
  <Override PartName="/ppt/tags/tag3164.xml" ContentType="application/vnd.openxmlformats-officedocument.presentationml.tags+xml"/>
  <Override PartName="/ppt/tags/tag3165.xml" ContentType="application/vnd.openxmlformats-officedocument.presentationml.tags+xml"/>
  <Override PartName="/ppt/tags/tag3166.xml" ContentType="application/vnd.openxmlformats-officedocument.presentationml.tags+xml"/>
  <Override PartName="/ppt/tags/tag3167.xml" ContentType="application/vnd.openxmlformats-officedocument.presentationml.tags+xml"/>
  <Override PartName="/ppt/tags/tag3168.xml" ContentType="application/vnd.openxmlformats-officedocument.presentationml.tags+xml"/>
  <Override PartName="/ppt/tags/tag3169.xml" ContentType="application/vnd.openxmlformats-officedocument.presentationml.tags+xml"/>
  <Override PartName="/ppt/tags/tag3170.xml" ContentType="application/vnd.openxmlformats-officedocument.presentationml.tags+xml"/>
  <Override PartName="/ppt/tags/tag3171.xml" ContentType="application/vnd.openxmlformats-officedocument.presentationml.tags+xml"/>
  <Override PartName="/ppt/tags/tag3172.xml" ContentType="application/vnd.openxmlformats-officedocument.presentationml.tags+xml"/>
  <Override PartName="/ppt/tags/tag3173.xml" ContentType="application/vnd.openxmlformats-officedocument.presentationml.tags+xml"/>
  <Override PartName="/ppt/tags/tag3174.xml" ContentType="application/vnd.openxmlformats-officedocument.presentationml.tags+xml"/>
  <Override PartName="/ppt/tags/tag3175.xml" ContentType="application/vnd.openxmlformats-officedocument.presentationml.tags+xml"/>
  <Override PartName="/ppt/tags/tag3176.xml" ContentType="application/vnd.openxmlformats-officedocument.presentationml.tags+xml"/>
  <Override PartName="/ppt/tags/tag3177.xml" ContentType="application/vnd.openxmlformats-officedocument.presentationml.tags+xml"/>
  <Override PartName="/ppt/tags/tag3178.xml" ContentType="application/vnd.openxmlformats-officedocument.presentationml.tags+xml"/>
  <Override PartName="/ppt/tags/tag3179.xml" ContentType="application/vnd.openxmlformats-officedocument.presentationml.tags+xml"/>
  <Override PartName="/ppt/tags/tag3180.xml" ContentType="application/vnd.openxmlformats-officedocument.presentationml.tags+xml"/>
  <Override PartName="/ppt/tags/tag3181.xml" ContentType="application/vnd.openxmlformats-officedocument.presentationml.tags+xml"/>
  <Override PartName="/ppt/tags/tag3182.xml" ContentType="application/vnd.openxmlformats-officedocument.presentationml.tags+xml"/>
  <Override PartName="/ppt/tags/tag3183.xml" ContentType="application/vnd.openxmlformats-officedocument.presentationml.tags+xml"/>
  <Override PartName="/ppt/tags/tag3184.xml" ContentType="application/vnd.openxmlformats-officedocument.presentationml.tags+xml"/>
  <Override PartName="/ppt/tags/tag3185.xml" ContentType="application/vnd.openxmlformats-officedocument.presentationml.tags+xml"/>
  <Override PartName="/ppt/tags/tag3186.xml" ContentType="application/vnd.openxmlformats-officedocument.presentationml.tags+xml"/>
  <Override PartName="/ppt/tags/tag3187.xml" ContentType="application/vnd.openxmlformats-officedocument.presentationml.tags+xml"/>
  <Override PartName="/ppt/tags/tag3188.xml" ContentType="application/vnd.openxmlformats-officedocument.presentationml.tags+xml"/>
  <Override PartName="/ppt/tags/tag3189.xml" ContentType="application/vnd.openxmlformats-officedocument.presentationml.tags+xml"/>
  <Override PartName="/ppt/tags/tag3190.xml" ContentType="application/vnd.openxmlformats-officedocument.presentationml.tags+xml"/>
  <Override PartName="/ppt/tags/tag3191.xml" ContentType="application/vnd.openxmlformats-officedocument.presentationml.tags+xml"/>
  <Override PartName="/ppt/tags/tag3192.xml" ContentType="application/vnd.openxmlformats-officedocument.presentationml.tags+xml"/>
  <Override PartName="/ppt/tags/tag3193.xml" ContentType="application/vnd.openxmlformats-officedocument.presentationml.tags+xml"/>
  <Override PartName="/ppt/tags/tag3194.xml" ContentType="application/vnd.openxmlformats-officedocument.presentationml.tags+xml"/>
  <Override PartName="/ppt/tags/tag3195.xml" ContentType="application/vnd.openxmlformats-officedocument.presentationml.tags+xml"/>
  <Override PartName="/ppt/tags/tag3196.xml" ContentType="application/vnd.openxmlformats-officedocument.presentationml.tags+xml"/>
  <Override PartName="/ppt/tags/tag3197.xml" ContentType="application/vnd.openxmlformats-officedocument.presentationml.tags+xml"/>
  <Override PartName="/ppt/tags/tag3198.xml" ContentType="application/vnd.openxmlformats-officedocument.presentationml.tags+xml"/>
  <Override PartName="/ppt/tags/tag3199.xml" ContentType="application/vnd.openxmlformats-officedocument.presentationml.tags+xml"/>
  <Override PartName="/ppt/tags/tag3200.xml" ContentType="application/vnd.openxmlformats-officedocument.presentationml.tags+xml"/>
  <Override PartName="/ppt/tags/tag3201.xml" ContentType="application/vnd.openxmlformats-officedocument.presentationml.tags+xml"/>
  <Override PartName="/ppt/tags/tag3202.xml" ContentType="application/vnd.openxmlformats-officedocument.presentationml.tags+xml"/>
  <Override PartName="/ppt/tags/tag3203.xml" ContentType="application/vnd.openxmlformats-officedocument.presentationml.tags+xml"/>
  <Override PartName="/ppt/tags/tag3204.xml" ContentType="application/vnd.openxmlformats-officedocument.presentationml.tags+xml"/>
  <Override PartName="/ppt/tags/tag3205.xml" ContentType="application/vnd.openxmlformats-officedocument.presentationml.tags+xml"/>
  <Override PartName="/ppt/tags/tag3206.xml" ContentType="application/vnd.openxmlformats-officedocument.presentationml.tags+xml"/>
  <Override PartName="/ppt/notesSlides/notesSlide113.xml" ContentType="application/vnd.openxmlformats-officedocument.presentationml.notesSlide+xml"/>
  <Override PartName="/ppt/tags/tag3207.xml" ContentType="application/vnd.openxmlformats-officedocument.presentationml.tags+xml"/>
  <Override PartName="/ppt/tags/tag3208.xml" ContentType="application/vnd.openxmlformats-officedocument.presentationml.tags+xml"/>
  <Override PartName="/ppt/tags/tag3209.xml" ContentType="application/vnd.openxmlformats-officedocument.presentationml.tags+xml"/>
  <Override PartName="/ppt/tags/tag3210.xml" ContentType="application/vnd.openxmlformats-officedocument.presentationml.tags+xml"/>
  <Override PartName="/ppt/tags/tag3211.xml" ContentType="application/vnd.openxmlformats-officedocument.presentationml.tags+xml"/>
  <Override PartName="/ppt/tags/tag3212.xml" ContentType="application/vnd.openxmlformats-officedocument.presentationml.tags+xml"/>
  <Override PartName="/ppt/tags/tag3213.xml" ContentType="application/vnd.openxmlformats-officedocument.presentationml.tags+xml"/>
  <Override PartName="/ppt/tags/tag3214.xml" ContentType="application/vnd.openxmlformats-officedocument.presentationml.tags+xml"/>
  <Override PartName="/ppt/tags/tag3215.xml" ContentType="application/vnd.openxmlformats-officedocument.presentationml.tags+xml"/>
  <Override PartName="/ppt/tags/tag3216.xml" ContentType="application/vnd.openxmlformats-officedocument.presentationml.tags+xml"/>
  <Override PartName="/ppt/tags/tag3217.xml" ContentType="application/vnd.openxmlformats-officedocument.presentationml.tags+xml"/>
  <Override PartName="/ppt/tags/tag3218.xml" ContentType="application/vnd.openxmlformats-officedocument.presentationml.tags+xml"/>
  <Override PartName="/ppt/tags/tag3219.xml" ContentType="application/vnd.openxmlformats-officedocument.presentationml.tags+xml"/>
  <Override PartName="/ppt/tags/tag3220.xml" ContentType="application/vnd.openxmlformats-officedocument.presentationml.tags+xml"/>
  <Override PartName="/ppt/tags/tag3221.xml" ContentType="application/vnd.openxmlformats-officedocument.presentationml.tags+xml"/>
  <Override PartName="/ppt/tags/tag3222.xml" ContentType="application/vnd.openxmlformats-officedocument.presentationml.tags+xml"/>
  <Override PartName="/ppt/tags/tag3223.xml" ContentType="application/vnd.openxmlformats-officedocument.presentationml.tags+xml"/>
  <Override PartName="/ppt/tags/tag3224.xml" ContentType="application/vnd.openxmlformats-officedocument.presentationml.tags+xml"/>
  <Override PartName="/ppt/tags/tag3225.xml" ContentType="application/vnd.openxmlformats-officedocument.presentationml.tags+xml"/>
  <Override PartName="/ppt/tags/tag3226.xml" ContentType="application/vnd.openxmlformats-officedocument.presentationml.tags+xml"/>
  <Override PartName="/ppt/tags/tag3227.xml" ContentType="application/vnd.openxmlformats-officedocument.presentationml.tags+xml"/>
  <Override PartName="/ppt/tags/tag3228.xml" ContentType="application/vnd.openxmlformats-officedocument.presentationml.tags+xml"/>
  <Override PartName="/ppt/tags/tag3229.xml" ContentType="application/vnd.openxmlformats-officedocument.presentationml.tags+xml"/>
  <Override PartName="/ppt/tags/tag3230.xml" ContentType="application/vnd.openxmlformats-officedocument.presentationml.tags+xml"/>
  <Override PartName="/ppt/notesSlides/notesSlide114.xml" ContentType="application/vnd.openxmlformats-officedocument.presentationml.notesSlide+xml"/>
  <Override PartName="/ppt/tags/tag3231.xml" ContentType="application/vnd.openxmlformats-officedocument.presentationml.tags+xml"/>
  <Override PartName="/ppt/tags/tag3232.xml" ContentType="application/vnd.openxmlformats-officedocument.presentationml.tags+xml"/>
  <Override PartName="/ppt/tags/tag3233.xml" ContentType="application/vnd.openxmlformats-officedocument.presentationml.tags+xml"/>
  <Override PartName="/ppt/tags/tag3234.xml" ContentType="application/vnd.openxmlformats-officedocument.presentationml.tags+xml"/>
  <Override PartName="/ppt/notesSlides/notesSlide115.xml" ContentType="application/vnd.openxmlformats-officedocument.presentationml.notesSlide+xml"/>
  <Override PartName="/ppt/tags/tag3235.xml" ContentType="application/vnd.openxmlformats-officedocument.presentationml.tags+xml"/>
  <Override PartName="/ppt/tags/tag3236.xml" ContentType="application/vnd.openxmlformats-officedocument.presentationml.tags+xml"/>
  <Override PartName="/ppt/tags/tag3237.xml" ContentType="application/vnd.openxmlformats-officedocument.presentationml.tags+xml"/>
  <Override PartName="/ppt/tags/tag3238.xml" ContentType="application/vnd.openxmlformats-officedocument.presentationml.tags+xml"/>
  <Override PartName="/ppt/tags/tag3239.xml" ContentType="application/vnd.openxmlformats-officedocument.presentationml.tags+xml"/>
  <Override PartName="/ppt/tags/tag3240.xml" ContentType="application/vnd.openxmlformats-officedocument.presentationml.tags+xml"/>
  <Override PartName="/ppt/notesSlides/notesSlide116.xml" ContentType="application/vnd.openxmlformats-officedocument.presentationml.notesSlide+xml"/>
  <Override PartName="/ppt/tags/tag3241.xml" ContentType="application/vnd.openxmlformats-officedocument.presentationml.tags+xml"/>
  <Override PartName="/ppt/tags/tag3242.xml" ContentType="application/vnd.openxmlformats-officedocument.presentationml.tags+xml"/>
  <Override PartName="/ppt/tags/tag3243.xml" ContentType="application/vnd.openxmlformats-officedocument.presentationml.tags+xml"/>
  <Override PartName="/ppt/tags/tag3244.xml" ContentType="application/vnd.openxmlformats-officedocument.presentationml.tags+xml"/>
  <Override PartName="/ppt/tags/tag3245.xml" ContentType="application/vnd.openxmlformats-officedocument.presentationml.tags+xml"/>
  <Override PartName="/ppt/notesSlides/notesSlide117.xml" ContentType="application/vnd.openxmlformats-officedocument.presentationml.notesSlide+xml"/>
  <Override PartName="/ppt/tags/tag3246.xml" ContentType="application/vnd.openxmlformats-officedocument.presentationml.tags+xml"/>
  <Override PartName="/ppt/tags/tag3247.xml" ContentType="application/vnd.openxmlformats-officedocument.presentationml.tags+xml"/>
  <Override PartName="/ppt/tags/tag3248.xml" ContentType="application/vnd.openxmlformats-officedocument.presentationml.tags+xml"/>
  <Override PartName="/ppt/tags/tag3249.xml" ContentType="application/vnd.openxmlformats-officedocument.presentationml.tags+xml"/>
  <Override PartName="/ppt/notesSlides/notesSlide118.xml" ContentType="application/vnd.openxmlformats-officedocument.presentationml.notesSlide+xml"/>
  <Override PartName="/ppt/tags/tag3250.xml" ContentType="application/vnd.openxmlformats-officedocument.presentationml.tags+xml"/>
  <Override PartName="/ppt/tags/tag3251.xml" ContentType="application/vnd.openxmlformats-officedocument.presentationml.tags+xml"/>
  <Override PartName="/ppt/tags/tag3252.xml" ContentType="application/vnd.openxmlformats-officedocument.presentationml.tags+xml"/>
  <Override PartName="/ppt/tags/tag3253.xml" ContentType="application/vnd.openxmlformats-officedocument.presentationml.tags+xml"/>
  <Override PartName="/ppt/tags/tag3254.xml" ContentType="application/vnd.openxmlformats-officedocument.presentationml.tags+xml"/>
  <Override PartName="/ppt/tags/tag3255.xml" ContentType="application/vnd.openxmlformats-officedocument.presentationml.tags+xml"/>
  <Override PartName="/ppt/tags/tag3256.xml" ContentType="application/vnd.openxmlformats-officedocument.presentationml.tags+xml"/>
  <Override PartName="/ppt/tags/tag3257.xml" ContentType="application/vnd.openxmlformats-officedocument.presentationml.tags+xml"/>
  <Override PartName="/ppt/tags/tag3258.xml" ContentType="application/vnd.openxmlformats-officedocument.presentationml.tags+xml"/>
  <Override PartName="/ppt/tags/tag3259.xml" ContentType="application/vnd.openxmlformats-officedocument.presentationml.tags+xml"/>
  <Override PartName="/ppt/tags/tag3260.xml" ContentType="application/vnd.openxmlformats-officedocument.presentationml.tags+xml"/>
  <Override PartName="/ppt/tags/tag3261.xml" ContentType="application/vnd.openxmlformats-officedocument.presentationml.tags+xml"/>
  <Override PartName="/ppt/tags/tag3262.xml" ContentType="application/vnd.openxmlformats-officedocument.presentationml.tags+xml"/>
  <Override PartName="/ppt/tags/tag3263.xml" ContentType="application/vnd.openxmlformats-officedocument.presentationml.tags+xml"/>
  <Override PartName="/ppt/tags/tag3264.xml" ContentType="application/vnd.openxmlformats-officedocument.presentationml.tags+xml"/>
  <Override PartName="/ppt/tags/tag3265.xml" ContentType="application/vnd.openxmlformats-officedocument.presentationml.tags+xml"/>
  <Override PartName="/ppt/tags/tag3266.xml" ContentType="application/vnd.openxmlformats-officedocument.presentationml.tags+xml"/>
  <Override PartName="/ppt/tags/tag3267.xml" ContentType="application/vnd.openxmlformats-officedocument.presentationml.tags+xml"/>
  <Override PartName="/ppt/tags/tag3268.xml" ContentType="application/vnd.openxmlformats-officedocument.presentationml.tags+xml"/>
  <Override PartName="/ppt/tags/tag3269.xml" ContentType="application/vnd.openxmlformats-officedocument.presentationml.tags+xml"/>
  <Override PartName="/ppt/tags/tag3270.xml" ContentType="application/vnd.openxmlformats-officedocument.presentationml.tags+xml"/>
  <Override PartName="/ppt/tags/tag3271.xml" ContentType="application/vnd.openxmlformats-officedocument.presentationml.tags+xml"/>
  <Override PartName="/ppt/tags/tag3272.xml" ContentType="application/vnd.openxmlformats-officedocument.presentationml.tags+xml"/>
  <Override PartName="/ppt/tags/tag3273.xml" ContentType="application/vnd.openxmlformats-officedocument.presentationml.tags+xml"/>
  <Override PartName="/ppt/tags/tag3274.xml" ContentType="application/vnd.openxmlformats-officedocument.presentationml.tags+xml"/>
  <Override PartName="/ppt/tags/tag3275.xml" ContentType="application/vnd.openxmlformats-officedocument.presentationml.tags+xml"/>
  <Override PartName="/ppt/tags/tag3276.xml" ContentType="application/vnd.openxmlformats-officedocument.presentationml.tags+xml"/>
  <Override PartName="/ppt/tags/tag3277.xml" ContentType="application/vnd.openxmlformats-officedocument.presentationml.tags+xml"/>
  <Override PartName="/ppt/tags/tag3278.xml" ContentType="application/vnd.openxmlformats-officedocument.presentationml.tags+xml"/>
  <Override PartName="/ppt/tags/tag3279.xml" ContentType="application/vnd.openxmlformats-officedocument.presentationml.tags+xml"/>
  <Override PartName="/ppt/tags/tag3280.xml" ContentType="application/vnd.openxmlformats-officedocument.presentationml.tags+xml"/>
  <Override PartName="/ppt/tags/tag3281.xml" ContentType="application/vnd.openxmlformats-officedocument.presentationml.tags+xml"/>
  <Override PartName="/ppt/notesSlides/notesSlide119.xml" ContentType="application/vnd.openxmlformats-officedocument.presentationml.notesSlide+xml"/>
  <Override PartName="/ppt/tags/tag3282.xml" ContentType="application/vnd.openxmlformats-officedocument.presentationml.tags+xml"/>
  <Override PartName="/ppt/tags/tag3283.xml" ContentType="application/vnd.openxmlformats-officedocument.presentationml.tags+xml"/>
  <Override PartName="/ppt/tags/tag3284.xml" ContentType="application/vnd.openxmlformats-officedocument.presentationml.tags+xml"/>
  <Override PartName="/ppt/tags/tag3285.xml" ContentType="application/vnd.openxmlformats-officedocument.presentationml.tags+xml"/>
  <Override PartName="/ppt/tags/tag3286.xml" ContentType="application/vnd.openxmlformats-officedocument.presentationml.tags+xml"/>
  <Override PartName="/ppt/tags/tag3287.xml" ContentType="application/vnd.openxmlformats-officedocument.presentationml.tags+xml"/>
  <Override PartName="/ppt/notesSlides/notesSlide120.xml" ContentType="application/vnd.openxmlformats-officedocument.presentationml.notesSlide+xml"/>
  <Override PartName="/ppt/tags/tag3288.xml" ContentType="application/vnd.openxmlformats-officedocument.presentationml.tags+xml"/>
  <Override PartName="/ppt/tags/tag3289.xml" ContentType="application/vnd.openxmlformats-officedocument.presentationml.tags+xml"/>
  <Override PartName="/ppt/tags/tag3290.xml" ContentType="application/vnd.openxmlformats-officedocument.presentationml.tags+xml"/>
  <Override PartName="/ppt/tags/tag3291.xml" ContentType="application/vnd.openxmlformats-officedocument.presentationml.tags+xml"/>
  <Override PartName="/ppt/tags/tag3292.xml" ContentType="application/vnd.openxmlformats-officedocument.presentationml.tags+xml"/>
  <Override PartName="/ppt/tags/tag3293.xml" ContentType="application/vnd.openxmlformats-officedocument.presentationml.tags+xml"/>
  <Override PartName="/ppt/tags/tag3294.xml" ContentType="application/vnd.openxmlformats-officedocument.presentationml.tags+xml"/>
  <Override PartName="/ppt/notesSlides/notesSlide121.xml" ContentType="application/vnd.openxmlformats-officedocument.presentationml.notesSlide+xml"/>
  <Override PartName="/ppt/tags/tag3295.xml" ContentType="application/vnd.openxmlformats-officedocument.presentationml.tags+xml"/>
  <Override PartName="/ppt/tags/tag3296.xml" ContentType="application/vnd.openxmlformats-officedocument.presentationml.tags+xml"/>
  <Override PartName="/ppt/tags/tag3297.xml" ContentType="application/vnd.openxmlformats-officedocument.presentationml.tags+xml"/>
  <Override PartName="/ppt/tags/tag3298.xml" ContentType="application/vnd.openxmlformats-officedocument.presentationml.tags+xml"/>
  <Override PartName="/ppt/tags/tag3299.xml" ContentType="application/vnd.openxmlformats-officedocument.presentationml.tags+xml"/>
  <Override PartName="/ppt/tags/tag3300.xml" ContentType="application/vnd.openxmlformats-officedocument.presentationml.tags+xml"/>
  <Override PartName="/ppt/notesSlides/notesSlide122.xml" ContentType="application/vnd.openxmlformats-officedocument.presentationml.notesSlide+xml"/>
  <Override PartName="/ppt/tags/tag3301.xml" ContentType="application/vnd.openxmlformats-officedocument.presentationml.tags+xml"/>
  <Override PartName="/ppt/tags/tag3302.xml" ContentType="application/vnd.openxmlformats-officedocument.presentationml.tags+xml"/>
  <Override PartName="/ppt/tags/tag3303.xml" ContentType="application/vnd.openxmlformats-officedocument.presentationml.tags+xml"/>
  <Override PartName="/ppt/tags/tag3304.xml" ContentType="application/vnd.openxmlformats-officedocument.presentationml.tags+xml"/>
  <Override PartName="/ppt/tags/tag3305.xml" ContentType="application/vnd.openxmlformats-officedocument.presentationml.tags+xml"/>
  <Override PartName="/ppt/tags/tag3306.xml" ContentType="application/vnd.openxmlformats-officedocument.presentationml.tags+xml"/>
  <Override PartName="/ppt/tags/tag3307.xml" ContentType="application/vnd.openxmlformats-officedocument.presentationml.tags+xml"/>
  <Override PartName="/ppt/tags/tag3308.xml" ContentType="application/vnd.openxmlformats-officedocument.presentationml.tags+xml"/>
  <Override PartName="/ppt/tags/tag3309.xml" ContentType="application/vnd.openxmlformats-officedocument.presentationml.tags+xml"/>
  <Override PartName="/ppt/tags/tag3310.xml" ContentType="application/vnd.openxmlformats-officedocument.presentationml.tags+xml"/>
  <Override PartName="/ppt/tags/tag3311.xml" ContentType="application/vnd.openxmlformats-officedocument.presentationml.tags+xml"/>
  <Override PartName="/ppt/tags/tag3312.xml" ContentType="application/vnd.openxmlformats-officedocument.presentationml.tags+xml"/>
  <Override PartName="/ppt/tags/tag3313.xml" ContentType="application/vnd.openxmlformats-officedocument.presentationml.tags+xml"/>
  <Override PartName="/ppt/tags/tag3314.xml" ContentType="application/vnd.openxmlformats-officedocument.presentationml.tags+xml"/>
  <Override PartName="/ppt/tags/tag3315.xml" ContentType="application/vnd.openxmlformats-officedocument.presentationml.tags+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 id="2147483653" r:id="rId3"/>
    <p:sldMasterId id="2147483656" r:id="rId4"/>
    <p:sldMasterId id="2147483669" r:id="rId5"/>
    <p:sldMasterId id="2147483686" r:id="rId6"/>
  </p:sldMasterIdLst>
  <p:notesMasterIdLst>
    <p:notesMasterId r:id="rId130"/>
  </p:notesMasterIdLst>
  <p:handoutMasterIdLst>
    <p:handoutMasterId r:id="rId131"/>
  </p:handoutMasterIdLst>
  <p:sldIdLst>
    <p:sldId id="1143" r:id="rId7"/>
    <p:sldId id="1350" r:id="rId8"/>
    <p:sldId id="1228" r:id="rId9"/>
    <p:sldId id="1229" r:id="rId10"/>
    <p:sldId id="1230" r:id="rId11"/>
    <p:sldId id="1231" r:id="rId12"/>
    <p:sldId id="1232" r:id="rId13"/>
    <p:sldId id="1351" r:id="rId14"/>
    <p:sldId id="1234" r:id="rId15"/>
    <p:sldId id="1235" r:id="rId16"/>
    <p:sldId id="1236" r:id="rId17"/>
    <p:sldId id="1237" r:id="rId18"/>
    <p:sldId id="1238" r:id="rId19"/>
    <p:sldId id="1239" r:id="rId20"/>
    <p:sldId id="1240" r:id="rId21"/>
    <p:sldId id="1241" r:id="rId22"/>
    <p:sldId id="1242" r:id="rId23"/>
    <p:sldId id="1243" r:id="rId24"/>
    <p:sldId id="1244" r:id="rId25"/>
    <p:sldId id="1245" r:id="rId26"/>
    <p:sldId id="1246" r:id="rId27"/>
    <p:sldId id="1247" r:id="rId28"/>
    <p:sldId id="1248" r:id="rId29"/>
    <p:sldId id="1249" r:id="rId30"/>
    <p:sldId id="1250" r:id="rId31"/>
    <p:sldId id="1251" r:id="rId32"/>
    <p:sldId id="1252" r:id="rId33"/>
    <p:sldId id="1253" r:id="rId34"/>
    <p:sldId id="1254" r:id="rId35"/>
    <p:sldId id="1255" r:id="rId36"/>
    <p:sldId id="1256" r:id="rId37"/>
    <p:sldId id="1257" r:id="rId38"/>
    <p:sldId id="1258" r:id="rId39"/>
    <p:sldId id="1259" r:id="rId40"/>
    <p:sldId id="1260" r:id="rId41"/>
    <p:sldId id="1261" r:id="rId42"/>
    <p:sldId id="1262" r:id="rId43"/>
    <p:sldId id="1263" r:id="rId44"/>
    <p:sldId id="1264" r:id="rId45"/>
    <p:sldId id="1265" r:id="rId46"/>
    <p:sldId id="1266" r:id="rId47"/>
    <p:sldId id="1267" r:id="rId48"/>
    <p:sldId id="1268" r:id="rId49"/>
    <p:sldId id="1269" r:id="rId50"/>
    <p:sldId id="1270" r:id="rId51"/>
    <p:sldId id="1271" r:id="rId52"/>
    <p:sldId id="1272" r:id="rId53"/>
    <p:sldId id="1273" r:id="rId54"/>
    <p:sldId id="1274" r:id="rId55"/>
    <p:sldId id="1275" r:id="rId56"/>
    <p:sldId id="1276" r:id="rId57"/>
    <p:sldId id="1277" r:id="rId58"/>
    <p:sldId id="1278" r:id="rId59"/>
    <p:sldId id="1279" r:id="rId60"/>
    <p:sldId id="1280" r:id="rId61"/>
    <p:sldId id="1281" r:id="rId62"/>
    <p:sldId id="1282" r:id="rId63"/>
    <p:sldId id="1283" r:id="rId64"/>
    <p:sldId id="1284" r:id="rId65"/>
    <p:sldId id="1285" r:id="rId66"/>
    <p:sldId id="1286" r:id="rId67"/>
    <p:sldId id="1287" r:id="rId68"/>
    <p:sldId id="1288" r:id="rId69"/>
    <p:sldId id="1289" r:id="rId70"/>
    <p:sldId id="1290" r:id="rId71"/>
    <p:sldId id="1291" r:id="rId72"/>
    <p:sldId id="1292" r:id="rId73"/>
    <p:sldId id="1293" r:id="rId74"/>
    <p:sldId id="1294" r:id="rId75"/>
    <p:sldId id="1295" r:id="rId76"/>
    <p:sldId id="1296" r:id="rId77"/>
    <p:sldId id="1297" r:id="rId78"/>
    <p:sldId id="1298" r:id="rId79"/>
    <p:sldId id="1299" r:id="rId80"/>
    <p:sldId id="1300" r:id="rId81"/>
    <p:sldId id="1301" r:id="rId82"/>
    <p:sldId id="1302" r:id="rId83"/>
    <p:sldId id="1303" r:id="rId84"/>
    <p:sldId id="1304" r:id="rId85"/>
    <p:sldId id="1305" r:id="rId86"/>
    <p:sldId id="1306" r:id="rId87"/>
    <p:sldId id="1307" r:id="rId88"/>
    <p:sldId id="1308" r:id="rId89"/>
    <p:sldId id="1309" r:id="rId90"/>
    <p:sldId id="1310" r:id="rId91"/>
    <p:sldId id="1311" r:id="rId92"/>
    <p:sldId id="1312" r:id="rId93"/>
    <p:sldId id="1313" r:id="rId94"/>
    <p:sldId id="1314" r:id="rId95"/>
    <p:sldId id="1315" r:id="rId96"/>
    <p:sldId id="1316" r:id="rId97"/>
    <p:sldId id="1317" r:id="rId98"/>
    <p:sldId id="1318" r:id="rId99"/>
    <p:sldId id="1319" r:id="rId100"/>
    <p:sldId id="1320" r:id="rId101"/>
    <p:sldId id="1321" r:id="rId102"/>
    <p:sldId id="1322" r:id="rId103"/>
    <p:sldId id="1323" r:id="rId104"/>
    <p:sldId id="1324" r:id="rId105"/>
    <p:sldId id="1325" r:id="rId106"/>
    <p:sldId id="1326" r:id="rId107"/>
    <p:sldId id="1327" r:id="rId108"/>
    <p:sldId id="1328" r:id="rId109"/>
    <p:sldId id="1329" r:id="rId110"/>
    <p:sldId id="1330" r:id="rId111"/>
    <p:sldId id="1331" r:id="rId112"/>
    <p:sldId id="1332" r:id="rId113"/>
    <p:sldId id="1333" r:id="rId114"/>
    <p:sldId id="1334" r:id="rId115"/>
    <p:sldId id="1335" r:id="rId116"/>
    <p:sldId id="1336" r:id="rId117"/>
    <p:sldId id="1337" r:id="rId118"/>
    <p:sldId id="1338" r:id="rId119"/>
    <p:sldId id="1339" r:id="rId120"/>
    <p:sldId id="1340" r:id="rId121"/>
    <p:sldId id="1341" r:id="rId122"/>
    <p:sldId id="1342" r:id="rId123"/>
    <p:sldId id="1343" r:id="rId124"/>
    <p:sldId id="1344" r:id="rId125"/>
    <p:sldId id="1345" r:id="rId126"/>
    <p:sldId id="1346" r:id="rId127"/>
    <p:sldId id="1347" r:id="rId128"/>
    <p:sldId id="1348" r:id="rId129"/>
  </p:sldIdLst>
  <p:sldSz cx="11520488" cy="6480175"/>
  <p:notesSz cx="6858000" cy="9144000"/>
  <p:custDataLst>
    <p:tags r:id="rId132"/>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31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863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295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72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1596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5914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0232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4550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96" userDrawn="1">
          <p15:clr>
            <a:srgbClr val="A4A3A4"/>
          </p15:clr>
        </p15:guide>
        <p15:guide id="2" pos="3616" userDrawn="1">
          <p15:clr>
            <a:srgbClr val="A4A3A4"/>
          </p15:clr>
        </p15:guide>
      </p15:sldGuideLst>
    </p:ext>
    <p:ext uri="{2D200454-40CA-4A62-9FC3-DE9A4176ACB9}">
      <p15:notesGuideLst xmlns:p15="http://schemas.microsoft.com/office/powerpoint/2012/main">
        <p15:guide id="1" orient="horz" pos="2958">
          <p15:clr>
            <a:srgbClr val="A4A3A4"/>
          </p15:clr>
        </p15:guide>
        <p15:guide id="2" pos="215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刘 小刘" initials="刘" lastIdx="1" clrIdx="0"/>
  <p:cmAuthor id="8" name="姜伟光" initials="姜" lastIdx="1" clrIdx="0"/>
  <p:cmAuthor id="2" name="作者" initials="A" lastIdx="0" clrIdx="1"/>
  <p:cmAuthor id="3" name="lenovo" initials="l" lastIdx="6" clrIdx="2"/>
  <p:cmAuthor id="4" name="Administrator" initials="A" lastIdx="4" clrIdx="3"/>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D53E25"/>
    <a:srgbClr val="294A5A"/>
    <a:srgbClr val="FFD630"/>
    <a:srgbClr val="0092CC"/>
    <a:srgbClr val="ED5A00"/>
    <a:srgbClr val="0A97A6"/>
    <a:srgbClr val="ECA11A"/>
    <a:srgbClr val="2C99C0"/>
    <a:srgbClr val="99CC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82068" autoAdjust="0"/>
  </p:normalViewPr>
  <p:slideViewPr>
    <p:cSldViewPr snapToObjects="1" showGuides="1">
      <p:cViewPr varScale="1">
        <p:scale>
          <a:sx n="73" d="100"/>
          <a:sy n="73" d="100"/>
        </p:scale>
        <p:origin x="1018" y="67"/>
      </p:cViewPr>
      <p:guideLst>
        <p:guide orient="horz" pos="2096"/>
        <p:guide pos="3616"/>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notesViewPr>
    <p:cSldViewPr snapToObjects="1">
      <p:cViewPr varScale="1">
        <p:scale>
          <a:sx n="69" d="100"/>
          <a:sy n="69" d="100"/>
        </p:scale>
        <p:origin x="-2838" y="-90"/>
      </p:cViewPr>
      <p:guideLst>
        <p:guide orient="horz" pos="2958"/>
        <p:guide pos="2153"/>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presProps" Target="presProp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notesMaster" Target="notesMasters/notesMaster1.xml"/><Relationship Id="rId135" Type="http://schemas.openxmlformats.org/officeDocument/2006/relationships/viewProps" Target="viewProp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handoutMaster" Target="handoutMasters/handoutMaster1.xml"/><Relationship Id="rId136"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tags" Target="tags/tag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610686-844B-4A1B-87C8-BB90DB4BAB84}" type="slidenum">
              <a:rPr lang="zh-CN" altLang="en-US" smtClean="0">
                <a:ea typeface="微软雅黑" panose="020B0503020204020204" pitchFamily="34" charset="-122"/>
              </a:rPr>
              <a:t>‹#›</a:t>
            </a:fld>
            <a:endParaRPr lang="zh-CN" altLang="en-US">
              <a:ea typeface="微软雅黑"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sz="1200">
                <a:ea typeface="微软雅黑" panose="020B0503020204020204" pitchFamily="34" charset="-122"/>
              </a:defRPr>
            </a:lvl1pPr>
          </a:lstStyle>
          <a:p>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200">
                <a:ea typeface="微软雅黑" panose="020B0503020204020204" pitchFamily="34" charset="-122"/>
              </a:defRPr>
            </a:lvl1pPr>
          </a:lstStyle>
          <a:p>
            <a:fld id="{B9EEDA17-7CE7-49CA-897E-A1888A19DA62}" type="datetimeFigureOut">
              <a:rPr lang="zh-CN" altLang="en-US"/>
              <a:t>2024/1/19</a:t>
            </a:fld>
            <a:endParaRPr lang="en-US"/>
          </a:p>
        </p:txBody>
      </p:sp>
      <p:sp>
        <p:nvSpPr>
          <p:cNvPr id="3076" name="Rectangle 4"/>
          <p:cNvSpPr>
            <a:spLocks noGrp="1" noRot="1" noChangeAspect="1" noChangeArrowheads="1"/>
          </p:cNvSpPr>
          <p:nvPr>
            <p:ph type="sldImg" idx="2"/>
          </p:nvPr>
        </p:nvSpPr>
        <p:spPr bwMode="auto">
          <a:xfrm>
            <a:off x="381000" y="685800"/>
            <a:ext cx="6096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0" hangingPunct="0">
              <a:defRPr sz="1200">
                <a:ea typeface="微软雅黑" panose="020B0503020204020204" pitchFamily="34" charset="-122"/>
              </a:defRPr>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0" hangingPunct="0">
              <a:defRPr sz="1200">
                <a:ea typeface="微软雅黑" panose="020B0503020204020204" pitchFamily="34" charset="-122"/>
              </a:defRPr>
            </a:lvl1pPr>
          </a:lstStyle>
          <a:p>
            <a:fld id="{CE1689F0-D8FB-450F-A36F-553F26501FEE}" type="slidenum">
              <a:rPr lang="zh-CN" altLang="en-US"/>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35" kern="1200">
        <a:solidFill>
          <a:schemeClr val="tx1"/>
        </a:solidFill>
        <a:latin typeface="Calibri" panose="020F0502020204030204" pitchFamily="34" charset="0"/>
        <a:ea typeface="微软雅黑" panose="020B0503020204020204" pitchFamily="34" charset="-122"/>
        <a:cs typeface="+mn-cs"/>
      </a:defRPr>
    </a:lvl1pPr>
    <a:lvl2pPr marL="431800" algn="l" rtl="0" eaLnBrk="0" fontAlgn="base" hangingPunct="0">
      <a:spcBef>
        <a:spcPct val="30000"/>
      </a:spcBef>
      <a:spcAft>
        <a:spcPct val="0"/>
      </a:spcAft>
      <a:defRPr sz="1135" kern="1200">
        <a:solidFill>
          <a:schemeClr val="tx1"/>
        </a:solidFill>
        <a:latin typeface="Calibri" panose="020F0502020204030204" pitchFamily="34" charset="0"/>
        <a:ea typeface="微软雅黑" panose="020B0503020204020204" pitchFamily="34" charset="-122"/>
        <a:cs typeface="+mn-cs"/>
      </a:defRPr>
    </a:lvl2pPr>
    <a:lvl3pPr marL="863600" algn="l" rtl="0" eaLnBrk="0" fontAlgn="base" hangingPunct="0">
      <a:spcBef>
        <a:spcPct val="30000"/>
      </a:spcBef>
      <a:spcAft>
        <a:spcPct val="0"/>
      </a:spcAft>
      <a:defRPr sz="1135" kern="1200">
        <a:solidFill>
          <a:schemeClr val="tx1"/>
        </a:solidFill>
        <a:latin typeface="Calibri" panose="020F0502020204030204" pitchFamily="34" charset="0"/>
        <a:ea typeface="微软雅黑" panose="020B0503020204020204" pitchFamily="34" charset="-122"/>
        <a:cs typeface="+mn-cs"/>
      </a:defRPr>
    </a:lvl3pPr>
    <a:lvl4pPr marL="1295400" algn="l" rtl="0" eaLnBrk="0" fontAlgn="base" hangingPunct="0">
      <a:spcBef>
        <a:spcPct val="30000"/>
      </a:spcBef>
      <a:spcAft>
        <a:spcPct val="0"/>
      </a:spcAft>
      <a:defRPr sz="1135" kern="1200">
        <a:solidFill>
          <a:schemeClr val="tx1"/>
        </a:solidFill>
        <a:latin typeface="Calibri" panose="020F0502020204030204" pitchFamily="34" charset="0"/>
        <a:ea typeface="微软雅黑" panose="020B0503020204020204" pitchFamily="34" charset="-122"/>
        <a:cs typeface="+mn-cs"/>
      </a:defRPr>
    </a:lvl4pPr>
    <a:lvl5pPr marL="1727200" algn="l" rtl="0" eaLnBrk="0" fontAlgn="base" hangingPunct="0">
      <a:spcBef>
        <a:spcPct val="30000"/>
      </a:spcBef>
      <a:spcAft>
        <a:spcPct val="0"/>
      </a:spcAft>
      <a:defRPr sz="1135" kern="1200">
        <a:solidFill>
          <a:schemeClr val="tx1"/>
        </a:solidFill>
        <a:latin typeface="Calibri" panose="020F0502020204030204" pitchFamily="34" charset="0"/>
        <a:ea typeface="微软雅黑" panose="020B0503020204020204" pitchFamily="34" charset="-122"/>
        <a:cs typeface="+mn-cs"/>
      </a:defRPr>
    </a:lvl5pPr>
    <a:lvl6pPr marL="2159635" algn="l" defTabSz="863600" rtl="0" eaLnBrk="1" latinLnBrk="0" hangingPunct="1">
      <a:defRPr sz="1135" kern="1200">
        <a:solidFill>
          <a:schemeClr val="tx1"/>
        </a:solidFill>
        <a:latin typeface="+mn-lt"/>
        <a:ea typeface="+mn-ea"/>
        <a:cs typeface="+mn-cs"/>
      </a:defRPr>
    </a:lvl6pPr>
    <a:lvl7pPr marL="2591435" algn="l" defTabSz="863600" rtl="0" eaLnBrk="1" latinLnBrk="0" hangingPunct="1">
      <a:defRPr sz="1135" kern="1200">
        <a:solidFill>
          <a:schemeClr val="tx1"/>
        </a:solidFill>
        <a:latin typeface="+mn-lt"/>
        <a:ea typeface="+mn-ea"/>
        <a:cs typeface="+mn-cs"/>
      </a:defRPr>
    </a:lvl7pPr>
    <a:lvl8pPr marL="3023235" algn="l" defTabSz="863600" rtl="0" eaLnBrk="1" latinLnBrk="0" hangingPunct="1">
      <a:defRPr sz="1135" kern="1200">
        <a:solidFill>
          <a:schemeClr val="tx1"/>
        </a:solidFill>
        <a:latin typeface="+mn-lt"/>
        <a:ea typeface="+mn-ea"/>
        <a:cs typeface="+mn-cs"/>
      </a:defRPr>
    </a:lvl8pPr>
    <a:lvl9pPr marL="3455035" algn="l" defTabSz="863600" rtl="0" eaLnBrk="1" latinLnBrk="0" hangingPunct="1">
      <a:defRPr sz="113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10</a:t>
            </a:fld>
            <a:endParaRPr lang="en-US">
              <a:solidFill>
                <a:prstClr val="black"/>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100</a:t>
            </a:fld>
            <a:endParaRPr lang="en-US">
              <a:solidFill>
                <a:prstClr val="black"/>
              </a:solidFil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101</a:t>
            </a:fld>
            <a:endParaRPr lang="en-US">
              <a:solidFill>
                <a:prstClr val="black"/>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102</a:t>
            </a:fld>
            <a:endParaRPr lang="en-US">
              <a:solidFill>
                <a:prstClr val="black"/>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103</a:t>
            </a:fld>
            <a:endParaRPr lang="en-US">
              <a:solidFill>
                <a:prstClr val="black"/>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104</a:t>
            </a:fld>
            <a:endParaRPr lang="en-US">
              <a:solidFill>
                <a:prstClr val="black"/>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105</a:t>
            </a:fld>
            <a:endParaRPr lang="en-US">
              <a:solidFill>
                <a:prstClr val="black"/>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106</a:t>
            </a:fld>
            <a:endParaRPr lang="en-US">
              <a:solidFill>
                <a:prstClr val="black"/>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107</a:t>
            </a:fld>
            <a:endParaRPr lang="en-US">
              <a:solidFill>
                <a:prstClr val="black"/>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108</a:t>
            </a:fld>
            <a:endParaRPr lang="en-US">
              <a:solidFill>
                <a:prstClr val="black"/>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109</a:t>
            </a:fld>
            <a:endParaRPr 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11</a:t>
            </a:fld>
            <a:endParaRPr lang="en-US">
              <a:solidFill>
                <a:prstClr val="black"/>
              </a:solidFil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110</a:t>
            </a:fld>
            <a:endParaRPr lang="en-US">
              <a:solidFill>
                <a:prstClr val="black"/>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111</a:t>
            </a:fld>
            <a:endParaRPr lang="en-US">
              <a:solidFill>
                <a:prstClr val="black"/>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112</a:t>
            </a:fld>
            <a:endParaRPr lang="en-US">
              <a:solidFill>
                <a:prstClr val="black"/>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113</a:t>
            </a:fld>
            <a:endParaRPr lang="en-US">
              <a:solidFill>
                <a:prstClr val="black"/>
              </a:solidFil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114</a:t>
            </a:fld>
            <a:endParaRPr lang="en-US">
              <a:solidFill>
                <a:prstClr val="black"/>
              </a:solidFil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115</a:t>
            </a:fld>
            <a:endParaRPr lang="en-US">
              <a:solidFill>
                <a:prstClr val="black"/>
              </a:solidFil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116</a:t>
            </a:fld>
            <a:endParaRPr lang="en-US">
              <a:solidFill>
                <a:prstClr val="black"/>
              </a:solidFil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117</a:t>
            </a:fld>
            <a:endParaRPr lang="en-US">
              <a:solidFill>
                <a:prstClr val="black"/>
              </a:solidFil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118</a:t>
            </a:fld>
            <a:endParaRPr lang="en-US">
              <a:solidFill>
                <a:prstClr val="black"/>
              </a:solidFil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119</a:t>
            </a:fld>
            <a:endParaRPr 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12</a:t>
            </a:fld>
            <a:endParaRPr lang="en-US">
              <a:solidFill>
                <a:prstClr val="black"/>
              </a:solidFil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120</a:t>
            </a:fld>
            <a:endParaRPr lang="en-US">
              <a:solidFill>
                <a:prstClr val="black"/>
              </a:solidFil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121</a:t>
            </a:fld>
            <a:endParaRPr lang="en-US">
              <a:solidFill>
                <a:prstClr val="black"/>
              </a:solidFil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122</a:t>
            </a:fld>
            <a:endParaRPr lang="en-US">
              <a:solidFill>
                <a:prstClr val="black"/>
              </a:solidFil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123</a:t>
            </a:fld>
            <a:endParaRPr 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13</a:t>
            </a:fld>
            <a:endParaRPr 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14</a:t>
            </a:fld>
            <a:endParaRPr 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15</a:t>
            </a:fld>
            <a:endParaRPr 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16</a:t>
            </a:fld>
            <a:endParaRPr 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17</a:t>
            </a:fld>
            <a:endParaRPr 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18</a:t>
            </a:fld>
            <a:endParaRPr 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19</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7D52DC-2AC0-40EB-AE3E-9EAE589A4496}" type="slidenum">
              <a:rPr lang="zh-CN" altLang="en-US" smtClean="0">
                <a:solidFill>
                  <a:prstClr val="black"/>
                </a:solidFill>
              </a:rPr>
              <a:t>2</a:t>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20</a:t>
            </a:fld>
            <a:endParaRPr 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21</a:t>
            </a:fld>
            <a:endParaRPr 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22</a:t>
            </a:fld>
            <a:endParaRPr 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23</a:t>
            </a:fld>
            <a:endParaRPr 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24</a:t>
            </a:fld>
            <a:endParaRPr 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25</a:t>
            </a:fld>
            <a:endParaRPr 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26</a:t>
            </a:fld>
            <a:endParaRPr 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27</a:t>
            </a:fld>
            <a:endParaRPr 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28</a:t>
            </a:fld>
            <a:endParaRPr 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29</a:t>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3</a:t>
            </a:fld>
            <a:endParaRPr 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30</a:t>
            </a:fld>
            <a:endParaRPr 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31</a:t>
            </a:fld>
            <a:endParaRPr 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32</a:t>
            </a:fld>
            <a:endParaRPr 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33</a:t>
            </a:fld>
            <a:endParaRPr 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34</a:t>
            </a:fld>
            <a:endParaRPr 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35</a:t>
            </a:fld>
            <a:endParaRPr 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36</a:t>
            </a:fld>
            <a:endParaRPr 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37</a:t>
            </a:fld>
            <a:endParaRPr lang="en-US">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38</a:t>
            </a:fld>
            <a:endParaRPr lang="en-US">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39</a:t>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4</a:t>
            </a:fld>
            <a:endParaRPr lang="en-US">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40</a:t>
            </a:fld>
            <a:endParaRPr lang="en-US">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41</a:t>
            </a:fld>
            <a:endParaRPr lang="en-US">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42</a:t>
            </a:fld>
            <a:endParaRPr lang="en-US">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43</a:t>
            </a:fld>
            <a:endParaRPr lang="en-US">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44</a:t>
            </a:fld>
            <a:endParaRPr lang="en-US">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45</a:t>
            </a:fld>
            <a:endParaRPr lang="en-US">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46</a:t>
            </a:fld>
            <a:endParaRPr lang="en-US">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47</a:t>
            </a:fld>
            <a:endParaRPr lang="en-US">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48</a:t>
            </a:fld>
            <a:endParaRPr lang="en-US">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49</a:t>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5</a:t>
            </a:fld>
            <a:endParaRPr lang="en-US">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50</a:t>
            </a:fld>
            <a:endParaRPr lang="en-US">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51</a:t>
            </a:fld>
            <a:endParaRPr lang="en-US">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52</a:t>
            </a:fld>
            <a:endParaRPr lang="en-US">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53</a:t>
            </a:fld>
            <a:endParaRPr lang="en-US">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54</a:t>
            </a:fld>
            <a:endParaRPr lang="en-US">
              <a:solidFill>
                <a:prstClr val="black"/>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55</a:t>
            </a:fld>
            <a:endParaRPr lang="en-US">
              <a:solidFill>
                <a:prstClr val="black"/>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56</a:t>
            </a:fld>
            <a:endParaRPr lang="en-US">
              <a:solidFill>
                <a:prstClr val="black"/>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57</a:t>
            </a:fld>
            <a:endParaRPr lang="en-US">
              <a:solidFill>
                <a:prstClr val="black"/>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58</a:t>
            </a:fld>
            <a:endParaRPr lang="en-US">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59</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6</a:t>
            </a:fld>
            <a:endParaRPr lang="en-US">
              <a:solidFill>
                <a:prstClr val="black"/>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60</a:t>
            </a:fld>
            <a:endParaRPr lang="en-US">
              <a:solidFill>
                <a:prstClr val="black"/>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61</a:t>
            </a:fld>
            <a:endParaRPr lang="en-US">
              <a:solidFill>
                <a:prstClr val="black"/>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62</a:t>
            </a:fld>
            <a:endParaRPr lang="en-US">
              <a:solidFill>
                <a:prstClr val="black"/>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63</a:t>
            </a:fld>
            <a:endParaRPr lang="en-US">
              <a:solidFill>
                <a:prstClr val="black"/>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64</a:t>
            </a:fld>
            <a:endParaRPr lang="en-US">
              <a:solidFill>
                <a:prstClr val="black"/>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65</a:t>
            </a:fld>
            <a:endParaRPr lang="en-US">
              <a:solidFill>
                <a:prstClr val="black"/>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66</a:t>
            </a:fld>
            <a:endParaRPr lang="en-US">
              <a:solidFill>
                <a:prstClr val="black"/>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67</a:t>
            </a:fld>
            <a:endParaRPr lang="en-US">
              <a:solidFill>
                <a:prstClr val="black"/>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68</a:t>
            </a:fld>
            <a:endParaRPr lang="en-US">
              <a:solidFill>
                <a:prstClr val="black"/>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69</a:t>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a:t>
            </a:fld>
            <a:endParaRPr lang="en-US">
              <a:solidFill>
                <a:prstClr val="black"/>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70</a:t>
            </a:fld>
            <a:endParaRPr lang="en-US">
              <a:solidFill>
                <a:prstClr val="black"/>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71</a:t>
            </a:fld>
            <a:endParaRPr lang="en-US">
              <a:solidFill>
                <a:prstClr val="black"/>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72</a:t>
            </a:fld>
            <a:endParaRPr lang="en-US">
              <a:solidFill>
                <a:prstClr val="black"/>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73</a:t>
            </a:fld>
            <a:endParaRPr lang="en-US">
              <a:solidFill>
                <a:prstClr val="black"/>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74</a:t>
            </a:fld>
            <a:endParaRPr lang="en-US">
              <a:solidFill>
                <a:prstClr val="black"/>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75</a:t>
            </a:fld>
            <a:endParaRPr lang="en-US">
              <a:solidFill>
                <a:prstClr val="black"/>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76</a:t>
            </a:fld>
            <a:endParaRPr lang="en-US">
              <a:solidFill>
                <a:prstClr val="black"/>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77</a:t>
            </a:fld>
            <a:endParaRPr lang="en-US">
              <a:solidFill>
                <a:prstClr val="black"/>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78</a:t>
            </a:fld>
            <a:endParaRPr lang="en-US">
              <a:solidFill>
                <a:prstClr val="black"/>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79</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a:t>
            </a:fld>
            <a:endParaRPr lang="en-US">
              <a:solidFill>
                <a:prstClr val="black"/>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80</a:t>
            </a:fld>
            <a:endParaRPr lang="en-US">
              <a:solidFill>
                <a:prstClr val="black"/>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81</a:t>
            </a:fld>
            <a:endParaRPr lang="en-US">
              <a:solidFill>
                <a:prstClr val="black"/>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82</a:t>
            </a:fld>
            <a:endParaRPr lang="en-US">
              <a:solidFill>
                <a:prstClr val="black"/>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83</a:t>
            </a:fld>
            <a:endParaRPr lang="en-US">
              <a:solidFill>
                <a:prstClr val="black"/>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84</a:t>
            </a:fld>
            <a:endParaRPr lang="en-US">
              <a:solidFill>
                <a:prstClr val="black"/>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85</a:t>
            </a:fld>
            <a:endParaRPr lang="en-US">
              <a:solidFill>
                <a:prstClr val="black"/>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86</a:t>
            </a:fld>
            <a:endParaRPr lang="en-US">
              <a:solidFill>
                <a:prstClr val="black"/>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87</a:t>
            </a:fld>
            <a:endParaRPr lang="en-US">
              <a:solidFill>
                <a:prstClr val="black"/>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88</a:t>
            </a:fld>
            <a:endParaRPr lang="en-US">
              <a:solidFill>
                <a:prstClr val="black"/>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89</a:t>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a:t>
            </a:fld>
            <a:endParaRPr lang="en-US">
              <a:solidFill>
                <a:prstClr val="black"/>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90</a:t>
            </a:fld>
            <a:endParaRPr lang="en-US">
              <a:solidFill>
                <a:prstClr val="black"/>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91</a:t>
            </a:fld>
            <a:endParaRPr lang="en-US">
              <a:solidFill>
                <a:prstClr val="black"/>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92</a:t>
            </a:fld>
            <a:endParaRPr lang="en-US">
              <a:solidFill>
                <a:prstClr val="black"/>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93</a:t>
            </a:fld>
            <a:endParaRPr lang="en-US">
              <a:solidFill>
                <a:prstClr val="black"/>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94</a:t>
            </a:fld>
            <a:endParaRPr lang="en-US">
              <a:solidFill>
                <a:prstClr val="black"/>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95</a:t>
            </a:fld>
            <a:endParaRPr lang="en-US">
              <a:solidFill>
                <a:prstClr val="black"/>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96</a:t>
            </a:fld>
            <a:endParaRPr lang="en-US">
              <a:solidFill>
                <a:prstClr val="black"/>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97</a:t>
            </a:fld>
            <a:endParaRPr lang="en-US">
              <a:solidFill>
                <a:prstClr val="black"/>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98</a:t>
            </a:fld>
            <a:endParaRPr lang="en-US">
              <a:solidFill>
                <a:prstClr val="black"/>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99</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slideMaster" Target="../slideMasters/slideMaster5.xml"/><Relationship Id="rId4" Type="http://schemas.openxmlformats.org/officeDocument/2006/relationships/tags" Target="../tags/tag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slideMaster" Target="../slideMasters/slideMaster6.xml"/><Relationship Id="rId4" Type="http://schemas.openxmlformats.org/officeDocument/2006/relationships/tags" Target="../tags/tag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93534" y="345010"/>
            <a:ext cx="9936421" cy="1252534"/>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793535" y="1588543"/>
            <a:ext cx="4873706" cy="778521"/>
          </a:xfrm>
        </p:spPr>
        <p:txBody>
          <a:bodyPr anchor="b"/>
          <a:lstStyle>
            <a:lvl1pPr marL="0" indent="0">
              <a:buNone/>
              <a:defRPr sz="2270" b="1"/>
            </a:lvl1pPr>
            <a:lvl2pPr marL="431800" indent="0">
              <a:buNone/>
              <a:defRPr sz="1890" b="1"/>
            </a:lvl2pPr>
            <a:lvl3pPr marL="864235" indent="0">
              <a:buNone/>
              <a:defRPr sz="1700" b="1"/>
            </a:lvl3pPr>
            <a:lvl4pPr marL="1296035" indent="0">
              <a:buNone/>
              <a:defRPr sz="1510" b="1"/>
            </a:lvl4pPr>
            <a:lvl5pPr marL="1727835" indent="0">
              <a:buNone/>
              <a:defRPr sz="1510" b="1"/>
            </a:lvl5pPr>
            <a:lvl6pPr marL="2160270" indent="0">
              <a:buNone/>
              <a:defRPr sz="1510" b="1"/>
            </a:lvl6pPr>
            <a:lvl7pPr marL="2592070" indent="0">
              <a:buNone/>
              <a:defRPr sz="1510" b="1"/>
            </a:lvl7pPr>
            <a:lvl8pPr marL="3023870" indent="0">
              <a:buNone/>
              <a:defRPr sz="1510" b="1"/>
            </a:lvl8pPr>
            <a:lvl9pPr marL="3456305" indent="0">
              <a:buNone/>
              <a:defRPr sz="1510" b="1"/>
            </a:lvl9pPr>
          </a:lstStyle>
          <a:p>
            <a:pPr lvl="0"/>
            <a:r>
              <a:rPr lang="zh-CN" altLang="en-US"/>
              <a:t>单击此处编辑母版文本样式</a:t>
            </a:r>
          </a:p>
        </p:txBody>
      </p:sp>
      <p:sp>
        <p:nvSpPr>
          <p:cNvPr id="4" name="Content Placeholder 3"/>
          <p:cNvSpPr>
            <a:spLocks noGrp="1"/>
          </p:cNvSpPr>
          <p:nvPr>
            <p:ph sz="half" idx="2"/>
          </p:nvPr>
        </p:nvSpPr>
        <p:spPr>
          <a:xfrm>
            <a:off x="793535" y="2367064"/>
            <a:ext cx="4873706" cy="348159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832247" y="1588543"/>
            <a:ext cx="4897708" cy="778521"/>
          </a:xfrm>
        </p:spPr>
        <p:txBody>
          <a:bodyPr anchor="b"/>
          <a:lstStyle>
            <a:lvl1pPr marL="0" indent="0">
              <a:buNone/>
              <a:defRPr sz="2270" b="1"/>
            </a:lvl1pPr>
            <a:lvl2pPr marL="431800" indent="0">
              <a:buNone/>
              <a:defRPr sz="1890" b="1"/>
            </a:lvl2pPr>
            <a:lvl3pPr marL="864235" indent="0">
              <a:buNone/>
              <a:defRPr sz="1700" b="1"/>
            </a:lvl3pPr>
            <a:lvl4pPr marL="1296035" indent="0">
              <a:buNone/>
              <a:defRPr sz="1510" b="1"/>
            </a:lvl4pPr>
            <a:lvl5pPr marL="1727835" indent="0">
              <a:buNone/>
              <a:defRPr sz="1510" b="1"/>
            </a:lvl5pPr>
            <a:lvl6pPr marL="2160270" indent="0">
              <a:buNone/>
              <a:defRPr sz="1510" b="1"/>
            </a:lvl6pPr>
            <a:lvl7pPr marL="2592070" indent="0">
              <a:buNone/>
              <a:defRPr sz="1510" b="1"/>
            </a:lvl7pPr>
            <a:lvl8pPr marL="3023870" indent="0">
              <a:buNone/>
              <a:defRPr sz="1510" b="1"/>
            </a:lvl8pPr>
            <a:lvl9pPr marL="3456305" indent="0">
              <a:buNone/>
              <a:defRPr sz="1510" b="1"/>
            </a:lvl9pPr>
          </a:lstStyle>
          <a:p>
            <a:pPr lvl="0"/>
            <a:r>
              <a:rPr lang="zh-CN" altLang="en-US"/>
              <a:t>单击此处编辑母版文本样式</a:t>
            </a:r>
          </a:p>
        </p:txBody>
      </p:sp>
      <p:sp>
        <p:nvSpPr>
          <p:cNvPr id="6" name="Content Placeholder 5"/>
          <p:cNvSpPr>
            <a:spLocks noGrp="1"/>
          </p:cNvSpPr>
          <p:nvPr>
            <p:ph sz="quarter" idx="4"/>
          </p:nvPr>
        </p:nvSpPr>
        <p:spPr>
          <a:xfrm>
            <a:off x="5832247" y="2367064"/>
            <a:ext cx="4897708" cy="348159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2024/1/19</a:t>
            </a:fld>
            <a:endParaRPr lang="zh-CN" altLang="en-US">
              <a:solidFill>
                <a:prstClr val="black">
                  <a:tint val="75000"/>
                </a:prstClr>
              </a:solidFill>
              <a:latin typeface="Calibri" panose="020F0502020204030204" pitchFamily="34" charset="0"/>
            </a:endParaRPr>
          </a:p>
        </p:txBody>
      </p:sp>
      <p:sp>
        <p:nvSpPr>
          <p:cNvPr id="8" name="Footer Placeholder 7"/>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9" name="Slide Number Placeholder 8"/>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2024/1/19</a:t>
            </a:fld>
            <a:endParaRPr lang="zh-CN" altLang="en-US">
              <a:solidFill>
                <a:prstClr val="black">
                  <a:tint val="75000"/>
                </a:prstClr>
              </a:solidFill>
              <a:latin typeface="Calibri" panose="020F0502020204030204" pitchFamily="34" charset="0"/>
            </a:endParaRPr>
          </a:p>
        </p:txBody>
      </p:sp>
      <p:sp>
        <p:nvSpPr>
          <p:cNvPr id="4" name="Footer Placeholder 3"/>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5" name="Slide Number Placeholder 4"/>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54A03-91AF-448A-9954-517C0577E5F0}" type="datetimeFigureOut">
              <a:rPr lang="zh-CN" altLang="en-US" smtClean="0">
                <a:solidFill>
                  <a:prstClr val="black">
                    <a:tint val="75000"/>
                  </a:prstClr>
                </a:solidFill>
              </a:rPr>
              <a:t>2024/1/19</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EEFC946-6D13-4F8C-9740-992A906A613E}" type="slidenum">
              <a:rPr lang="zh-CN" altLang="en-US" smtClean="0">
                <a:solidFill>
                  <a:prstClr val="black">
                    <a:tint val="75000"/>
                  </a:prstClr>
                </a:solidFill>
              </a:rPr>
              <a:t>‹#›</a:t>
            </a:fld>
            <a:endParaRPr lang="zh-CN" altLang="en-US">
              <a:solidFill>
                <a:prstClr val="black">
                  <a:tint val="75000"/>
                </a:prstClr>
              </a:solidFill>
            </a:endParaRPr>
          </a:p>
        </p:txBody>
      </p:sp>
      <p:grpSp>
        <p:nvGrpSpPr>
          <p:cNvPr id="5" name="组合 3"/>
          <p:cNvGrpSpPr/>
          <p:nvPr userDrawn="1"/>
        </p:nvGrpSpPr>
        <p:grpSpPr bwMode="auto">
          <a:xfrm flipH="1">
            <a:off x="-1" y="312473"/>
            <a:ext cx="2264242" cy="639017"/>
            <a:chOff x="2370576" y="533400"/>
            <a:chExt cx="2417494" cy="675969"/>
          </a:xfrm>
          <a:solidFill>
            <a:srgbClr val="EE1C39"/>
          </a:solidFill>
        </p:grpSpPr>
        <p:sp>
          <p:nvSpPr>
            <p:cNvPr id="6" name="矩形 5"/>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sz="1765" dirty="0">
                <a:solidFill>
                  <a:prstClr val="white"/>
                </a:solidFill>
                <a:cs typeface="+mn-ea"/>
                <a:sym typeface="+mn-lt"/>
              </a:endParaRPr>
            </a:p>
          </p:txBody>
        </p:sp>
        <p:sp>
          <p:nvSpPr>
            <p:cNvPr id="7" name="椭圆 6"/>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sz="1765" dirty="0">
                <a:solidFill>
                  <a:prstClr val="white"/>
                </a:solidFill>
                <a:cs typeface="+mn-ea"/>
                <a:sym typeface="+mn-lt"/>
              </a:endParaRPr>
            </a:p>
          </p:txBody>
        </p:sp>
      </p:grpSp>
      <p:sp>
        <p:nvSpPr>
          <p:cNvPr id="8" name="文本框 12"/>
          <p:cNvSpPr txBox="1">
            <a:spLocks noChangeArrowheads="1"/>
          </p:cNvSpPr>
          <p:nvPr userDrawn="1"/>
        </p:nvSpPr>
        <p:spPr bwMode="auto">
          <a:xfrm>
            <a:off x="-1" y="466528"/>
            <a:ext cx="2262886" cy="31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881" tIns="40941" rIns="81881" bIns="40941">
            <a:spAutoFit/>
          </a:bodyPr>
          <a:lstStyle>
            <a:lvl1pPr>
              <a:defRPr>
                <a:solidFill>
                  <a:schemeClr val="tx1"/>
                </a:solidFill>
                <a:latin typeface="Open Sans" panose="020B0606030504020204" pitchFamily="34" charset="0"/>
                <a:ea typeface="冬青黑体简体中文 W3" panose="020B0300000000000000" charset="-122"/>
              </a:defRPr>
            </a:lvl1pPr>
            <a:lvl2pPr marL="742950" indent="-285750">
              <a:defRPr>
                <a:solidFill>
                  <a:schemeClr val="tx1"/>
                </a:solidFill>
                <a:latin typeface="Open Sans" panose="020B0606030504020204" pitchFamily="34" charset="0"/>
                <a:ea typeface="冬青黑体简体中文 W3" panose="020B0300000000000000" charset="-122"/>
              </a:defRPr>
            </a:lvl2pPr>
            <a:lvl3pPr marL="1143000" indent="-228600">
              <a:defRPr>
                <a:solidFill>
                  <a:schemeClr val="tx1"/>
                </a:solidFill>
                <a:latin typeface="Open Sans" panose="020B0606030504020204" pitchFamily="34" charset="0"/>
                <a:ea typeface="冬青黑体简体中文 W3" panose="020B0300000000000000" charset="-122"/>
              </a:defRPr>
            </a:lvl3pPr>
            <a:lvl4pPr marL="1600200" indent="-228600">
              <a:defRPr>
                <a:solidFill>
                  <a:schemeClr val="tx1"/>
                </a:solidFill>
                <a:latin typeface="Open Sans" panose="020B0606030504020204" pitchFamily="34" charset="0"/>
                <a:ea typeface="冬青黑体简体中文 W3" panose="020B0300000000000000" charset="-122"/>
              </a:defRPr>
            </a:lvl4pPr>
            <a:lvl5pPr marL="2057400" indent="-228600">
              <a:defRPr>
                <a:solidFill>
                  <a:schemeClr val="tx1"/>
                </a:solidFill>
                <a:latin typeface="Open Sans" panose="020B0606030504020204" pitchFamily="34" charset="0"/>
                <a:ea typeface="冬青黑体简体中文 W3" panose="020B0300000000000000"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9pPr>
          </a:lstStyle>
          <a:p>
            <a:pPr>
              <a:buFontTx/>
              <a:buNone/>
            </a:pPr>
            <a:r>
              <a:rPr lang="zh-CN" altLang="en-US" sz="1510" dirty="0">
                <a:solidFill>
                  <a:prstClr val="white"/>
                </a:solidFill>
                <a:latin typeface="微软雅黑" panose="020B0503020204020204" pitchFamily="34" charset="-122"/>
                <a:ea typeface="微软雅黑" panose="020B0503020204020204" pitchFamily="34" charset="-122"/>
                <a:cs typeface="+mn-ea"/>
                <a:sym typeface="+mn-lt"/>
              </a:rPr>
              <a:t>点击添加相关标题文字</a:t>
            </a:r>
          </a:p>
        </p:txBody>
      </p:sp>
    </p:spTree>
  </p:cSld>
  <p:clrMapOvr>
    <a:masterClrMapping/>
  </p:clrMapOvr>
  <p:transition spd="med">
    <p:push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5"/>
            </a:lvl1pPr>
          </a:lstStyle>
          <a:p>
            <a:r>
              <a:rPr lang="zh-CN" altLang="en-US"/>
              <a:t>单击此处编辑母版标题样式</a:t>
            </a:r>
            <a:endParaRPr lang="en-US" dirty="0"/>
          </a:p>
        </p:txBody>
      </p:sp>
      <p:sp>
        <p:nvSpPr>
          <p:cNvPr id="3" name="Content Placeholder 2"/>
          <p:cNvSpPr>
            <a:spLocks noGrp="1"/>
          </p:cNvSpPr>
          <p:nvPr>
            <p:ph idx="1"/>
          </p:nvPr>
        </p:nvSpPr>
        <p:spPr>
          <a:xfrm>
            <a:off x="4897708" y="933026"/>
            <a:ext cx="5832247" cy="4605124"/>
          </a:xfrm>
        </p:spPr>
        <p:txBody>
          <a:bodyPr/>
          <a:lstStyle>
            <a:lvl1pPr>
              <a:defRPr sz="3025"/>
            </a:lvl1pPr>
            <a:lvl2pPr>
              <a:defRPr sz="2645"/>
            </a:lvl2pPr>
            <a:lvl3pPr>
              <a:defRPr sz="2270"/>
            </a:lvl3pPr>
            <a:lvl4pPr>
              <a:defRPr sz="1890"/>
            </a:lvl4pPr>
            <a:lvl5pPr>
              <a:defRPr sz="1890"/>
            </a:lvl5pPr>
            <a:lvl6pPr>
              <a:defRPr sz="1890"/>
            </a:lvl6pPr>
            <a:lvl7pPr>
              <a:defRPr sz="1890"/>
            </a:lvl7pPr>
            <a:lvl8pPr>
              <a:defRPr sz="1890"/>
            </a:lvl8pPr>
            <a:lvl9pPr>
              <a:defRPr sz="189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0"/>
            </a:lvl1pPr>
            <a:lvl2pPr marL="431800" indent="0">
              <a:buNone/>
              <a:defRPr sz="1325"/>
            </a:lvl2pPr>
            <a:lvl3pPr marL="864235" indent="0">
              <a:buNone/>
              <a:defRPr sz="1135"/>
            </a:lvl3pPr>
            <a:lvl4pPr marL="1296035" indent="0">
              <a:buNone/>
              <a:defRPr sz="945"/>
            </a:lvl4pPr>
            <a:lvl5pPr marL="1727835" indent="0">
              <a:buNone/>
              <a:defRPr sz="945"/>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2024/1/19</a:t>
            </a:fld>
            <a:endParaRPr lang="zh-CN" altLang="en-US">
              <a:solidFill>
                <a:prstClr val="black">
                  <a:tint val="75000"/>
                </a:prstClr>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97708" y="933026"/>
            <a:ext cx="5832247" cy="4605124"/>
          </a:xfrm>
        </p:spPr>
        <p:txBody>
          <a:bodyPr anchor="t"/>
          <a:lstStyle>
            <a:lvl1pPr marL="0" indent="0">
              <a:buNone/>
              <a:defRPr sz="3025"/>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zh-CN" altLang="en-US"/>
              <a:t>单击图标添加图片</a:t>
            </a:r>
            <a:endParaRPr lang="en-US" dirty="0"/>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0"/>
            </a:lvl1pPr>
            <a:lvl2pPr marL="431800" indent="0">
              <a:buNone/>
              <a:defRPr sz="1325"/>
            </a:lvl2pPr>
            <a:lvl3pPr marL="864235" indent="0">
              <a:buNone/>
              <a:defRPr sz="1135"/>
            </a:lvl3pPr>
            <a:lvl4pPr marL="1296035" indent="0">
              <a:buNone/>
              <a:defRPr sz="945"/>
            </a:lvl4pPr>
            <a:lvl5pPr marL="1727835" indent="0">
              <a:buNone/>
              <a:defRPr sz="945"/>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2024/1/19</a:t>
            </a:fld>
            <a:endParaRPr lang="zh-CN" altLang="en-US">
              <a:solidFill>
                <a:prstClr val="black">
                  <a:tint val="75000"/>
                </a:prstClr>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2024/1/19</a:t>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44349" y="345009"/>
            <a:ext cx="2484105" cy="549164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92033" y="345009"/>
            <a:ext cx="7308310" cy="549164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2024/1/19</a:t>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ea typeface="微软雅黑" panose="020B0503020204020204" pitchFamily="34" charset="-122"/>
              </a:defRPr>
            </a:lvl1pPr>
          </a:lstStyle>
          <a:p>
            <a:fld id="{02854A03-91AF-448A-9954-517C0577E5F0}" type="datetimeFigureOut">
              <a:rPr lang="zh-CN" altLang="en-US" smtClean="0">
                <a:solidFill>
                  <a:prstClr val="black">
                    <a:tint val="75000"/>
                  </a:prstClr>
                </a:solidFill>
              </a:rPr>
              <a:t>2024/1/19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lvl1pPr>
              <a:defRPr>
                <a:ea typeface="微软雅黑" panose="020B0503020204020204" pitchFamily="34" charset="-122"/>
              </a:defRPr>
            </a:lvl1pPr>
          </a:lstStyle>
          <a:p>
            <a:fld id="{2EEFC946-6D13-4F8C-9740-992A906A613E}" type="slidenum">
              <a:rPr lang="zh-CN" altLang="en-US" smtClean="0">
                <a:solidFill>
                  <a:prstClr val="black">
                    <a:tint val="75000"/>
                  </a:prstClr>
                </a:solidFill>
              </a:rPr>
              <a:t>‹#›</a:t>
            </a:fld>
            <a:endParaRPr lang="zh-CN" altLang="en-US">
              <a:solidFill>
                <a:prstClr val="black">
                  <a:tint val="75000"/>
                </a:prstClr>
              </a:solidFill>
            </a:endParaRPr>
          </a:p>
        </p:txBody>
      </p:sp>
      <p:grpSp>
        <p:nvGrpSpPr>
          <p:cNvPr id="5" name="组合 3"/>
          <p:cNvGrpSpPr/>
          <p:nvPr userDrawn="1"/>
        </p:nvGrpSpPr>
        <p:grpSpPr bwMode="auto">
          <a:xfrm flipH="1">
            <a:off x="-1" y="312473"/>
            <a:ext cx="2264242" cy="639017"/>
            <a:chOff x="2370576" y="533400"/>
            <a:chExt cx="2417494" cy="675969"/>
          </a:xfrm>
          <a:solidFill>
            <a:srgbClr val="EE1C39"/>
          </a:solidFill>
        </p:grpSpPr>
        <p:sp>
          <p:nvSpPr>
            <p:cNvPr id="13" name="矩形 12"/>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sp>
          <p:nvSpPr>
            <p:cNvPr id="14" name="椭圆 13"/>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grpSp>
      <p:sp>
        <p:nvSpPr>
          <p:cNvPr id="15" name="文本框 12"/>
          <p:cNvSpPr txBox="1">
            <a:spLocks noChangeArrowheads="1"/>
          </p:cNvSpPr>
          <p:nvPr userDrawn="1"/>
        </p:nvSpPr>
        <p:spPr bwMode="auto">
          <a:xfrm>
            <a:off x="-1" y="466528"/>
            <a:ext cx="2262886" cy="31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881" tIns="40941" rIns="81881" bIns="40941">
            <a:spAutoFit/>
          </a:bodyPr>
          <a:lstStyle>
            <a:lvl1pPr>
              <a:defRPr>
                <a:solidFill>
                  <a:schemeClr val="tx1"/>
                </a:solidFill>
                <a:latin typeface="Open Sans" panose="020B0606030504020204" pitchFamily="34" charset="0"/>
                <a:ea typeface="冬青黑体简体中文 W3" panose="020B0300000000000000" charset="-122"/>
              </a:defRPr>
            </a:lvl1pPr>
            <a:lvl2pPr marL="742950" indent="-285750">
              <a:defRPr>
                <a:solidFill>
                  <a:schemeClr val="tx1"/>
                </a:solidFill>
                <a:latin typeface="Open Sans" panose="020B0606030504020204" pitchFamily="34" charset="0"/>
                <a:ea typeface="冬青黑体简体中文 W3" panose="020B0300000000000000" charset="-122"/>
              </a:defRPr>
            </a:lvl2pPr>
            <a:lvl3pPr marL="1143000" indent="-228600">
              <a:defRPr>
                <a:solidFill>
                  <a:schemeClr val="tx1"/>
                </a:solidFill>
                <a:latin typeface="Open Sans" panose="020B0606030504020204" pitchFamily="34" charset="0"/>
                <a:ea typeface="冬青黑体简体中文 W3" panose="020B0300000000000000" charset="-122"/>
              </a:defRPr>
            </a:lvl3pPr>
            <a:lvl4pPr marL="1600200" indent="-228600">
              <a:defRPr>
                <a:solidFill>
                  <a:schemeClr val="tx1"/>
                </a:solidFill>
                <a:latin typeface="Open Sans" panose="020B0606030504020204" pitchFamily="34" charset="0"/>
                <a:ea typeface="冬青黑体简体中文 W3" panose="020B0300000000000000" charset="-122"/>
              </a:defRPr>
            </a:lvl4pPr>
            <a:lvl5pPr marL="2057400" indent="-228600">
              <a:defRPr>
                <a:solidFill>
                  <a:schemeClr val="tx1"/>
                </a:solidFill>
                <a:latin typeface="Open Sans" panose="020B0606030504020204" pitchFamily="34" charset="0"/>
                <a:ea typeface="冬青黑体简体中文 W3" panose="020B0300000000000000"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9pPr>
          </a:lstStyle>
          <a:p>
            <a:pPr>
              <a:buFontTx/>
              <a:buNone/>
            </a:pPr>
            <a:r>
              <a:rPr lang="zh-CN" altLang="en-US" sz="1510" dirty="0">
                <a:solidFill>
                  <a:prstClr val="white"/>
                </a:solidFill>
                <a:latin typeface="微软雅黑" panose="020B0503020204020204" pitchFamily="34" charset="-122"/>
                <a:ea typeface="微软雅黑" panose="020B0503020204020204" pitchFamily="34" charset="-122"/>
                <a:cs typeface="+mn-ea"/>
                <a:sym typeface="+mn-lt"/>
              </a:rPr>
              <a:t>点击添加相关标题文字</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79846" y="858023"/>
            <a:ext cx="10013535" cy="600016"/>
          </a:xfrm>
        </p:spPr>
        <p:txBody>
          <a:bodyPr/>
          <a:lstStyle>
            <a:lvl1pPr>
              <a:defRPr>
                <a:solidFill>
                  <a:schemeClr val="accent1"/>
                </a:solidFill>
              </a:defRPr>
            </a:lvl1pPr>
          </a:lstStyle>
          <a:p>
            <a:r>
              <a:rPr lang="zh-CN" altLang="en-US"/>
              <a:t>单击此处编辑母版标题样式</a:t>
            </a:r>
          </a:p>
        </p:txBody>
      </p:sp>
      <p:sp>
        <p:nvSpPr>
          <p:cNvPr id="3" name="内容占位符 2"/>
          <p:cNvSpPr>
            <a:spLocks noGrp="1"/>
          </p:cNvSpPr>
          <p:nvPr>
            <p:ph idx="1"/>
          </p:nvPr>
        </p:nvSpPr>
        <p:spPr>
          <a:xfrm>
            <a:off x="779846" y="1512041"/>
            <a:ext cx="10013535" cy="4276616"/>
          </a:xfrm>
        </p:spPr>
        <p:txBody>
          <a:bodyPr/>
          <a:lstStyle>
            <a:lvl1pPr>
              <a:defRPr>
                <a:solidFill>
                  <a:schemeClr val="accent1"/>
                </a:solidFill>
              </a:defRPr>
            </a:lvl1pPr>
            <a:lvl2pPr>
              <a:defRPr>
                <a:solidFill>
                  <a:schemeClr val="accent1"/>
                </a:solidFill>
              </a:defRPr>
            </a:lvl2pPr>
            <a:lvl3pPr>
              <a:defRPr>
                <a:solidFill>
                  <a:schemeClr val="accent1"/>
                </a:solidFill>
                <a:ea typeface="微软雅黑" panose="020B0503020204020204" pitchFamily="34" charset="-122"/>
              </a:defRPr>
            </a:lvl3pPr>
            <a:lvl4pPr>
              <a:defRPr>
                <a:solidFill>
                  <a:schemeClr val="accent1"/>
                </a:solidFill>
                <a:ea typeface="微软雅黑" panose="020B0503020204020204" pitchFamily="34" charset="-122"/>
              </a:defRPr>
            </a:lvl4pPr>
            <a:lvl5pPr>
              <a:defRPr>
                <a:solidFill>
                  <a:schemeClr val="accent1"/>
                </a:solidFill>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cxnSp>
        <p:nvCxnSpPr>
          <p:cNvPr id="4" name="直接连接符 3"/>
          <p:cNvCxnSpPr/>
          <p:nvPr userDrawn="1">
            <p:custDataLst>
              <p:tags r:id="rId1"/>
            </p:custDataLst>
          </p:nvPr>
        </p:nvCxnSpPr>
        <p:spPr>
          <a:xfrm>
            <a:off x="432010" y="864059"/>
            <a:ext cx="10656242" cy="12000"/>
          </a:xfrm>
          <a:prstGeom prst="line">
            <a:avLst/>
          </a:prstGeom>
          <a:ln w="31750">
            <a:solidFill>
              <a:schemeClr val="tx1"/>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84" y="4164113"/>
            <a:ext cx="9791590" cy="1287035"/>
          </a:xfrm>
        </p:spPr>
        <p:txBody>
          <a:bodyPr anchor="t"/>
          <a:lstStyle>
            <a:lvl1pPr algn="l">
              <a:defRPr sz="3780" b="1" cap="all">
                <a:solidFill>
                  <a:srgbClr val="F8F8F8"/>
                </a:solidFill>
              </a:defRPr>
            </a:lvl1pPr>
          </a:lstStyle>
          <a:p>
            <a:r>
              <a:rPr lang="zh-CN" altLang="en-US"/>
              <a:t>单击此处编辑母版标题样式</a:t>
            </a:r>
          </a:p>
        </p:txBody>
      </p:sp>
      <p:sp>
        <p:nvSpPr>
          <p:cNvPr id="3" name="文本占位符 2"/>
          <p:cNvSpPr>
            <a:spLocks noGrp="1"/>
          </p:cNvSpPr>
          <p:nvPr>
            <p:ph type="body" idx="1"/>
          </p:nvPr>
        </p:nvSpPr>
        <p:spPr>
          <a:xfrm>
            <a:off x="910184" y="2746575"/>
            <a:ext cx="9791590" cy="1417538"/>
          </a:xfrm>
        </p:spPr>
        <p:txBody>
          <a:bodyPr anchor="b"/>
          <a:lstStyle>
            <a:lvl1pPr marL="0" indent="0">
              <a:buNone/>
              <a:defRPr sz="1890">
                <a:solidFill>
                  <a:srgbClr val="F8F8F8"/>
                </a:solidFill>
              </a:defRPr>
            </a:lvl1pPr>
            <a:lvl2pPr marL="431800" indent="0">
              <a:buNone/>
              <a:defRPr sz="1700"/>
            </a:lvl2pPr>
            <a:lvl3pPr marL="863600" indent="0">
              <a:buNone/>
              <a:defRPr sz="1510"/>
            </a:lvl3pPr>
            <a:lvl4pPr marL="1295400" indent="0">
              <a:buNone/>
              <a:defRPr sz="1320"/>
            </a:lvl4pPr>
            <a:lvl5pPr marL="1727200" indent="0">
              <a:buNone/>
              <a:defRPr sz="1320"/>
            </a:lvl5pPr>
            <a:lvl6pPr marL="2159635" indent="0">
              <a:buNone/>
              <a:defRPr sz="1320"/>
            </a:lvl6pPr>
            <a:lvl7pPr marL="2591435" indent="0">
              <a:buNone/>
              <a:defRPr sz="1320"/>
            </a:lvl7pPr>
            <a:lvl8pPr marL="3023235" indent="0">
              <a:buNone/>
              <a:defRPr sz="1320"/>
            </a:lvl8pPr>
            <a:lvl9pPr marL="3455035" indent="0">
              <a:buNone/>
              <a:defRPr sz="1320"/>
            </a:lvl9pPr>
          </a:lstStyle>
          <a:p>
            <a:pPr lvl="0"/>
            <a:r>
              <a:rPr lang="zh-CN" altLang="en-US"/>
              <a:t>单击此处编辑母版文本样式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75800" y="1512041"/>
            <a:ext cx="5111720" cy="4276616"/>
          </a:xfrm>
        </p:spPr>
        <p:txBody>
          <a:bodyPr/>
          <a:lstStyle>
            <a:lvl1pPr>
              <a:defRPr sz="2645"/>
            </a:lvl1pPr>
            <a:lvl2pPr>
              <a:defRPr sz="2265"/>
            </a:lvl2pPr>
            <a:lvl3pPr>
              <a:defRPr sz="1890">
                <a:ea typeface="微软雅黑" panose="020B0503020204020204" pitchFamily="34" charset="-122"/>
              </a:defRPr>
            </a:lvl3pPr>
            <a:lvl4pPr>
              <a:defRPr sz="1700">
                <a:ea typeface="微软雅黑" panose="020B0503020204020204" pitchFamily="34" charset="-122"/>
              </a:defRPr>
            </a:lvl4pPr>
            <a:lvl5pPr>
              <a:defRPr sz="1700">
                <a:ea typeface="微软雅黑" panose="020B0503020204020204" pitchFamily="34" charset="-122"/>
              </a:defRPr>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31470" y="1512041"/>
            <a:ext cx="5113219" cy="4276616"/>
          </a:xfrm>
        </p:spPr>
        <p:txBody>
          <a:bodyPr/>
          <a:lstStyle>
            <a:lvl1pPr>
              <a:defRPr sz="2645"/>
            </a:lvl1pPr>
            <a:lvl2pPr>
              <a:defRPr sz="2265"/>
            </a:lvl2pPr>
            <a:lvl3pPr>
              <a:defRPr sz="1890">
                <a:ea typeface="微软雅黑" panose="020B0503020204020204" pitchFamily="34" charset="-122"/>
              </a:defRPr>
            </a:lvl3pPr>
            <a:lvl4pPr>
              <a:defRPr sz="1700">
                <a:ea typeface="微软雅黑" panose="020B0503020204020204" pitchFamily="34" charset="-122"/>
              </a:defRPr>
            </a:lvl4pPr>
            <a:lvl5pPr>
              <a:defRPr sz="1700">
                <a:ea typeface="微软雅黑" panose="020B0503020204020204" pitchFamily="34" charset="-122"/>
              </a:defRPr>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5800" y="259508"/>
            <a:ext cx="10368889" cy="1080029"/>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5800" y="1450540"/>
            <a:ext cx="5090727" cy="604516"/>
          </a:xfrm>
        </p:spPr>
        <p:txBody>
          <a:bodyPr anchor="b"/>
          <a:lstStyle>
            <a:lvl1pPr marL="0" indent="0">
              <a:buNone/>
              <a:defRPr sz="2265" b="1"/>
            </a:lvl1pPr>
            <a:lvl2pPr marL="431800" indent="0">
              <a:buNone/>
              <a:defRPr sz="1890" b="1"/>
            </a:lvl2pPr>
            <a:lvl3pPr marL="863600" indent="0">
              <a:buNone/>
              <a:defRPr sz="1700" b="1"/>
            </a:lvl3pPr>
            <a:lvl4pPr marL="1295400" indent="0">
              <a:buNone/>
              <a:defRPr sz="1510" b="1"/>
            </a:lvl4pPr>
            <a:lvl5pPr marL="1727200"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p>
        </p:txBody>
      </p:sp>
      <p:sp>
        <p:nvSpPr>
          <p:cNvPr id="4" name="内容占位符 3"/>
          <p:cNvSpPr>
            <a:spLocks noGrp="1"/>
          </p:cNvSpPr>
          <p:nvPr>
            <p:ph sz="half" idx="2"/>
          </p:nvPr>
        </p:nvSpPr>
        <p:spPr>
          <a:xfrm>
            <a:off x="575800" y="2055056"/>
            <a:ext cx="5090727" cy="3733601"/>
          </a:xfrm>
        </p:spPr>
        <p:txBody>
          <a:bodyPr/>
          <a:lstStyle>
            <a:lvl1pPr>
              <a:defRPr sz="2265"/>
            </a:lvl1pPr>
            <a:lvl2pPr>
              <a:defRPr sz="1890"/>
            </a:lvl2pPr>
            <a:lvl3pPr>
              <a:defRPr sz="1700">
                <a:ea typeface="微软雅黑" panose="020B0503020204020204" pitchFamily="34" charset="-122"/>
              </a:defRPr>
            </a:lvl3pPr>
            <a:lvl4pPr>
              <a:defRPr sz="1510">
                <a:ea typeface="微软雅黑" panose="020B0503020204020204" pitchFamily="34" charset="-122"/>
              </a:defRPr>
            </a:lvl4pPr>
            <a:lvl5pPr>
              <a:defRPr sz="1510">
                <a:ea typeface="微软雅黑" panose="020B0503020204020204" pitchFamily="34" charset="-122"/>
              </a:defRPr>
            </a:lvl5pPr>
            <a:lvl6pPr>
              <a:defRPr sz="1510"/>
            </a:lvl6pPr>
            <a:lvl7pPr>
              <a:defRPr sz="1510"/>
            </a:lvl7pPr>
            <a:lvl8pPr>
              <a:defRPr sz="1510"/>
            </a:lvl8pPr>
            <a:lvl9pPr>
              <a:defRPr sz="151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2462" y="1450540"/>
            <a:ext cx="5092226" cy="604516"/>
          </a:xfrm>
        </p:spPr>
        <p:txBody>
          <a:bodyPr anchor="b"/>
          <a:lstStyle>
            <a:lvl1pPr marL="0" indent="0">
              <a:buNone/>
              <a:defRPr sz="2265" b="1"/>
            </a:lvl1pPr>
            <a:lvl2pPr marL="431800" indent="0">
              <a:buNone/>
              <a:defRPr sz="1890" b="1"/>
            </a:lvl2pPr>
            <a:lvl3pPr marL="863600" indent="0">
              <a:buNone/>
              <a:defRPr sz="1700" b="1"/>
            </a:lvl3pPr>
            <a:lvl4pPr marL="1295400" indent="0">
              <a:buNone/>
              <a:defRPr sz="1510" b="1"/>
            </a:lvl4pPr>
            <a:lvl5pPr marL="1727200"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p>
        </p:txBody>
      </p:sp>
      <p:sp>
        <p:nvSpPr>
          <p:cNvPr id="6" name="内容占位符 5"/>
          <p:cNvSpPr>
            <a:spLocks noGrp="1"/>
          </p:cNvSpPr>
          <p:nvPr>
            <p:ph sz="quarter" idx="4"/>
          </p:nvPr>
        </p:nvSpPr>
        <p:spPr>
          <a:xfrm>
            <a:off x="5852462" y="2055056"/>
            <a:ext cx="5092226" cy="3733601"/>
          </a:xfrm>
        </p:spPr>
        <p:txBody>
          <a:bodyPr/>
          <a:lstStyle>
            <a:lvl1pPr>
              <a:defRPr sz="2265"/>
            </a:lvl1pPr>
            <a:lvl2pPr>
              <a:defRPr sz="1890"/>
            </a:lvl2pPr>
            <a:lvl3pPr>
              <a:defRPr sz="1700">
                <a:ea typeface="微软雅黑" panose="020B0503020204020204" pitchFamily="34" charset="-122"/>
              </a:defRPr>
            </a:lvl3pPr>
            <a:lvl4pPr>
              <a:defRPr sz="1510">
                <a:ea typeface="微软雅黑" panose="020B0503020204020204" pitchFamily="34" charset="-122"/>
              </a:defRPr>
            </a:lvl4pPr>
            <a:lvl5pPr>
              <a:defRPr sz="1510">
                <a:ea typeface="微软雅黑" panose="020B0503020204020204" pitchFamily="34" charset="-122"/>
              </a:defRPr>
            </a:lvl5pPr>
            <a:lvl6pPr>
              <a:defRPr sz="1510"/>
            </a:lvl6pPr>
            <a:lvl7pPr>
              <a:defRPr sz="1510"/>
            </a:lvl7pPr>
            <a:lvl8pPr>
              <a:defRPr sz="1510"/>
            </a:lvl8pPr>
            <a:lvl9pPr>
              <a:defRPr sz="151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5799" y="258007"/>
            <a:ext cx="3790680" cy="1098030"/>
          </a:xfrm>
        </p:spPr>
        <p:txBody>
          <a:bodyPr anchor="b"/>
          <a:lstStyle>
            <a:lvl1pPr algn="l">
              <a:defRPr sz="1890" b="1"/>
            </a:lvl1pPr>
          </a:lstStyle>
          <a:p>
            <a:r>
              <a:rPr lang="zh-CN" altLang="en-US"/>
              <a:t>单击此处编辑母版标题样式</a:t>
            </a:r>
          </a:p>
        </p:txBody>
      </p:sp>
      <p:sp>
        <p:nvSpPr>
          <p:cNvPr id="3" name="内容占位符 2"/>
          <p:cNvSpPr>
            <a:spLocks noGrp="1"/>
          </p:cNvSpPr>
          <p:nvPr>
            <p:ph idx="1"/>
          </p:nvPr>
        </p:nvSpPr>
        <p:spPr>
          <a:xfrm>
            <a:off x="4504432" y="258007"/>
            <a:ext cx="6440257" cy="5530650"/>
          </a:xfrm>
        </p:spPr>
        <p:txBody>
          <a:bodyPr/>
          <a:lstStyle>
            <a:lvl1pPr>
              <a:defRPr sz="3025"/>
            </a:lvl1pPr>
            <a:lvl2pPr>
              <a:defRPr sz="2645"/>
            </a:lvl2pPr>
            <a:lvl3pPr>
              <a:defRPr sz="2265">
                <a:ea typeface="微软雅黑" panose="020B0503020204020204" pitchFamily="34" charset="-122"/>
              </a:defRPr>
            </a:lvl3pPr>
            <a:lvl4pPr>
              <a:defRPr sz="1890">
                <a:ea typeface="微软雅黑" panose="020B0503020204020204" pitchFamily="34" charset="-122"/>
              </a:defRPr>
            </a:lvl4pPr>
            <a:lvl5pPr>
              <a:defRPr sz="1890">
                <a:ea typeface="微软雅黑" panose="020B0503020204020204" pitchFamily="34" charset="-122"/>
              </a:defRPr>
            </a:lvl5pPr>
            <a:lvl6pPr>
              <a:defRPr sz="1890"/>
            </a:lvl6pPr>
            <a:lvl7pPr>
              <a:defRPr sz="1890"/>
            </a:lvl7pPr>
            <a:lvl8pPr>
              <a:defRPr sz="1890"/>
            </a:lvl8pPr>
            <a:lvl9pPr>
              <a:defRPr sz="189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5799" y="1356037"/>
            <a:ext cx="3790680" cy="4432620"/>
          </a:xfrm>
        </p:spPr>
        <p:txBody>
          <a:bodyPr/>
          <a:lstStyle>
            <a:lvl1pPr marL="0" indent="0">
              <a:buNone/>
              <a:defRPr sz="1320"/>
            </a:lvl1pPr>
            <a:lvl2pPr marL="431800" indent="0">
              <a:buNone/>
              <a:defRPr sz="1135"/>
            </a:lvl2pPr>
            <a:lvl3pPr marL="863600" indent="0">
              <a:buNone/>
              <a:defRPr sz="945"/>
            </a:lvl3pPr>
            <a:lvl4pPr marL="1295400" indent="0">
              <a:buNone/>
              <a:defRPr sz="850"/>
            </a:lvl4pPr>
            <a:lvl5pPr marL="1727200"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214" y="4536122"/>
            <a:ext cx="6912592" cy="535515"/>
          </a:xfrm>
        </p:spPr>
        <p:txBody>
          <a:bodyPr anchor="b"/>
          <a:lstStyle>
            <a:lvl1pPr algn="l">
              <a:defRPr sz="1890" b="1"/>
            </a:lvl1pPr>
          </a:lstStyle>
          <a:p>
            <a:r>
              <a:rPr lang="zh-CN" altLang="en-US"/>
              <a:t>单击此处编辑母版标题样式</a:t>
            </a:r>
          </a:p>
        </p:txBody>
      </p:sp>
      <p:sp>
        <p:nvSpPr>
          <p:cNvPr id="3" name="图片占位符 2"/>
          <p:cNvSpPr>
            <a:spLocks noGrp="1"/>
          </p:cNvSpPr>
          <p:nvPr>
            <p:ph type="pic" idx="1"/>
          </p:nvPr>
        </p:nvSpPr>
        <p:spPr>
          <a:xfrm>
            <a:off x="2258214" y="579016"/>
            <a:ext cx="6912592" cy="3888105"/>
          </a:xfrm>
        </p:spPr>
        <p:txBody>
          <a:bodyPr/>
          <a:lstStyle>
            <a:lvl1pPr marL="0" indent="0">
              <a:buNone/>
              <a:defRPr sz="3025"/>
            </a:lvl1pPr>
            <a:lvl2pPr marL="431800" indent="0">
              <a:buNone/>
              <a:defRPr sz="2645"/>
            </a:lvl2pPr>
            <a:lvl3pPr marL="863600" indent="0">
              <a:buNone/>
              <a:defRPr sz="2265"/>
            </a:lvl3pPr>
            <a:lvl4pPr marL="1295400" indent="0">
              <a:buNone/>
              <a:defRPr sz="1890"/>
            </a:lvl4pPr>
            <a:lvl5pPr marL="1727200" indent="0">
              <a:buNone/>
              <a:defRPr sz="1890"/>
            </a:lvl5pPr>
            <a:lvl6pPr marL="2159635" indent="0">
              <a:buNone/>
              <a:defRPr sz="1890"/>
            </a:lvl6pPr>
            <a:lvl7pPr marL="2591435" indent="0">
              <a:buNone/>
              <a:defRPr sz="1890"/>
            </a:lvl7pPr>
            <a:lvl8pPr marL="3023235" indent="0">
              <a:buNone/>
              <a:defRPr sz="1890"/>
            </a:lvl8pPr>
            <a:lvl9pPr marL="3455035" indent="0">
              <a:buNone/>
              <a:defRPr sz="1890"/>
            </a:lvl9pPr>
          </a:lstStyle>
          <a:p>
            <a:endParaRPr lang="zh-CN" altLang="en-US"/>
          </a:p>
        </p:txBody>
      </p:sp>
      <p:sp>
        <p:nvSpPr>
          <p:cNvPr id="4" name="文本占位符 3"/>
          <p:cNvSpPr>
            <a:spLocks noGrp="1"/>
          </p:cNvSpPr>
          <p:nvPr>
            <p:ph type="body" sz="half" idx="2"/>
          </p:nvPr>
        </p:nvSpPr>
        <p:spPr>
          <a:xfrm>
            <a:off x="2258214" y="5071637"/>
            <a:ext cx="6912592" cy="760520"/>
          </a:xfrm>
        </p:spPr>
        <p:txBody>
          <a:bodyPr/>
          <a:lstStyle>
            <a:lvl1pPr marL="0" indent="0">
              <a:buNone/>
              <a:defRPr sz="1320"/>
            </a:lvl1pPr>
            <a:lvl2pPr marL="431800" indent="0">
              <a:buNone/>
              <a:defRPr sz="1135"/>
            </a:lvl2pPr>
            <a:lvl3pPr marL="863600" indent="0">
              <a:buNone/>
              <a:defRPr sz="945"/>
            </a:lvl3pPr>
            <a:lvl4pPr marL="1295400" indent="0">
              <a:buNone/>
              <a:defRPr sz="850"/>
            </a:lvl4pPr>
            <a:lvl5pPr marL="1727200"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3591" y="858023"/>
            <a:ext cx="2591098" cy="493063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75800" y="858023"/>
            <a:ext cx="7633842" cy="4930634"/>
          </a:xfrm>
        </p:spPr>
        <p:txBody>
          <a:bodyPr vert="eaVert"/>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Picture 2" descr="PPECLOGO-eff-0-1"/>
          <p:cNvPicPr>
            <a:picLocks noChangeAspect="1" noChangeArrowheads="1"/>
          </p:cNvPicPr>
          <p:nvPr userDrawn="1"/>
        </p:nvPicPr>
        <p:blipFill>
          <a:blip r:embed="rId2" cstate="screen"/>
          <a:srcRect/>
          <a:stretch>
            <a:fillRect/>
          </a:stretch>
        </p:blipFill>
        <p:spPr bwMode="auto">
          <a:xfrm>
            <a:off x="3916979" y="2727579"/>
            <a:ext cx="1001556" cy="754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PECLOGO-eff-0-2"/>
          <p:cNvPicPr>
            <a:picLocks noChangeAspect="1" noChangeArrowheads="1"/>
          </p:cNvPicPr>
          <p:nvPr userDrawn="1"/>
        </p:nvPicPr>
        <p:blipFill>
          <a:blip r:embed="rId3" cstate="screen"/>
          <a:srcRect/>
          <a:stretch>
            <a:fillRect/>
          </a:stretch>
        </p:blipFill>
        <p:spPr bwMode="auto">
          <a:xfrm>
            <a:off x="7963017" y="2606305"/>
            <a:ext cx="1035999" cy="7927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PECLOGO-eff-0-3"/>
          <p:cNvPicPr>
            <a:picLocks noChangeAspect="1" noChangeArrowheads="1"/>
          </p:cNvPicPr>
          <p:nvPr userDrawn="1"/>
        </p:nvPicPr>
        <p:blipFill>
          <a:blip r:embed="rId4" cstate="print"/>
          <a:srcRect/>
          <a:stretch>
            <a:fillRect/>
          </a:stretch>
        </p:blipFill>
        <p:spPr bwMode="auto">
          <a:xfrm>
            <a:off x="982762" y="1368018"/>
            <a:ext cx="2846628" cy="22452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PECLOGO-eff-0-1"/>
          <p:cNvPicPr>
            <a:picLocks noChangeAspect="1" noChangeArrowheads="1"/>
          </p:cNvPicPr>
          <p:nvPr userDrawn="1"/>
        </p:nvPicPr>
        <p:blipFill>
          <a:blip r:embed="rId5"/>
          <a:srcRect/>
          <a:stretch>
            <a:fillRect/>
          </a:stretch>
        </p:blipFill>
        <p:spPr bwMode="auto">
          <a:xfrm>
            <a:off x="4219730" y="3563313"/>
            <a:ext cx="495066" cy="373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PECLOGO-eff-0-1"/>
          <p:cNvPicPr>
            <a:picLocks noChangeAspect="1" noChangeArrowheads="1"/>
          </p:cNvPicPr>
          <p:nvPr userDrawn="1"/>
        </p:nvPicPr>
        <p:blipFill>
          <a:blip r:embed="rId6" cstate="screen"/>
          <a:srcRect/>
          <a:stretch>
            <a:fillRect/>
          </a:stretch>
        </p:blipFill>
        <p:spPr bwMode="auto">
          <a:xfrm>
            <a:off x="6967343" y="2744244"/>
            <a:ext cx="378915" cy="2857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PECLOGO-eff-0-2"/>
          <p:cNvPicPr>
            <a:picLocks noChangeAspect="1" noChangeArrowheads="1"/>
          </p:cNvPicPr>
          <p:nvPr userDrawn="1"/>
        </p:nvPicPr>
        <p:blipFill>
          <a:blip r:embed="rId7" cstate="screen"/>
          <a:srcRect/>
          <a:stretch>
            <a:fillRect/>
          </a:stretch>
        </p:blipFill>
        <p:spPr bwMode="auto">
          <a:xfrm>
            <a:off x="4985178" y="2432333"/>
            <a:ext cx="927297" cy="709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PECLOGO-eff-5-4"/>
          <p:cNvPicPr>
            <a:picLocks noChangeAspect="1" noChangeArrowheads="1"/>
          </p:cNvPicPr>
          <p:nvPr userDrawn="1"/>
        </p:nvPicPr>
        <p:blipFill>
          <a:blip r:embed="rId8" cstate="print"/>
          <a:srcRect/>
          <a:stretch>
            <a:fillRect/>
          </a:stretch>
        </p:blipFill>
        <p:spPr bwMode="auto">
          <a:xfrm>
            <a:off x="3081077" y="3029967"/>
            <a:ext cx="1395705" cy="10619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PECLOGO-eff-5-2"/>
          <p:cNvPicPr>
            <a:picLocks noChangeAspect="1" noChangeArrowheads="1"/>
          </p:cNvPicPr>
          <p:nvPr userDrawn="1"/>
        </p:nvPicPr>
        <p:blipFill>
          <a:blip r:embed="rId9" cstate="print"/>
          <a:srcRect/>
          <a:stretch>
            <a:fillRect/>
          </a:stretch>
        </p:blipFill>
        <p:spPr bwMode="auto">
          <a:xfrm>
            <a:off x="5055629" y="3256165"/>
            <a:ext cx="1732729" cy="13571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PPECLOGO-eff-5-4"/>
          <p:cNvPicPr>
            <a:picLocks noChangeAspect="1" noChangeArrowheads="1"/>
          </p:cNvPicPr>
          <p:nvPr userDrawn="1"/>
        </p:nvPicPr>
        <p:blipFill>
          <a:blip r:embed="rId10"/>
          <a:srcRect/>
          <a:stretch>
            <a:fillRect/>
          </a:stretch>
        </p:blipFill>
        <p:spPr bwMode="auto">
          <a:xfrm>
            <a:off x="9337946" y="2575193"/>
            <a:ext cx="1054871" cy="804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PECLOGO-eff-0-1"/>
          <p:cNvPicPr>
            <a:picLocks noChangeAspect="1" noChangeArrowheads="1"/>
          </p:cNvPicPr>
          <p:nvPr userDrawn="1"/>
        </p:nvPicPr>
        <p:blipFill>
          <a:blip r:embed="rId11"/>
          <a:srcRect/>
          <a:stretch>
            <a:fillRect/>
          </a:stretch>
        </p:blipFill>
        <p:spPr bwMode="auto">
          <a:xfrm>
            <a:off x="7502395" y="3425214"/>
            <a:ext cx="493162" cy="3714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PECLOGO-eff-0-1"/>
          <p:cNvPicPr>
            <a:picLocks noChangeAspect="1" noChangeArrowheads="1"/>
          </p:cNvPicPr>
          <p:nvPr userDrawn="1"/>
        </p:nvPicPr>
        <p:blipFill>
          <a:blip r:embed="rId11"/>
          <a:srcRect/>
          <a:stretch>
            <a:fillRect/>
          </a:stretch>
        </p:blipFill>
        <p:spPr bwMode="auto">
          <a:xfrm>
            <a:off x="10630829" y="2234707"/>
            <a:ext cx="493161" cy="3714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PECLOGO-eff2-1-2"/>
          <p:cNvPicPr>
            <a:picLocks noChangeAspect="1" noChangeArrowheads="1"/>
          </p:cNvPicPr>
          <p:nvPr userDrawn="1"/>
        </p:nvPicPr>
        <p:blipFill>
          <a:blip r:embed="rId12" cstate="print"/>
          <a:srcRect/>
          <a:stretch>
            <a:fillRect/>
          </a:stretch>
        </p:blipFill>
        <p:spPr bwMode="auto">
          <a:xfrm>
            <a:off x="1940525" y="2641861"/>
            <a:ext cx="1603251" cy="13500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PPECLOGO-eff2-1-3"/>
          <p:cNvPicPr>
            <a:picLocks noChangeAspect="1" noChangeArrowheads="1"/>
          </p:cNvPicPr>
          <p:nvPr userDrawn="1"/>
        </p:nvPicPr>
        <p:blipFill>
          <a:blip r:embed="rId13" cstate="print"/>
          <a:srcRect/>
          <a:stretch>
            <a:fillRect/>
          </a:stretch>
        </p:blipFill>
        <p:spPr bwMode="auto">
          <a:xfrm>
            <a:off x="3762746" y="2632337"/>
            <a:ext cx="413190" cy="3452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PPECLOGO-eff2-1-4"/>
          <p:cNvPicPr>
            <a:picLocks noChangeAspect="1" noChangeArrowheads="1"/>
          </p:cNvPicPr>
          <p:nvPr userDrawn="1"/>
        </p:nvPicPr>
        <p:blipFill>
          <a:blip r:embed="rId14" cstate="print"/>
          <a:srcRect/>
          <a:stretch>
            <a:fillRect/>
          </a:stretch>
        </p:blipFill>
        <p:spPr bwMode="auto">
          <a:xfrm>
            <a:off x="8046967" y="3141875"/>
            <a:ext cx="664531" cy="5547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PPECLOGO-eff2-1-3"/>
          <p:cNvPicPr>
            <a:picLocks noChangeAspect="1" noChangeArrowheads="1"/>
          </p:cNvPicPr>
          <p:nvPr userDrawn="1"/>
        </p:nvPicPr>
        <p:blipFill>
          <a:blip r:embed="rId13" cstate="print"/>
          <a:srcRect/>
          <a:stretch>
            <a:fillRect/>
          </a:stretch>
        </p:blipFill>
        <p:spPr bwMode="auto">
          <a:xfrm>
            <a:off x="8726733" y="2749005"/>
            <a:ext cx="340833" cy="28572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PECLOGO-eff2-1-3"/>
          <p:cNvPicPr>
            <a:picLocks noChangeAspect="1" noChangeArrowheads="1"/>
          </p:cNvPicPr>
          <p:nvPr userDrawn="1"/>
        </p:nvPicPr>
        <p:blipFill>
          <a:blip r:embed="rId13" cstate="print"/>
          <a:srcRect/>
          <a:stretch>
            <a:fillRect/>
          </a:stretch>
        </p:blipFill>
        <p:spPr bwMode="auto">
          <a:xfrm>
            <a:off x="9204658" y="3256164"/>
            <a:ext cx="266574" cy="2238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2"/>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8"/>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9"/>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3"/>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4"/>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11"/>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10"/>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6"/>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
                                        </p:tgtEl>
                                      </p:cBhvr>
                                    </p:animEffect>
                                    <p:set>
                                      <p:cBhvr>
                                        <p:cTn id="77" dur="1" fill="hold">
                                          <p:stCondLst>
                                            <p:cond delay="499"/>
                                          </p:stCondLst>
                                        </p:cTn>
                                        <p:tgtEl>
                                          <p:spTgt spid="5"/>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8"/>
                                        </p:tgtEl>
                                      </p:cBhvr>
                                    </p:animEffect>
                                    <p:set>
                                      <p:cBhvr>
                                        <p:cTn id="92" dur="1" fill="hold">
                                          <p:stCondLst>
                                            <p:cond delay="499"/>
                                          </p:stCondLst>
                                        </p:cTn>
                                        <p:tgtEl>
                                          <p:spTgt spid="8"/>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100"/>
                                        <p:tgtEl>
                                          <p:spTgt spid="15"/>
                                        </p:tgtEl>
                                      </p:cBhvr>
                                    </p:animEffect>
                                  </p:childTnLst>
                                </p:cTn>
                              </p:par>
                              <p:par>
                                <p:cTn id="96" presetID="10" presetClass="entr" presetSubtype="0" fill="hold" nodeType="withEffect">
                                  <p:stCondLst>
                                    <p:cond delay="60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00"/>
                                        <p:tgtEl>
                                          <p:spTgt spid="16"/>
                                        </p:tgtEl>
                                      </p:cBhvr>
                                    </p:animEffect>
                                  </p:childTnLst>
                                </p:cTn>
                              </p:par>
                              <p:par>
                                <p:cTn id="99" presetID="10" presetClass="entr" presetSubtype="0" fill="hold" nodeType="withEffect">
                                  <p:stCondLst>
                                    <p:cond delay="20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
                                        <p:tgtEl>
                                          <p:spTgt spid="17"/>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100"/>
                                        <p:tgtEl>
                                          <p:spTgt spid="18"/>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
                                        <p:tgtEl>
                                          <p:spTgt spid="19"/>
                                        </p:tgtEl>
                                      </p:cBhvr>
                                    </p:animEffect>
                                  </p:childTnLst>
                                </p:cTn>
                              </p:par>
                              <p:par>
                                <p:cTn id="108" presetID="53" presetClass="exit" presetSubtype="16" fill="hold" nodeType="withEffect">
                                  <p:stCondLst>
                                    <p:cond delay="100"/>
                                  </p:stCondLst>
                                  <p:childTnLst>
                                    <p:anim calcmode="lin" valueType="num">
                                      <p:cBhvr>
                                        <p:cTn id="109" dur="1000"/>
                                        <p:tgtEl>
                                          <p:spTgt spid="15"/>
                                        </p:tgtEl>
                                        <p:attrNameLst>
                                          <p:attrName>ppt_w</p:attrName>
                                        </p:attrNameLst>
                                      </p:cBhvr>
                                      <p:tavLst>
                                        <p:tav tm="0">
                                          <p:val>
                                            <p:strVal val="ppt_w"/>
                                          </p:val>
                                        </p:tav>
                                        <p:tav tm="100000">
                                          <p:val>
                                            <p:fltVal val="0"/>
                                          </p:val>
                                        </p:tav>
                                      </p:tavLst>
                                    </p:anim>
                                    <p:anim calcmode="lin" valueType="num">
                                      <p:cBhvr>
                                        <p:cTn id="110" dur="1000"/>
                                        <p:tgtEl>
                                          <p:spTgt spid="15"/>
                                        </p:tgtEl>
                                        <p:attrNameLst>
                                          <p:attrName>ppt_h</p:attrName>
                                        </p:attrNameLst>
                                      </p:cBhvr>
                                      <p:tavLst>
                                        <p:tav tm="0">
                                          <p:val>
                                            <p:strVal val="ppt_h"/>
                                          </p:val>
                                        </p:tav>
                                        <p:tav tm="100000">
                                          <p:val>
                                            <p:fltVal val="0"/>
                                          </p:val>
                                        </p:tav>
                                      </p:tavLst>
                                    </p:anim>
                                    <p:animEffect transition="out" filter="fade">
                                      <p:cBhvr>
                                        <p:cTn id="111" dur="1000"/>
                                        <p:tgtEl>
                                          <p:spTgt spid="15"/>
                                        </p:tgtEl>
                                      </p:cBhvr>
                                    </p:animEffect>
                                    <p:set>
                                      <p:cBhvr>
                                        <p:cTn id="112" dur="1" fill="hold">
                                          <p:stCondLst>
                                            <p:cond delay="999"/>
                                          </p:stCondLst>
                                        </p:cTn>
                                        <p:tgtEl>
                                          <p:spTgt spid="15"/>
                                        </p:tgtEl>
                                        <p:attrNameLst>
                                          <p:attrName>style.visibility</p:attrName>
                                        </p:attrNameLst>
                                      </p:cBhvr>
                                      <p:to>
                                        <p:strVal val="hidden"/>
                                      </p:to>
                                    </p:set>
                                  </p:childTnLst>
                                </p:cTn>
                              </p:par>
                              <p:par>
                                <p:cTn id="113" presetID="53" presetClass="exit" presetSubtype="16" fill="hold" nodeType="withEffect">
                                  <p:stCondLst>
                                    <p:cond delay="700"/>
                                  </p:stCondLst>
                                  <p:childTnLst>
                                    <p:anim calcmode="lin" valueType="num">
                                      <p:cBhvr>
                                        <p:cTn id="114" dur="500"/>
                                        <p:tgtEl>
                                          <p:spTgt spid="16"/>
                                        </p:tgtEl>
                                        <p:attrNameLst>
                                          <p:attrName>ppt_w</p:attrName>
                                        </p:attrNameLst>
                                      </p:cBhvr>
                                      <p:tavLst>
                                        <p:tav tm="0">
                                          <p:val>
                                            <p:strVal val="ppt_w"/>
                                          </p:val>
                                        </p:tav>
                                        <p:tav tm="100000">
                                          <p:val>
                                            <p:fltVal val="0"/>
                                          </p:val>
                                        </p:tav>
                                      </p:tavLst>
                                    </p:anim>
                                    <p:anim calcmode="lin" valueType="num">
                                      <p:cBhvr>
                                        <p:cTn id="115" dur="500"/>
                                        <p:tgtEl>
                                          <p:spTgt spid="16"/>
                                        </p:tgtEl>
                                        <p:attrNameLst>
                                          <p:attrName>ppt_h</p:attrName>
                                        </p:attrNameLst>
                                      </p:cBhvr>
                                      <p:tavLst>
                                        <p:tav tm="0">
                                          <p:val>
                                            <p:strVal val="ppt_h"/>
                                          </p:val>
                                        </p:tav>
                                        <p:tav tm="100000">
                                          <p:val>
                                            <p:fltVal val="0"/>
                                          </p:val>
                                        </p:tav>
                                      </p:tavLst>
                                    </p:anim>
                                    <p:animEffect transition="out" filter="fade">
                                      <p:cBhvr>
                                        <p:cTn id="116" dur="500"/>
                                        <p:tgtEl>
                                          <p:spTgt spid="16"/>
                                        </p:tgtEl>
                                      </p:cBhvr>
                                    </p:animEffect>
                                    <p:set>
                                      <p:cBhvr>
                                        <p:cTn id="117" dur="1" fill="hold">
                                          <p:stCondLst>
                                            <p:cond delay="499"/>
                                          </p:stCondLst>
                                        </p:cTn>
                                        <p:tgtEl>
                                          <p:spTgt spid="16"/>
                                        </p:tgtEl>
                                        <p:attrNameLst>
                                          <p:attrName>style.visibility</p:attrName>
                                        </p:attrNameLst>
                                      </p:cBhvr>
                                      <p:to>
                                        <p:strVal val="hidden"/>
                                      </p:to>
                                    </p:set>
                                  </p:childTnLst>
                                </p:cTn>
                              </p:par>
                              <p:par>
                                <p:cTn id="118" presetID="53" presetClass="exit" presetSubtype="16" fill="hold" nodeType="withEffect">
                                  <p:stCondLst>
                                    <p:cond delay="300"/>
                                  </p:stCondLst>
                                  <p:childTnLst>
                                    <p:anim calcmode="lin" valueType="num">
                                      <p:cBhvr>
                                        <p:cTn id="119" dur="500"/>
                                        <p:tgtEl>
                                          <p:spTgt spid="17"/>
                                        </p:tgtEl>
                                        <p:attrNameLst>
                                          <p:attrName>ppt_w</p:attrName>
                                        </p:attrNameLst>
                                      </p:cBhvr>
                                      <p:tavLst>
                                        <p:tav tm="0">
                                          <p:val>
                                            <p:strVal val="ppt_w"/>
                                          </p:val>
                                        </p:tav>
                                        <p:tav tm="100000">
                                          <p:val>
                                            <p:fltVal val="0"/>
                                          </p:val>
                                        </p:tav>
                                      </p:tavLst>
                                    </p:anim>
                                    <p:anim calcmode="lin" valueType="num">
                                      <p:cBhvr>
                                        <p:cTn id="120" dur="500"/>
                                        <p:tgtEl>
                                          <p:spTgt spid="17"/>
                                        </p:tgtEl>
                                        <p:attrNameLst>
                                          <p:attrName>ppt_h</p:attrName>
                                        </p:attrNameLst>
                                      </p:cBhvr>
                                      <p:tavLst>
                                        <p:tav tm="0">
                                          <p:val>
                                            <p:strVal val="ppt_h"/>
                                          </p:val>
                                        </p:tav>
                                        <p:tav tm="100000">
                                          <p:val>
                                            <p:fltVal val="0"/>
                                          </p:val>
                                        </p:tav>
                                      </p:tavLst>
                                    </p:anim>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53" presetClass="exit" presetSubtype="16" fill="hold" nodeType="withEffect">
                                  <p:stCondLst>
                                    <p:cond delay="1900"/>
                                  </p:stCondLst>
                                  <p:childTnLst>
                                    <p:anim calcmode="lin" valueType="num">
                                      <p:cBhvr>
                                        <p:cTn id="124" dur="500"/>
                                        <p:tgtEl>
                                          <p:spTgt spid="18"/>
                                        </p:tgtEl>
                                        <p:attrNameLst>
                                          <p:attrName>ppt_w</p:attrName>
                                        </p:attrNameLst>
                                      </p:cBhvr>
                                      <p:tavLst>
                                        <p:tav tm="0">
                                          <p:val>
                                            <p:strVal val="ppt_w"/>
                                          </p:val>
                                        </p:tav>
                                        <p:tav tm="100000">
                                          <p:val>
                                            <p:fltVal val="0"/>
                                          </p:val>
                                        </p:tav>
                                      </p:tavLst>
                                    </p:anim>
                                    <p:anim calcmode="lin" valueType="num">
                                      <p:cBhvr>
                                        <p:cTn id="125" dur="500"/>
                                        <p:tgtEl>
                                          <p:spTgt spid="18"/>
                                        </p:tgtEl>
                                        <p:attrNameLst>
                                          <p:attrName>ppt_h</p:attrName>
                                        </p:attrNameLst>
                                      </p:cBhvr>
                                      <p:tavLst>
                                        <p:tav tm="0">
                                          <p:val>
                                            <p:strVal val="ppt_h"/>
                                          </p:val>
                                        </p:tav>
                                        <p:tav tm="100000">
                                          <p:val>
                                            <p:fltVal val="0"/>
                                          </p:val>
                                        </p:tav>
                                      </p:tavLst>
                                    </p:anim>
                                    <p:animEffect transition="out" filter="fade">
                                      <p:cBhvr>
                                        <p:cTn id="126" dur="500"/>
                                        <p:tgtEl>
                                          <p:spTgt spid="18"/>
                                        </p:tgtEl>
                                      </p:cBhvr>
                                    </p:animEffect>
                                    <p:set>
                                      <p:cBhvr>
                                        <p:cTn id="127" dur="1" fill="hold">
                                          <p:stCondLst>
                                            <p:cond delay="499"/>
                                          </p:stCondLst>
                                        </p:cTn>
                                        <p:tgtEl>
                                          <p:spTgt spid="18"/>
                                        </p:tgtEl>
                                        <p:attrNameLst>
                                          <p:attrName>style.visibility</p:attrName>
                                        </p:attrNameLst>
                                      </p:cBhvr>
                                      <p:to>
                                        <p:strVal val="hidden"/>
                                      </p:to>
                                    </p:set>
                                  </p:childTnLst>
                                </p:cTn>
                              </p:par>
                              <p:par>
                                <p:cTn id="128" presetID="53" presetClass="exit" presetSubtype="16" fill="hold" nodeType="withEffect">
                                  <p:stCondLst>
                                    <p:cond delay="2300"/>
                                  </p:stCondLst>
                                  <p:childTnLst>
                                    <p:anim calcmode="lin" valueType="num">
                                      <p:cBhvr>
                                        <p:cTn id="129" dur="500"/>
                                        <p:tgtEl>
                                          <p:spTgt spid="19"/>
                                        </p:tgtEl>
                                        <p:attrNameLst>
                                          <p:attrName>ppt_w</p:attrName>
                                        </p:attrNameLst>
                                      </p:cBhvr>
                                      <p:tavLst>
                                        <p:tav tm="0">
                                          <p:val>
                                            <p:strVal val="ppt_w"/>
                                          </p:val>
                                        </p:tav>
                                        <p:tav tm="100000">
                                          <p:val>
                                            <p:fltVal val="0"/>
                                          </p:val>
                                        </p:tav>
                                      </p:tavLst>
                                    </p:anim>
                                    <p:anim calcmode="lin" valueType="num">
                                      <p:cBhvr>
                                        <p:cTn id="130" dur="500"/>
                                        <p:tgtEl>
                                          <p:spTgt spid="19"/>
                                        </p:tgtEl>
                                        <p:attrNameLst>
                                          <p:attrName>ppt_h</p:attrName>
                                        </p:attrNameLst>
                                      </p:cBhvr>
                                      <p:tavLst>
                                        <p:tav tm="0">
                                          <p:val>
                                            <p:strVal val="ppt_h"/>
                                          </p:val>
                                        </p:tav>
                                        <p:tav tm="100000">
                                          <p:val>
                                            <p:fltVal val="0"/>
                                          </p:val>
                                        </p:tav>
                                      </p:tavLst>
                                    </p:anim>
                                    <p:animEffect transition="out" filter="fade">
                                      <p:cBhvr>
                                        <p:cTn id="131" dur="500"/>
                                        <p:tgtEl>
                                          <p:spTgt spid="19"/>
                                        </p:tgtEl>
                                      </p:cBhvr>
                                    </p:animEffect>
                                    <p:set>
                                      <p:cBhvr>
                                        <p:cTn id="1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a:xfrm>
            <a:off x="831265" y="5999970"/>
            <a:ext cx="2551219" cy="299343"/>
          </a:xfrm>
        </p:spPr>
        <p:txBody>
          <a:bodyPr/>
          <a:lstStyle>
            <a:lvl1pPr>
              <a:defRPr>
                <a:ea typeface="微软雅黑" panose="020B0503020204020204" pitchFamily="34" charset="-122"/>
              </a:defRPr>
            </a:lvl1pPr>
          </a:lstStyle>
          <a:p>
            <a:fld id="{760FBDFE-C587-4B4C-A407-44438C67B59E}" type="datetimeFigureOut">
              <a:rPr lang="zh-CN" altLang="en-US" smtClean="0"/>
              <a:t>2024/1/19</a:t>
            </a:fld>
            <a:endParaRPr lang="zh-CN" altLang="en-US"/>
          </a:p>
        </p:txBody>
      </p:sp>
      <p:sp>
        <p:nvSpPr>
          <p:cNvPr id="4" name="页脚占位符 3"/>
          <p:cNvSpPr>
            <a:spLocks noGrp="1"/>
          </p:cNvSpPr>
          <p:nvPr>
            <p:ph type="ftr" sz="quarter" idx="11"/>
            <p:custDataLst>
              <p:tags r:id="rId3"/>
            </p:custDataLst>
          </p:nvPr>
        </p:nvSpPr>
        <p:spPr>
          <a:xfrm>
            <a:off x="3889191" y="5999970"/>
            <a:ext cx="3741788" cy="299343"/>
          </a:xfrm>
        </p:spPr>
        <p:txBody>
          <a:bodyPr/>
          <a:lstStyle>
            <a:lvl1pPr>
              <a:defRPr>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4"/>
            </p:custDataLst>
          </p:nvPr>
        </p:nvSpPr>
        <p:spPr>
          <a:xfrm>
            <a:off x="8136120" y="5999970"/>
            <a:ext cx="2551219" cy="299343"/>
          </a:xfrm>
        </p:spPr>
        <p:txBody>
          <a:bodyPr/>
          <a:lstStyle>
            <a:lvl1pPr>
              <a:defRPr>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79846" y="858023"/>
            <a:ext cx="10013535" cy="600016"/>
          </a:xfrm>
        </p:spPr>
        <p:txBody>
          <a:bodyPr/>
          <a:lstStyle>
            <a:lvl1pPr>
              <a:defRPr>
                <a:solidFill>
                  <a:schemeClr val="accent1"/>
                </a:solidFill>
              </a:defRPr>
            </a:lvl1pPr>
          </a:lstStyle>
          <a:p>
            <a:r>
              <a:rPr lang="zh-CN" altLang="en-US"/>
              <a:t>单击此处编辑母版标题样式</a:t>
            </a:r>
          </a:p>
        </p:txBody>
      </p:sp>
      <p:sp>
        <p:nvSpPr>
          <p:cNvPr id="3" name="内容占位符 2"/>
          <p:cNvSpPr>
            <a:spLocks noGrp="1"/>
          </p:cNvSpPr>
          <p:nvPr>
            <p:ph idx="1"/>
          </p:nvPr>
        </p:nvSpPr>
        <p:spPr>
          <a:xfrm>
            <a:off x="779846" y="1512041"/>
            <a:ext cx="10013535" cy="4276616"/>
          </a:xfrm>
        </p:spPr>
        <p:txBody>
          <a:bodyPr/>
          <a:lstStyle>
            <a:lvl1pPr>
              <a:defRPr>
                <a:solidFill>
                  <a:schemeClr val="accent1"/>
                </a:solidFill>
              </a:defRPr>
            </a:lvl1pPr>
            <a:lvl2pPr>
              <a:defRPr>
                <a:solidFill>
                  <a:schemeClr val="accent1"/>
                </a:solidFill>
              </a:defRPr>
            </a:lvl2pPr>
            <a:lvl3pPr>
              <a:defRPr>
                <a:solidFill>
                  <a:schemeClr val="accent1"/>
                </a:solidFill>
                <a:ea typeface="微软雅黑" panose="020B0503020204020204" pitchFamily="34" charset="-122"/>
              </a:defRPr>
            </a:lvl3pPr>
            <a:lvl4pPr>
              <a:defRPr>
                <a:solidFill>
                  <a:schemeClr val="accent1"/>
                </a:solidFill>
                <a:ea typeface="微软雅黑" panose="020B0503020204020204" pitchFamily="34" charset="-122"/>
              </a:defRPr>
            </a:lvl4pPr>
            <a:lvl5pPr>
              <a:defRPr>
                <a:solidFill>
                  <a:schemeClr val="accent1"/>
                </a:solidFill>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cxnSp>
        <p:nvCxnSpPr>
          <p:cNvPr id="4" name="直接连接符 3"/>
          <p:cNvCxnSpPr/>
          <p:nvPr userDrawn="1">
            <p:custDataLst>
              <p:tags r:id="rId1"/>
            </p:custDataLst>
          </p:nvPr>
        </p:nvCxnSpPr>
        <p:spPr>
          <a:xfrm>
            <a:off x="432010" y="864059"/>
            <a:ext cx="10656242" cy="12000"/>
          </a:xfrm>
          <a:prstGeom prst="line">
            <a:avLst/>
          </a:prstGeom>
          <a:ln w="31750">
            <a:solidFill>
              <a:schemeClr val="tx1"/>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84" y="4164113"/>
            <a:ext cx="9791590" cy="1287035"/>
          </a:xfrm>
        </p:spPr>
        <p:txBody>
          <a:bodyPr anchor="t"/>
          <a:lstStyle>
            <a:lvl1pPr algn="l">
              <a:defRPr sz="3780" b="1" cap="all">
                <a:solidFill>
                  <a:srgbClr val="F8F8F8"/>
                </a:solidFill>
              </a:defRPr>
            </a:lvl1pPr>
          </a:lstStyle>
          <a:p>
            <a:r>
              <a:rPr lang="zh-CN" altLang="en-US"/>
              <a:t>单击此处编辑母版标题样式</a:t>
            </a:r>
          </a:p>
        </p:txBody>
      </p:sp>
      <p:sp>
        <p:nvSpPr>
          <p:cNvPr id="3" name="文本占位符 2"/>
          <p:cNvSpPr>
            <a:spLocks noGrp="1"/>
          </p:cNvSpPr>
          <p:nvPr>
            <p:ph type="body" idx="1"/>
          </p:nvPr>
        </p:nvSpPr>
        <p:spPr>
          <a:xfrm>
            <a:off x="910184" y="2746575"/>
            <a:ext cx="9791590" cy="1417538"/>
          </a:xfrm>
        </p:spPr>
        <p:txBody>
          <a:bodyPr anchor="b"/>
          <a:lstStyle>
            <a:lvl1pPr marL="0" indent="0">
              <a:buNone/>
              <a:defRPr sz="1890">
                <a:solidFill>
                  <a:srgbClr val="F8F8F8"/>
                </a:solidFill>
              </a:defRPr>
            </a:lvl1pPr>
            <a:lvl2pPr marL="431800" indent="0">
              <a:buNone/>
              <a:defRPr sz="1700"/>
            </a:lvl2pPr>
            <a:lvl3pPr marL="863600" indent="0">
              <a:buNone/>
              <a:defRPr sz="1510"/>
            </a:lvl3pPr>
            <a:lvl4pPr marL="1295400" indent="0">
              <a:buNone/>
              <a:defRPr sz="1320"/>
            </a:lvl4pPr>
            <a:lvl5pPr marL="1727200" indent="0">
              <a:buNone/>
              <a:defRPr sz="1320"/>
            </a:lvl5pPr>
            <a:lvl6pPr marL="2159635" indent="0">
              <a:buNone/>
              <a:defRPr sz="1320"/>
            </a:lvl6pPr>
            <a:lvl7pPr marL="2591435" indent="0">
              <a:buNone/>
              <a:defRPr sz="1320"/>
            </a:lvl7pPr>
            <a:lvl8pPr marL="3023235" indent="0">
              <a:buNone/>
              <a:defRPr sz="1320"/>
            </a:lvl8pPr>
            <a:lvl9pPr marL="3455035" indent="0">
              <a:buNone/>
              <a:defRPr sz="1320"/>
            </a:lvl9pPr>
          </a:lstStyle>
          <a:p>
            <a:pPr lvl="0"/>
            <a:r>
              <a:rPr lang="zh-CN" altLang="en-US"/>
              <a:t>单击此处编辑母版文本样式</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75800" y="1512041"/>
            <a:ext cx="5111720" cy="4276616"/>
          </a:xfrm>
        </p:spPr>
        <p:txBody>
          <a:bodyPr/>
          <a:lstStyle>
            <a:lvl1pPr>
              <a:defRPr sz="2645"/>
            </a:lvl1pPr>
            <a:lvl2pPr>
              <a:defRPr sz="2265"/>
            </a:lvl2pPr>
            <a:lvl3pPr>
              <a:defRPr sz="1890">
                <a:ea typeface="微软雅黑" panose="020B0503020204020204" pitchFamily="34" charset="-122"/>
              </a:defRPr>
            </a:lvl3pPr>
            <a:lvl4pPr>
              <a:defRPr sz="1700">
                <a:ea typeface="微软雅黑" panose="020B0503020204020204" pitchFamily="34" charset="-122"/>
              </a:defRPr>
            </a:lvl4pPr>
            <a:lvl5pPr>
              <a:defRPr sz="1700">
                <a:ea typeface="微软雅黑" panose="020B0503020204020204" pitchFamily="34" charset="-122"/>
              </a:defRPr>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31470" y="1512041"/>
            <a:ext cx="5113219" cy="4276616"/>
          </a:xfrm>
        </p:spPr>
        <p:txBody>
          <a:bodyPr/>
          <a:lstStyle>
            <a:lvl1pPr>
              <a:defRPr sz="2645"/>
            </a:lvl1pPr>
            <a:lvl2pPr>
              <a:defRPr sz="2265"/>
            </a:lvl2pPr>
            <a:lvl3pPr>
              <a:defRPr sz="1890">
                <a:ea typeface="微软雅黑" panose="020B0503020204020204" pitchFamily="34" charset="-122"/>
              </a:defRPr>
            </a:lvl3pPr>
            <a:lvl4pPr>
              <a:defRPr sz="1700">
                <a:ea typeface="微软雅黑" panose="020B0503020204020204" pitchFamily="34" charset="-122"/>
              </a:defRPr>
            </a:lvl4pPr>
            <a:lvl5pPr>
              <a:defRPr sz="1700">
                <a:ea typeface="微软雅黑" panose="020B0503020204020204" pitchFamily="34" charset="-122"/>
              </a:defRPr>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5800" y="259508"/>
            <a:ext cx="10368889" cy="1080029"/>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5800" y="1450540"/>
            <a:ext cx="5090727" cy="604516"/>
          </a:xfrm>
        </p:spPr>
        <p:txBody>
          <a:bodyPr anchor="b"/>
          <a:lstStyle>
            <a:lvl1pPr marL="0" indent="0">
              <a:buNone/>
              <a:defRPr sz="2265" b="1"/>
            </a:lvl1pPr>
            <a:lvl2pPr marL="431800" indent="0">
              <a:buNone/>
              <a:defRPr sz="1890" b="1"/>
            </a:lvl2pPr>
            <a:lvl3pPr marL="863600" indent="0">
              <a:buNone/>
              <a:defRPr sz="1700" b="1"/>
            </a:lvl3pPr>
            <a:lvl4pPr marL="1295400" indent="0">
              <a:buNone/>
              <a:defRPr sz="1510" b="1"/>
            </a:lvl4pPr>
            <a:lvl5pPr marL="1727200"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p>
        </p:txBody>
      </p:sp>
      <p:sp>
        <p:nvSpPr>
          <p:cNvPr id="4" name="内容占位符 3"/>
          <p:cNvSpPr>
            <a:spLocks noGrp="1"/>
          </p:cNvSpPr>
          <p:nvPr>
            <p:ph sz="half" idx="2"/>
          </p:nvPr>
        </p:nvSpPr>
        <p:spPr>
          <a:xfrm>
            <a:off x="575800" y="2055056"/>
            <a:ext cx="5090727" cy="3733601"/>
          </a:xfrm>
        </p:spPr>
        <p:txBody>
          <a:bodyPr/>
          <a:lstStyle>
            <a:lvl1pPr>
              <a:defRPr sz="2265"/>
            </a:lvl1pPr>
            <a:lvl2pPr>
              <a:defRPr sz="1890"/>
            </a:lvl2pPr>
            <a:lvl3pPr>
              <a:defRPr sz="1700">
                <a:ea typeface="微软雅黑" panose="020B0503020204020204" pitchFamily="34" charset="-122"/>
              </a:defRPr>
            </a:lvl3pPr>
            <a:lvl4pPr>
              <a:defRPr sz="1510">
                <a:ea typeface="微软雅黑" panose="020B0503020204020204" pitchFamily="34" charset="-122"/>
              </a:defRPr>
            </a:lvl4pPr>
            <a:lvl5pPr>
              <a:defRPr sz="1510">
                <a:ea typeface="微软雅黑" panose="020B0503020204020204" pitchFamily="34" charset="-122"/>
              </a:defRPr>
            </a:lvl5pPr>
            <a:lvl6pPr>
              <a:defRPr sz="1510"/>
            </a:lvl6pPr>
            <a:lvl7pPr>
              <a:defRPr sz="1510"/>
            </a:lvl7pPr>
            <a:lvl8pPr>
              <a:defRPr sz="1510"/>
            </a:lvl8pPr>
            <a:lvl9pPr>
              <a:defRPr sz="151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2462" y="1450540"/>
            <a:ext cx="5092226" cy="604516"/>
          </a:xfrm>
        </p:spPr>
        <p:txBody>
          <a:bodyPr anchor="b"/>
          <a:lstStyle>
            <a:lvl1pPr marL="0" indent="0">
              <a:buNone/>
              <a:defRPr sz="2265" b="1"/>
            </a:lvl1pPr>
            <a:lvl2pPr marL="431800" indent="0">
              <a:buNone/>
              <a:defRPr sz="1890" b="1"/>
            </a:lvl2pPr>
            <a:lvl3pPr marL="863600" indent="0">
              <a:buNone/>
              <a:defRPr sz="1700" b="1"/>
            </a:lvl3pPr>
            <a:lvl4pPr marL="1295400" indent="0">
              <a:buNone/>
              <a:defRPr sz="1510" b="1"/>
            </a:lvl4pPr>
            <a:lvl5pPr marL="1727200"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p>
        </p:txBody>
      </p:sp>
      <p:sp>
        <p:nvSpPr>
          <p:cNvPr id="6" name="内容占位符 5"/>
          <p:cNvSpPr>
            <a:spLocks noGrp="1"/>
          </p:cNvSpPr>
          <p:nvPr>
            <p:ph sz="quarter" idx="4"/>
          </p:nvPr>
        </p:nvSpPr>
        <p:spPr>
          <a:xfrm>
            <a:off x="5852462" y="2055056"/>
            <a:ext cx="5092226" cy="3733601"/>
          </a:xfrm>
        </p:spPr>
        <p:txBody>
          <a:bodyPr/>
          <a:lstStyle>
            <a:lvl1pPr>
              <a:defRPr sz="2265"/>
            </a:lvl1pPr>
            <a:lvl2pPr>
              <a:defRPr sz="1890"/>
            </a:lvl2pPr>
            <a:lvl3pPr>
              <a:defRPr sz="1700">
                <a:ea typeface="微软雅黑" panose="020B0503020204020204" pitchFamily="34" charset="-122"/>
              </a:defRPr>
            </a:lvl3pPr>
            <a:lvl4pPr>
              <a:defRPr sz="1510">
                <a:ea typeface="微软雅黑" panose="020B0503020204020204" pitchFamily="34" charset="-122"/>
              </a:defRPr>
            </a:lvl4pPr>
            <a:lvl5pPr>
              <a:defRPr sz="1510">
                <a:ea typeface="微软雅黑" panose="020B0503020204020204" pitchFamily="34" charset="-122"/>
              </a:defRPr>
            </a:lvl5pPr>
            <a:lvl6pPr>
              <a:defRPr sz="1510"/>
            </a:lvl6pPr>
            <a:lvl7pPr>
              <a:defRPr sz="1510"/>
            </a:lvl7pPr>
            <a:lvl8pPr>
              <a:defRPr sz="1510"/>
            </a:lvl8pPr>
            <a:lvl9pPr>
              <a:defRPr sz="151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5799" y="258007"/>
            <a:ext cx="3790680" cy="1098030"/>
          </a:xfrm>
        </p:spPr>
        <p:txBody>
          <a:bodyPr anchor="b"/>
          <a:lstStyle>
            <a:lvl1pPr algn="l">
              <a:defRPr sz="1890" b="1"/>
            </a:lvl1pPr>
          </a:lstStyle>
          <a:p>
            <a:r>
              <a:rPr lang="zh-CN" altLang="en-US"/>
              <a:t>单击此处编辑母版标题样式</a:t>
            </a:r>
          </a:p>
        </p:txBody>
      </p:sp>
      <p:sp>
        <p:nvSpPr>
          <p:cNvPr id="3" name="内容占位符 2"/>
          <p:cNvSpPr>
            <a:spLocks noGrp="1"/>
          </p:cNvSpPr>
          <p:nvPr>
            <p:ph idx="1"/>
          </p:nvPr>
        </p:nvSpPr>
        <p:spPr>
          <a:xfrm>
            <a:off x="4504432" y="258007"/>
            <a:ext cx="6440257" cy="5530650"/>
          </a:xfrm>
        </p:spPr>
        <p:txBody>
          <a:bodyPr/>
          <a:lstStyle>
            <a:lvl1pPr>
              <a:defRPr sz="3025"/>
            </a:lvl1pPr>
            <a:lvl2pPr>
              <a:defRPr sz="2645"/>
            </a:lvl2pPr>
            <a:lvl3pPr>
              <a:defRPr sz="2265">
                <a:ea typeface="微软雅黑" panose="020B0503020204020204" pitchFamily="34" charset="-122"/>
              </a:defRPr>
            </a:lvl3pPr>
            <a:lvl4pPr>
              <a:defRPr sz="1890">
                <a:ea typeface="微软雅黑" panose="020B0503020204020204" pitchFamily="34" charset="-122"/>
              </a:defRPr>
            </a:lvl4pPr>
            <a:lvl5pPr>
              <a:defRPr sz="1890">
                <a:ea typeface="微软雅黑" panose="020B0503020204020204" pitchFamily="34" charset="-122"/>
              </a:defRPr>
            </a:lvl5pPr>
            <a:lvl6pPr>
              <a:defRPr sz="1890"/>
            </a:lvl6pPr>
            <a:lvl7pPr>
              <a:defRPr sz="1890"/>
            </a:lvl7pPr>
            <a:lvl8pPr>
              <a:defRPr sz="1890"/>
            </a:lvl8pPr>
            <a:lvl9pPr>
              <a:defRPr sz="189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5799" y="1356037"/>
            <a:ext cx="3790680" cy="4432620"/>
          </a:xfrm>
        </p:spPr>
        <p:txBody>
          <a:bodyPr/>
          <a:lstStyle>
            <a:lvl1pPr marL="0" indent="0">
              <a:buNone/>
              <a:defRPr sz="1320"/>
            </a:lvl1pPr>
            <a:lvl2pPr marL="431800" indent="0">
              <a:buNone/>
              <a:defRPr sz="1135"/>
            </a:lvl2pPr>
            <a:lvl3pPr marL="863600" indent="0">
              <a:buNone/>
              <a:defRPr sz="945"/>
            </a:lvl3pPr>
            <a:lvl4pPr marL="1295400" indent="0">
              <a:buNone/>
              <a:defRPr sz="850"/>
            </a:lvl4pPr>
            <a:lvl5pPr marL="1727200"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214" y="4536122"/>
            <a:ext cx="6912592" cy="535515"/>
          </a:xfrm>
        </p:spPr>
        <p:txBody>
          <a:bodyPr anchor="b"/>
          <a:lstStyle>
            <a:lvl1pPr algn="l">
              <a:defRPr sz="1890" b="1"/>
            </a:lvl1pPr>
          </a:lstStyle>
          <a:p>
            <a:r>
              <a:rPr lang="zh-CN" altLang="en-US"/>
              <a:t>单击此处编辑母版标题样式</a:t>
            </a:r>
          </a:p>
        </p:txBody>
      </p:sp>
      <p:sp>
        <p:nvSpPr>
          <p:cNvPr id="3" name="图片占位符 2"/>
          <p:cNvSpPr>
            <a:spLocks noGrp="1"/>
          </p:cNvSpPr>
          <p:nvPr>
            <p:ph type="pic" idx="1"/>
          </p:nvPr>
        </p:nvSpPr>
        <p:spPr>
          <a:xfrm>
            <a:off x="2258214" y="579016"/>
            <a:ext cx="6912592" cy="3888105"/>
          </a:xfrm>
        </p:spPr>
        <p:txBody>
          <a:bodyPr/>
          <a:lstStyle>
            <a:lvl1pPr marL="0" indent="0">
              <a:buNone/>
              <a:defRPr sz="3025"/>
            </a:lvl1pPr>
            <a:lvl2pPr marL="431800" indent="0">
              <a:buNone/>
              <a:defRPr sz="2645"/>
            </a:lvl2pPr>
            <a:lvl3pPr marL="863600" indent="0">
              <a:buNone/>
              <a:defRPr sz="2265"/>
            </a:lvl3pPr>
            <a:lvl4pPr marL="1295400" indent="0">
              <a:buNone/>
              <a:defRPr sz="1890"/>
            </a:lvl4pPr>
            <a:lvl5pPr marL="1727200" indent="0">
              <a:buNone/>
              <a:defRPr sz="1890"/>
            </a:lvl5pPr>
            <a:lvl6pPr marL="2159635" indent="0">
              <a:buNone/>
              <a:defRPr sz="1890"/>
            </a:lvl6pPr>
            <a:lvl7pPr marL="2591435" indent="0">
              <a:buNone/>
              <a:defRPr sz="1890"/>
            </a:lvl7pPr>
            <a:lvl8pPr marL="3023235" indent="0">
              <a:buNone/>
              <a:defRPr sz="1890"/>
            </a:lvl8pPr>
            <a:lvl9pPr marL="3455035" indent="0">
              <a:buNone/>
              <a:defRPr sz="1890"/>
            </a:lvl9pPr>
          </a:lstStyle>
          <a:p>
            <a:endParaRPr lang="zh-CN" altLang="en-US"/>
          </a:p>
        </p:txBody>
      </p:sp>
      <p:sp>
        <p:nvSpPr>
          <p:cNvPr id="4" name="文本占位符 3"/>
          <p:cNvSpPr>
            <a:spLocks noGrp="1"/>
          </p:cNvSpPr>
          <p:nvPr>
            <p:ph type="body" sz="half" idx="2"/>
          </p:nvPr>
        </p:nvSpPr>
        <p:spPr>
          <a:xfrm>
            <a:off x="2258214" y="5071637"/>
            <a:ext cx="6912592" cy="760520"/>
          </a:xfrm>
        </p:spPr>
        <p:txBody>
          <a:bodyPr/>
          <a:lstStyle>
            <a:lvl1pPr marL="0" indent="0">
              <a:buNone/>
              <a:defRPr sz="1320"/>
            </a:lvl1pPr>
            <a:lvl2pPr marL="431800" indent="0">
              <a:buNone/>
              <a:defRPr sz="1135"/>
            </a:lvl2pPr>
            <a:lvl3pPr marL="863600" indent="0">
              <a:buNone/>
              <a:defRPr sz="945"/>
            </a:lvl3pPr>
            <a:lvl4pPr marL="1295400" indent="0">
              <a:buNone/>
              <a:defRPr sz="850"/>
            </a:lvl4pPr>
            <a:lvl5pPr marL="1727200"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3591" y="858023"/>
            <a:ext cx="2591098" cy="493063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75800" y="858023"/>
            <a:ext cx="7633842" cy="4930634"/>
          </a:xfrm>
        </p:spPr>
        <p:txBody>
          <a:bodyPr vert="eaVert"/>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Picture 2" descr="PPECLOGO-eff-0-1"/>
          <p:cNvPicPr>
            <a:picLocks noChangeAspect="1" noChangeArrowheads="1"/>
          </p:cNvPicPr>
          <p:nvPr userDrawn="1"/>
        </p:nvPicPr>
        <p:blipFill>
          <a:blip r:embed="rId2" cstate="screen"/>
          <a:srcRect/>
          <a:stretch>
            <a:fillRect/>
          </a:stretch>
        </p:blipFill>
        <p:spPr bwMode="auto">
          <a:xfrm>
            <a:off x="3916979" y="2727579"/>
            <a:ext cx="1001556" cy="754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PECLOGO-eff-0-2"/>
          <p:cNvPicPr>
            <a:picLocks noChangeAspect="1" noChangeArrowheads="1"/>
          </p:cNvPicPr>
          <p:nvPr userDrawn="1"/>
        </p:nvPicPr>
        <p:blipFill>
          <a:blip r:embed="rId3" cstate="screen"/>
          <a:srcRect/>
          <a:stretch>
            <a:fillRect/>
          </a:stretch>
        </p:blipFill>
        <p:spPr bwMode="auto">
          <a:xfrm>
            <a:off x="7963017" y="2606305"/>
            <a:ext cx="1035999" cy="7927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PECLOGO-eff-0-3"/>
          <p:cNvPicPr>
            <a:picLocks noChangeAspect="1" noChangeArrowheads="1"/>
          </p:cNvPicPr>
          <p:nvPr userDrawn="1"/>
        </p:nvPicPr>
        <p:blipFill>
          <a:blip r:embed="rId4" cstate="print"/>
          <a:srcRect/>
          <a:stretch>
            <a:fillRect/>
          </a:stretch>
        </p:blipFill>
        <p:spPr bwMode="auto">
          <a:xfrm>
            <a:off x="982762" y="1368018"/>
            <a:ext cx="2846628" cy="22452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PECLOGO-eff-0-1"/>
          <p:cNvPicPr>
            <a:picLocks noChangeAspect="1" noChangeArrowheads="1"/>
          </p:cNvPicPr>
          <p:nvPr userDrawn="1"/>
        </p:nvPicPr>
        <p:blipFill>
          <a:blip r:embed="rId5"/>
          <a:srcRect/>
          <a:stretch>
            <a:fillRect/>
          </a:stretch>
        </p:blipFill>
        <p:spPr bwMode="auto">
          <a:xfrm>
            <a:off x="4219730" y="3563313"/>
            <a:ext cx="495066" cy="373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PECLOGO-eff-0-1"/>
          <p:cNvPicPr>
            <a:picLocks noChangeAspect="1" noChangeArrowheads="1"/>
          </p:cNvPicPr>
          <p:nvPr userDrawn="1"/>
        </p:nvPicPr>
        <p:blipFill>
          <a:blip r:embed="rId6" cstate="screen"/>
          <a:srcRect/>
          <a:stretch>
            <a:fillRect/>
          </a:stretch>
        </p:blipFill>
        <p:spPr bwMode="auto">
          <a:xfrm>
            <a:off x="6967343" y="2744244"/>
            <a:ext cx="378915" cy="2857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PECLOGO-eff-0-2"/>
          <p:cNvPicPr>
            <a:picLocks noChangeAspect="1" noChangeArrowheads="1"/>
          </p:cNvPicPr>
          <p:nvPr userDrawn="1"/>
        </p:nvPicPr>
        <p:blipFill>
          <a:blip r:embed="rId7" cstate="screen"/>
          <a:srcRect/>
          <a:stretch>
            <a:fillRect/>
          </a:stretch>
        </p:blipFill>
        <p:spPr bwMode="auto">
          <a:xfrm>
            <a:off x="4985178" y="2432333"/>
            <a:ext cx="927297" cy="709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PECLOGO-eff-5-4"/>
          <p:cNvPicPr>
            <a:picLocks noChangeAspect="1" noChangeArrowheads="1"/>
          </p:cNvPicPr>
          <p:nvPr userDrawn="1"/>
        </p:nvPicPr>
        <p:blipFill>
          <a:blip r:embed="rId8" cstate="print"/>
          <a:srcRect/>
          <a:stretch>
            <a:fillRect/>
          </a:stretch>
        </p:blipFill>
        <p:spPr bwMode="auto">
          <a:xfrm>
            <a:off x="3081077" y="3029967"/>
            <a:ext cx="1395705" cy="10619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PECLOGO-eff-5-2"/>
          <p:cNvPicPr>
            <a:picLocks noChangeAspect="1" noChangeArrowheads="1"/>
          </p:cNvPicPr>
          <p:nvPr userDrawn="1"/>
        </p:nvPicPr>
        <p:blipFill>
          <a:blip r:embed="rId9" cstate="print"/>
          <a:srcRect/>
          <a:stretch>
            <a:fillRect/>
          </a:stretch>
        </p:blipFill>
        <p:spPr bwMode="auto">
          <a:xfrm>
            <a:off x="5055629" y="3256165"/>
            <a:ext cx="1732729" cy="13571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PPECLOGO-eff-5-4"/>
          <p:cNvPicPr>
            <a:picLocks noChangeAspect="1" noChangeArrowheads="1"/>
          </p:cNvPicPr>
          <p:nvPr userDrawn="1"/>
        </p:nvPicPr>
        <p:blipFill>
          <a:blip r:embed="rId10"/>
          <a:srcRect/>
          <a:stretch>
            <a:fillRect/>
          </a:stretch>
        </p:blipFill>
        <p:spPr bwMode="auto">
          <a:xfrm>
            <a:off x="9337946" y="2575193"/>
            <a:ext cx="1054871" cy="804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PECLOGO-eff-0-1"/>
          <p:cNvPicPr>
            <a:picLocks noChangeAspect="1" noChangeArrowheads="1"/>
          </p:cNvPicPr>
          <p:nvPr userDrawn="1"/>
        </p:nvPicPr>
        <p:blipFill>
          <a:blip r:embed="rId11"/>
          <a:srcRect/>
          <a:stretch>
            <a:fillRect/>
          </a:stretch>
        </p:blipFill>
        <p:spPr bwMode="auto">
          <a:xfrm>
            <a:off x="7502395" y="3425214"/>
            <a:ext cx="493162" cy="3714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PECLOGO-eff-0-1"/>
          <p:cNvPicPr>
            <a:picLocks noChangeAspect="1" noChangeArrowheads="1"/>
          </p:cNvPicPr>
          <p:nvPr userDrawn="1"/>
        </p:nvPicPr>
        <p:blipFill>
          <a:blip r:embed="rId11"/>
          <a:srcRect/>
          <a:stretch>
            <a:fillRect/>
          </a:stretch>
        </p:blipFill>
        <p:spPr bwMode="auto">
          <a:xfrm>
            <a:off x="10630829" y="2234707"/>
            <a:ext cx="493161" cy="3714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PECLOGO-eff2-1-2"/>
          <p:cNvPicPr>
            <a:picLocks noChangeAspect="1" noChangeArrowheads="1"/>
          </p:cNvPicPr>
          <p:nvPr userDrawn="1"/>
        </p:nvPicPr>
        <p:blipFill>
          <a:blip r:embed="rId12" cstate="print"/>
          <a:srcRect/>
          <a:stretch>
            <a:fillRect/>
          </a:stretch>
        </p:blipFill>
        <p:spPr bwMode="auto">
          <a:xfrm>
            <a:off x="1940525" y="2641861"/>
            <a:ext cx="1603251" cy="13500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PPECLOGO-eff2-1-3"/>
          <p:cNvPicPr>
            <a:picLocks noChangeAspect="1" noChangeArrowheads="1"/>
          </p:cNvPicPr>
          <p:nvPr userDrawn="1"/>
        </p:nvPicPr>
        <p:blipFill>
          <a:blip r:embed="rId13" cstate="print"/>
          <a:srcRect/>
          <a:stretch>
            <a:fillRect/>
          </a:stretch>
        </p:blipFill>
        <p:spPr bwMode="auto">
          <a:xfrm>
            <a:off x="3762746" y="2632337"/>
            <a:ext cx="413190" cy="3452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PPECLOGO-eff2-1-4"/>
          <p:cNvPicPr>
            <a:picLocks noChangeAspect="1" noChangeArrowheads="1"/>
          </p:cNvPicPr>
          <p:nvPr userDrawn="1"/>
        </p:nvPicPr>
        <p:blipFill>
          <a:blip r:embed="rId14" cstate="print"/>
          <a:srcRect/>
          <a:stretch>
            <a:fillRect/>
          </a:stretch>
        </p:blipFill>
        <p:spPr bwMode="auto">
          <a:xfrm>
            <a:off x="8046967" y="3141875"/>
            <a:ext cx="664531" cy="5547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PPECLOGO-eff2-1-3"/>
          <p:cNvPicPr>
            <a:picLocks noChangeAspect="1" noChangeArrowheads="1"/>
          </p:cNvPicPr>
          <p:nvPr userDrawn="1"/>
        </p:nvPicPr>
        <p:blipFill>
          <a:blip r:embed="rId13" cstate="print"/>
          <a:srcRect/>
          <a:stretch>
            <a:fillRect/>
          </a:stretch>
        </p:blipFill>
        <p:spPr bwMode="auto">
          <a:xfrm>
            <a:off x="8726733" y="2749005"/>
            <a:ext cx="340833" cy="28572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PECLOGO-eff2-1-3"/>
          <p:cNvPicPr>
            <a:picLocks noChangeAspect="1" noChangeArrowheads="1"/>
          </p:cNvPicPr>
          <p:nvPr userDrawn="1"/>
        </p:nvPicPr>
        <p:blipFill>
          <a:blip r:embed="rId13" cstate="print"/>
          <a:srcRect/>
          <a:stretch>
            <a:fillRect/>
          </a:stretch>
        </p:blipFill>
        <p:spPr bwMode="auto">
          <a:xfrm>
            <a:off x="9204658" y="3256164"/>
            <a:ext cx="266574" cy="2238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2"/>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8"/>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9"/>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3"/>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4"/>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11"/>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10"/>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6"/>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
                                        </p:tgtEl>
                                      </p:cBhvr>
                                    </p:animEffect>
                                    <p:set>
                                      <p:cBhvr>
                                        <p:cTn id="77" dur="1" fill="hold">
                                          <p:stCondLst>
                                            <p:cond delay="499"/>
                                          </p:stCondLst>
                                        </p:cTn>
                                        <p:tgtEl>
                                          <p:spTgt spid="5"/>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8"/>
                                        </p:tgtEl>
                                      </p:cBhvr>
                                    </p:animEffect>
                                    <p:set>
                                      <p:cBhvr>
                                        <p:cTn id="92" dur="1" fill="hold">
                                          <p:stCondLst>
                                            <p:cond delay="499"/>
                                          </p:stCondLst>
                                        </p:cTn>
                                        <p:tgtEl>
                                          <p:spTgt spid="8"/>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100"/>
                                        <p:tgtEl>
                                          <p:spTgt spid="15"/>
                                        </p:tgtEl>
                                      </p:cBhvr>
                                    </p:animEffect>
                                  </p:childTnLst>
                                </p:cTn>
                              </p:par>
                              <p:par>
                                <p:cTn id="96" presetID="10" presetClass="entr" presetSubtype="0" fill="hold" nodeType="withEffect">
                                  <p:stCondLst>
                                    <p:cond delay="60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00"/>
                                        <p:tgtEl>
                                          <p:spTgt spid="16"/>
                                        </p:tgtEl>
                                      </p:cBhvr>
                                    </p:animEffect>
                                  </p:childTnLst>
                                </p:cTn>
                              </p:par>
                              <p:par>
                                <p:cTn id="99" presetID="10" presetClass="entr" presetSubtype="0" fill="hold" nodeType="withEffect">
                                  <p:stCondLst>
                                    <p:cond delay="20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
                                        <p:tgtEl>
                                          <p:spTgt spid="17"/>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100"/>
                                        <p:tgtEl>
                                          <p:spTgt spid="18"/>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
                                        <p:tgtEl>
                                          <p:spTgt spid="19"/>
                                        </p:tgtEl>
                                      </p:cBhvr>
                                    </p:animEffect>
                                  </p:childTnLst>
                                </p:cTn>
                              </p:par>
                              <p:par>
                                <p:cTn id="108" presetID="53" presetClass="exit" presetSubtype="16" fill="hold" nodeType="withEffect">
                                  <p:stCondLst>
                                    <p:cond delay="100"/>
                                  </p:stCondLst>
                                  <p:childTnLst>
                                    <p:anim calcmode="lin" valueType="num">
                                      <p:cBhvr>
                                        <p:cTn id="109" dur="1000"/>
                                        <p:tgtEl>
                                          <p:spTgt spid="15"/>
                                        </p:tgtEl>
                                        <p:attrNameLst>
                                          <p:attrName>ppt_w</p:attrName>
                                        </p:attrNameLst>
                                      </p:cBhvr>
                                      <p:tavLst>
                                        <p:tav tm="0">
                                          <p:val>
                                            <p:strVal val="ppt_w"/>
                                          </p:val>
                                        </p:tav>
                                        <p:tav tm="100000">
                                          <p:val>
                                            <p:fltVal val="0"/>
                                          </p:val>
                                        </p:tav>
                                      </p:tavLst>
                                    </p:anim>
                                    <p:anim calcmode="lin" valueType="num">
                                      <p:cBhvr>
                                        <p:cTn id="110" dur="1000"/>
                                        <p:tgtEl>
                                          <p:spTgt spid="15"/>
                                        </p:tgtEl>
                                        <p:attrNameLst>
                                          <p:attrName>ppt_h</p:attrName>
                                        </p:attrNameLst>
                                      </p:cBhvr>
                                      <p:tavLst>
                                        <p:tav tm="0">
                                          <p:val>
                                            <p:strVal val="ppt_h"/>
                                          </p:val>
                                        </p:tav>
                                        <p:tav tm="100000">
                                          <p:val>
                                            <p:fltVal val="0"/>
                                          </p:val>
                                        </p:tav>
                                      </p:tavLst>
                                    </p:anim>
                                    <p:animEffect transition="out" filter="fade">
                                      <p:cBhvr>
                                        <p:cTn id="111" dur="1000"/>
                                        <p:tgtEl>
                                          <p:spTgt spid="15"/>
                                        </p:tgtEl>
                                      </p:cBhvr>
                                    </p:animEffect>
                                    <p:set>
                                      <p:cBhvr>
                                        <p:cTn id="112" dur="1" fill="hold">
                                          <p:stCondLst>
                                            <p:cond delay="999"/>
                                          </p:stCondLst>
                                        </p:cTn>
                                        <p:tgtEl>
                                          <p:spTgt spid="15"/>
                                        </p:tgtEl>
                                        <p:attrNameLst>
                                          <p:attrName>style.visibility</p:attrName>
                                        </p:attrNameLst>
                                      </p:cBhvr>
                                      <p:to>
                                        <p:strVal val="hidden"/>
                                      </p:to>
                                    </p:set>
                                  </p:childTnLst>
                                </p:cTn>
                              </p:par>
                              <p:par>
                                <p:cTn id="113" presetID="53" presetClass="exit" presetSubtype="16" fill="hold" nodeType="withEffect">
                                  <p:stCondLst>
                                    <p:cond delay="700"/>
                                  </p:stCondLst>
                                  <p:childTnLst>
                                    <p:anim calcmode="lin" valueType="num">
                                      <p:cBhvr>
                                        <p:cTn id="114" dur="500"/>
                                        <p:tgtEl>
                                          <p:spTgt spid="16"/>
                                        </p:tgtEl>
                                        <p:attrNameLst>
                                          <p:attrName>ppt_w</p:attrName>
                                        </p:attrNameLst>
                                      </p:cBhvr>
                                      <p:tavLst>
                                        <p:tav tm="0">
                                          <p:val>
                                            <p:strVal val="ppt_w"/>
                                          </p:val>
                                        </p:tav>
                                        <p:tav tm="100000">
                                          <p:val>
                                            <p:fltVal val="0"/>
                                          </p:val>
                                        </p:tav>
                                      </p:tavLst>
                                    </p:anim>
                                    <p:anim calcmode="lin" valueType="num">
                                      <p:cBhvr>
                                        <p:cTn id="115" dur="500"/>
                                        <p:tgtEl>
                                          <p:spTgt spid="16"/>
                                        </p:tgtEl>
                                        <p:attrNameLst>
                                          <p:attrName>ppt_h</p:attrName>
                                        </p:attrNameLst>
                                      </p:cBhvr>
                                      <p:tavLst>
                                        <p:tav tm="0">
                                          <p:val>
                                            <p:strVal val="ppt_h"/>
                                          </p:val>
                                        </p:tav>
                                        <p:tav tm="100000">
                                          <p:val>
                                            <p:fltVal val="0"/>
                                          </p:val>
                                        </p:tav>
                                      </p:tavLst>
                                    </p:anim>
                                    <p:animEffect transition="out" filter="fade">
                                      <p:cBhvr>
                                        <p:cTn id="116" dur="500"/>
                                        <p:tgtEl>
                                          <p:spTgt spid="16"/>
                                        </p:tgtEl>
                                      </p:cBhvr>
                                    </p:animEffect>
                                    <p:set>
                                      <p:cBhvr>
                                        <p:cTn id="117" dur="1" fill="hold">
                                          <p:stCondLst>
                                            <p:cond delay="499"/>
                                          </p:stCondLst>
                                        </p:cTn>
                                        <p:tgtEl>
                                          <p:spTgt spid="16"/>
                                        </p:tgtEl>
                                        <p:attrNameLst>
                                          <p:attrName>style.visibility</p:attrName>
                                        </p:attrNameLst>
                                      </p:cBhvr>
                                      <p:to>
                                        <p:strVal val="hidden"/>
                                      </p:to>
                                    </p:set>
                                  </p:childTnLst>
                                </p:cTn>
                              </p:par>
                              <p:par>
                                <p:cTn id="118" presetID="53" presetClass="exit" presetSubtype="16" fill="hold" nodeType="withEffect">
                                  <p:stCondLst>
                                    <p:cond delay="300"/>
                                  </p:stCondLst>
                                  <p:childTnLst>
                                    <p:anim calcmode="lin" valueType="num">
                                      <p:cBhvr>
                                        <p:cTn id="119" dur="500"/>
                                        <p:tgtEl>
                                          <p:spTgt spid="17"/>
                                        </p:tgtEl>
                                        <p:attrNameLst>
                                          <p:attrName>ppt_w</p:attrName>
                                        </p:attrNameLst>
                                      </p:cBhvr>
                                      <p:tavLst>
                                        <p:tav tm="0">
                                          <p:val>
                                            <p:strVal val="ppt_w"/>
                                          </p:val>
                                        </p:tav>
                                        <p:tav tm="100000">
                                          <p:val>
                                            <p:fltVal val="0"/>
                                          </p:val>
                                        </p:tav>
                                      </p:tavLst>
                                    </p:anim>
                                    <p:anim calcmode="lin" valueType="num">
                                      <p:cBhvr>
                                        <p:cTn id="120" dur="500"/>
                                        <p:tgtEl>
                                          <p:spTgt spid="17"/>
                                        </p:tgtEl>
                                        <p:attrNameLst>
                                          <p:attrName>ppt_h</p:attrName>
                                        </p:attrNameLst>
                                      </p:cBhvr>
                                      <p:tavLst>
                                        <p:tav tm="0">
                                          <p:val>
                                            <p:strVal val="ppt_h"/>
                                          </p:val>
                                        </p:tav>
                                        <p:tav tm="100000">
                                          <p:val>
                                            <p:fltVal val="0"/>
                                          </p:val>
                                        </p:tav>
                                      </p:tavLst>
                                    </p:anim>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53" presetClass="exit" presetSubtype="16" fill="hold" nodeType="withEffect">
                                  <p:stCondLst>
                                    <p:cond delay="1900"/>
                                  </p:stCondLst>
                                  <p:childTnLst>
                                    <p:anim calcmode="lin" valueType="num">
                                      <p:cBhvr>
                                        <p:cTn id="124" dur="500"/>
                                        <p:tgtEl>
                                          <p:spTgt spid="18"/>
                                        </p:tgtEl>
                                        <p:attrNameLst>
                                          <p:attrName>ppt_w</p:attrName>
                                        </p:attrNameLst>
                                      </p:cBhvr>
                                      <p:tavLst>
                                        <p:tav tm="0">
                                          <p:val>
                                            <p:strVal val="ppt_w"/>
                                          </p:val>
                                        </p:tav>
                                        <p:tav tm="100000">
                                          <p:val>
                                            <p:fltVal val="0"/>
                                          </p:val>
                                        </p:tav>
                                      </p:tavLst>
                                    </p:anim>
                                    <p:anim calcmode="lin" valueType="num">
                                      <p:cBhvr>
                                        <p:cTn id="125" dur="500"/>
                                        <p:tgtEl>
                                          <p:spTgt spid="18"/>
                                        </p:tgtEl>
                                        <p:attrNameLst>
                                          <p:attrName>ppt_h</p:attrName>
                                        </p:attrNameLst>
                                      </p:cBhvr>
                                      <p:tavLst>
                                        <p:tav tm="0">
                                          <p:val>
                                            <p:strVal val="ppt_h"/>
                                          </p:val>
                                        </p:tav>
                                        <p:tav tm="100000">
                                          <p:val>
                                            <p:fltVal val="0"/>
                                          </p:val>
                                        </p:tav>
                                      </p:tavLst>
                                    </p:anim>
                                    <p:animEffect transition="out" filter="fade">
                                      <p:cBhvr>
                                        <p:cTn id="126" dur="500"/>
                                        <p:tgtEl>
                                          <p:spTgt spid="18"/>
                                        </p:tgtEl>
                                      </p:cBhvr>
                                    </p:animEffect>
                                    <p:set>
                                      <p:cBhvr>
                                        <p:cTn id="127" dur="1" fill="hold">
                                          <p:stCondLst>
                                            <p:cond delay="499"/>
                                          </p:stCondLst>
                                        </p:cTn>
                                        <p:tgtEl>
                                          <p:spTgt spid="18"/>
                                        </p:tgtEl>
                                        <p:attrNameLst>
                                          <p:attrName>style.visibility</p:attrName>
                                        </p:attrNameLst>
                                      </p:cBhvr>
                                      <p:to>
                                        <p:strVal val="hidden"/>
                                      </p:to>
                                    </p:set>
                                  </p:childTnLst>
                                </p:cTn>
                              </p:par>
                              <p:par>
                                <p:cTn id="128" presetID="53" presetClass="exit" presetSubtype="16" fill="hold" nodeType="withEffect">
                                  <p:stCondLst>
                                    <p:cond delay="2300"/>
                                  </p:stCondLst>
                                  <p:childTnLst>
                                    <p:anim calcmode="lin" valueType="num">
                                      <p:cBhvr>
                                        <p:cTn id="129" dur="500"/>
                                        <p:tgtEl>
                                          <p:spTgt spid="19"/>
                                        </p:tgtEl>
                                        <p:attrNameLst>
                                          <p:attrName>ppt_w</p:attrName>
                                        </p:attrNameLst>
                                      </p:cBhvr>
                                      <p:tavLst>
                                        <p:tav tm="0">
                                          <p:val>
                                            <p:strVal val="ppt_w"/>
                                          </p:val>
                                        </p:tav>
                                        <p:tav tm="100000">
                                          <p:val>
                                            <p:fltVal val="0"/>
                                          </p:val>
                                        </p:tav>
                                      </p:tavLst>
                                    </p:anim>
                                    <p:anim calcmode="lin" valueType="num">
                                      <p:cBhvr>
                                        <p:cTn id="130" dur="500"/>
                                        <p:tgtEl>
                                          <p:spTgt spid="19"/>
                                        </p:tgtEl>
                                        <p:attrNameLst>
                                          <p:attrName>ppt_h</p:attrName>
                                        </p:attrNameLst>
                                      </p:cBhvr>
                                      <p:tavLst>
                                        <p:tav tm="0">
                                          <p:val>
                                            <p:strVal val="ppt_h"/>
                                          </p:val>
                                        </p:tav>
                                        <p:tav tm="100000">
                                          <p:val>
                                            <p:fltVal val="0"/>
                                          </p:val>
                                        </p:tav>
                                      </p:tavLst>
                                    </p:anim>
                                    <p:animEffect transition="out" filter="fade">
                                      <p:cBhvr>
                                        <p:cTn id="131" dur="500"/>
                                        <p:tgtEl>
                                          <p:spTgt spid="19"/>
                                        </p:tgtEl>
                                      </p:cBhvr>
                                    </p:animEffect>
                                    <p:set>
                                      <p:cBhvr>
                                        <p:cTn id="1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a:xfrm>
            <a:off x="831265" y="5999970"/>
            <a:ext cx="2551219" cy="299343"/>
          </a:xfrm>
        </p:spPr>
        <p:txBody>
          <a:bodyPr/>
          <a:lstStyle>
            <a:lvl1pPr>
              <a:defRPr>
                <a:ea typeface="微软雅黑" panose="020B0503020204020204" pitchFamily="34" charset="-122"/>
              </a:defRPr>
            </a:lvl1pPr>
          </a:lstStyle>
          <a:p>
            <a:fld id="{760FBDFE-C587-4B4C-A407-44438C67B59E}" type="datetimeFigureOut">
              <a:rPr lang="zh-CN" altLang="en-US" smtClean="0"/>
              <a:t>2024/1/19</a:t>
            </a:fld>
            <a:endParaRPr lang="zh-CN" altLang="en-US"/>
          </a:p>
        </p:txBody>
      </p:sp>
      <p:sp>
        <p:nvSpPr>
          <p:cNvPr id="4" name="页脚占位符 3"/>
          <p:cNvSpPr>
            <a:spLocks noGrp="1"/>
          </p:cNvSpPr>
          <p:nvPr>
            <p:ph type="ftr" sz="quarter" idx="11"/>
            <p:custDataLst>
              <p:tags r:id="rId3"/>
            </p:custDataLst>
          </p:nvPr>
        </p:nvSpPr>
        <p:spPr>
          <a:xfrm>
            <a:off x="3889191" y="5999970"/>
            <a:ext cx="3741788" cy="299343"/>
          </a:xfrm>
        </p:spPr>
        <p:txBody>
          <a:bodyPr/>
          <a:lstStyle>
            <a:lvl1pPr>
              <a:defRPr>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4"/>
            </p:custDataLst>
          </p:nvPr>
        </p:nvSpPr>
        <p:spPr>
          <a:xfrm>
            <a:off x="8136120" y="5999970"/>
            <a:ext cx="2551219" cy="299343"/>
          </a:xfrm>
        </p:spPr>
        <p:txBody>
          <a:bodyPr/>
          <a:lstStyle>
            <a:lvl1pPr>
              <a:defRPr>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ea typeface="微软雅黑" panose="020B0503020204020204" pitchFamily="34" charset="-122"/>
              </a:defRPr>
            </a:lvl1pPr>
          </a:lstStyle>
          <a:p>
            <a:fld id="{02854A03-91AF-448A-9954-517C0577E5F0}" type="datetimeFigureOut">
              <a:rPr lang="zh-CN" altLang="en-US" smtClean="0">
                <a:solidFill>
                  <a:prstClr val="black">
                    <a:tint val="75000"/>
                  </a:prstClr>
                </a:solidFill>
              </a:rPr>
              <a:t>2024/1/19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lvl1pPr>
              <a:defRPr>
                <a:ea typeface="微软雅黑" panose="020B0503020204020204" pitchFamily="34" charset="-122"/>
              </a:defRPr>
            </a:lvl1pPr>
          </a:lstStyle>
          <a:p>
            <a:fld id="{2EEFC946-6D13-4F8C-9740-992A906A613E}" type="slidenum">
              <a:rPr lang="zh-CN" altLang="en-US" smtClean="0">
                <a:solidFill>
                  <a:prstClr val="black">
                    <a:tint val="75000"/>
                  </a:prstClr>
                </a:solidFill>
              </a:rPr>
              <a:t>‹#›</a:t>
            </a:fld>
            <a:endParaRPr lang="zh-CN" altLang="en-US">
              <a:solidFill>
                <a:prstClr val="black">
                  <a:tint val="75000"/>
                </a:prstClr>
              </a:solidFill>
            </a:endParaRPr>
          </a:p>
        </p:txBody>
      </p:sp>
      <p:grpSp>
        <p:nvGrpSpPr>
          <p:cNvPr id="5" name="组合 3"/>
          <p:cNvGrpSpPr/>
          <p:nvPr userDrawn="1"/>
        </p:nvGrpSpPr>
        <p:grpSpPr bwMode="auto">
          <a:xfrm flipH="1">
            <a:off x="-1" y="312473"/>
            <a:ext cx="2264242" cy="639017"/>
            <a:chOff x="2370576" y="533400"/>
            <a:chExt cx="2417494" cy="675969"/>
          </a:xfrm>
          <a:solidFill>
            <a:srgbClr val="EE1C39"/>
          </a:solidFill>
        </p:grpSpPr>
        <p:sp>
          <p:nvSpPr>
            <p:cNvPr id="13" name="矩形 12"/>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sp>
          <p:nvSpPr>
            <p:cNvPr id="14" name="椭圆 13"/>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grpSp>
      <p:sp>
        <p:nvSpPr>
          <p:cNvPr id="15" name="文本框 12"/>
          <p:cNvSpPr txBox="1">
            <a:spLocks noChangeArrowheads="1"/>
          </p:cNvSpPr>
          <p:nvPr userDrawn="1"/>
        </p:nvSpPr>
        <p:spPr bwMode="auto">
          <a:xfrm>
            <a:off x="-1" y="466528"/>
            <a:ext cx="2262886" cy="31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881" tIns="40941" rIns="81881" bIns="40941">
            <a:spAutoFit/>
          </a:bodyPr>
          <a:lstStyle>
            <a:lvl1pPr>
              <a:defRPr>
                <a:solidFill>
                  <a:schemeClr val="tx1"/>
                </a:solidFill>
                <a:latin typeface="Open Sans" panose="020B0606030504020204" pitchFamily="34" charset="0"/>
                <a:ea typeface="冬青黑体简体中文 W3" panose="020B0300000000000000" charset="-122"/>
              </a:defRPr>
            </a:lvl1pPr>
            <a:lvl2pPr marL="742950" indent="-285750">
              <a:defRPr>
                <a:solidFill>
                  <a:schemeClr val="tx1"/>
                </a:solidFill>
                <a:latin typeface="Open Sans" panose="020B0606030504020204" pitchFamily="34" charset="0"/>
                <a:ea typeface="冬青黑体简体中文 W3" panose="020B0300000000000000" charset="-122"/>
              </a:defRPr>
            </a:lvl2pPr>
            <a:lvl3pPr marL="1143000" indent="-228600">
              <a:defRPr>
                <a:solidFill>
                  <a:schemeClr val="tx1"/>
                </a:solidFill>
                <a:latin typeface="Open Sans" panose="020B0606030504020204" pitchFamily="34" charset="0"/>
                <a:ea typeface="冬青黑体简体中文 W3" panose="020B0300000000000000" charset="-122"/>
              </a:defRPr>
            </a:lvl3pPr>
            <a:lvl4pPr marL="1600200" indent="-228600">
              <a:defRPr>
                <a:solidFill>
                  <a:schemeClr val="tx1"/>
                </a:solidFill>
                <a:latin typeface="Open Sans" panose="020B0606030504020204" pitchFamily="34" charset="0"/>
                <a:ea typeface="冬青黑体简体中文 W3" panose="020B0300000000000000" charset="-122"/>
              </a:defRPr>
            </a:lvl4pPr>
            <a:lvl5pPr marL="2057400" indent="-228600">
              <a:defRPr>
                <a:solidFill>
                  <a:schemeClr val="tx1"/>
                </a:solidFill>
                <a:latin typeface="Open Sans" panose="020B0606030504020204" pitchFamily="34" charset="0"/>
                <a:ea typeface="冬青黑体简体中文 W3" panose="020B0300000000000000"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9pPr>
          </a:lstStyle>
          <a:p>
            <a:pPr>
              <a:buFontTx/>
              <a:buNone/>
            </a:pPr>
            <a:r>
              <a:rPr lang="zh-CN" altLang="en-US" sz="1510" dirty="0">
                <a:solidFill>
                  <a:prstClr val="white"/>
                </a:solidFill>
                <a:latin typeface="微软雅黑" panose="020B0503020204020204" pitchFamily="34" charset="-122"/>
                <a:ea typeface="微软雅黑" panose="020B0503020204020204" pitchFamily="34" charset="-122"/>
                <a:cs typeface="+mn-ea"/>
                <a:sym typeface="+mn-lt"/>
              </a:rPr>
              <a:t>点击添加相关标题文字</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70"/>
            </a:lvl1pPr>
          </a:lstStyle>
          <a:p>
            <a:r>
              <a:rPr lang="zh-CN" altLang="en-US"/>
              <a:t>单击此处编辑母版标题样式</a:t>
            </a:r>
            <a:endParaRPr lang="en-US" dirty="0"/>
          </a:p>
        </p:txBody>
      </p:sp>
      <p:sp>
        <p:nvSpPr>
          <p:cNvPr id="3" name="Subtitle 2"/>
          <p:cNvSpPr>
            <a:spLocks noGrp="1"/>
          </p:cNvSpPr>
          <p:nvPr>
            <p:ph type="subTitle" idx="1"/>
          </p:nvPr>
        </p:nvSpPr>
        <p:spPr>
          <a:xfrm>
            <a:off x="1440061" y="3403592"/>
            <a:ext cx="8640366" cy="1564542"/>
          </a:xfrm>
        </p:spPr>
        <p:txBody>
          <a:bodyPr/>
          <a:lstStyle>
            <a:lvl1pPr marL="0" indent="0" algn="ctr">
              <a:buNone/>
              <a:defRPr sz="2270"/>
            </a:lvl1pPr>
            <a:lvl2pPr marL="431800" indent="0" algn="ctr">
              <a:buNone/>
              <a:defRPr sz="1890"/>
            </a:lvl2pPr>
            <a:lvl3pPr marL="864235" indent="0" algn="ctr">
              <a:buNone/>
              <a:defRPr sz="1700"/>
            </a:lvl3pPr>
            <a:lvl4pPr marL="1296035" indent="0" algn="ctr">
              <a:buNone/>
              <a:defRPr sz="1510"/>
            </a:lvl4pPr>
            <a:lvl5pPr marL="1727835" indent="0" algn="ctr">
              <a:buNone/>
              <a:defRPr sz="1510"/>
            </a:lvl5pPr>
            <a:lvl6pPr marL="2160270" indent="0" algn="ctr">
              <a:buNone/>
              <a:defRPr sz="1510"/>
            </a:lvl6pPr>
            <a:lvl7pPr marL="2592070" indent="0" algn="ctr">
              <a:buNone/>
              <a:defRPr sz="1510"/>
            </a:lvl7pPr>
            <a:lvl8pPr marL="3023870" indent="0" algn="ctr">
              <a:buNone/>
              <a:defRPr sz="1510"/>
            </a:lvl8pPr>
            <a:lvl9pPr marL="3456305" indent="0" algn="ctr">
              <a:buNone/>
              <a:defRPr sz="151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2024/1/19</a:t>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2024/1/19</a:t>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86033" y="1615545"/>
            <a:ext cx="9936421" cy="2695572"/>
          </a:xfrm>
        </p:spPr>
        <p:txBody>
          <a:bodyPr anchor="b"/>
          <a:lstStyle>
            <a:lvl1pPr>
              <a:defRPr sz="5670"/>
            </a:lvl1pPr>
          </a:lstStyle>
          <a:p>
            <a:r>
              <a:rPr lang="zh-CN" altLang="en-US"/>
              <a:t>单击此处编辑母版标题样式</a:t>
            </a:r>
            <a:endParaRPr lang="en-US" dirty="0"/>
          </a:p>
        </p:txBody>
      </p:sp>
      <p:sp>
        <p:nvSpPr>
          <p:cNvPr id="3" name="Text Placeholder 2"/>
          <p:cNvSpPr>
            <a:spLocks noGrp="1"/>
          </p:cNvSpPr>
          <p:nvPr>
            <p:ph type="body" idx="1"/>
          </p:nvPr>
        </p:nvSpPr>
        <p:spPr>
          <a:xfrm>
            <a:off x="786033" y="4336618"/>
            <a:ext cx="9936421" cy="1417538"/>
          </a:xfrm>
        </p:spPr>
        <p:txBody>
          <a:bodyPr/>
          <a:lstStyle>
            <a:lvl1pPr marL="0" indent="0">
              <a:buNone/>
              <a:defRPr sz="2270">
                <a:solidFill>
                  <a:schemeClr val="tx1">
                    <a:tint val="75000"/>
                  </a:schemeClr>
                </a:solidFill>
              </a:defRPr>
            </a:lvl1pPr>
            <a:lvl2pPr marL="431800" indent="0">
              <a:buNone/>
              <a:defRPr sz="1890">
                <a:solidFill>
                  <a:schemeClr val="tx1">
                    <a:tint val="75000"/>
                  </a:schemeClr>
                </a:solidFill>
              </a:defRPr>
            </a:lvl2pPr>
            <a:lvl3pPr marL="864235" indent="0">
              <a:buNone/>
              <a:defRPr sz="1700">
                <a:solidFill>
                  <a:schemeClr val="tx1">
                    <a:tint val="75000"/>
                  </a:schemeClr>
                </a:solidFill>
              </a:defRPr>
            </a:lvl3pPr>
            <a:lvl4pPr marL="1296035" indent="0">
              <a:buNone/>
              <a:defRPr sz="1510">
                <a:solidFill>
                  <a:schemeClr val="tx1">
                    <a:tint val="75000"/>
                  </a:schemeClr>
                </a:solidFill>
              </a:defRPr>
            </a:lvl4pPr>
            <a:lvl5pPr marL="1727835" indent="0">
              <a:buNone/>
              <a:defRPr sz="1510">
                <a:solidFill>
                  <a:schemeClr val="tx1">
                    <a:tint val="75000"/>
                  </a:schemeClr>
                </a:solidFill>
              </a:defRPr>
            </a:lvl5pPr>
            <a:lvl6pPr marL="2160270" indent="0">
              <a:buNone/>
              <a:defRPr sz="1510">
                <a:solidFill>
                  <a:schemeClr val="tx1">
                    <a:tint val="75000"/>
                  </a:schemeClr>
                </a:solidFill>
              </a:defRPr>
            </a:lvl6pPr>
            <a:lvl7pPr marL="2592070" indent="0">
              <a:buNone/>
              <a:defRPr sz="1510">
                <a:solidFill>
                  <a:schemeClr val="tx1">
                    <a:tint val="75000"/>
                  </a:schemeClr>
                </a:solidFill>
              </a:defRPr>
            </a:lvl7pPr>
            <a:lvl8pPr marL="3023870" indent="0">
              <a:buNone/>
              <a:defRPr sz="1510">
                <a:solidFill>
                  <a:schemeClr val="tx1">
                    <a:tint val="75000"/>
                  </a:schemeClr>
                </a:solidFill>
              </a:defRPr>
            </a:lvl8pPr>
            <a:lvl9pPr marL="3456305" indent="0">
              <a:buNone/>
              <a:defRPr sz="151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2024/1/19</a:t>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792034" y="1725046"/>
            <a:ext cx="4896207" cy="41116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832247" y="1725046"/>
            <a:ext cx="4896207" cy="41116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2024/1/19</a:t>
            </a:fld>
            <a:endParaRPr lang="zh-CN" altLang="en-US">
              <a:solidFill>
                <a:prstClr val="black">
                  <a:tint val="75000"/>
                </a:prstClr>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4.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5.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4">
            <a:alphaModFix amt="5000"/>
          </a:blip>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213" y="345630"/>
            <a:ext cx="9936065" cy="1251657"/>
          </a:xfrm>
          <a:prstGeom prst="rect">
            <a:avLst/>
          </a:prstGeom>
        </p:spPr>
        <p:txBody>
          <a:bodyPr vert="horz" lIns="65032" tIns="32516" rIns="65032" bIns="32516" rtlCol="0" anchor="ctr">
            <a:normAutofit/>
          </a:bodyPr>
          <a:lstStyle/>
          <a:p>
            <a:r>
              <a:rPr lang="zh-CN" altLang="en-US"/>
              <a:t>单击此处编辑母版标题样式</a:t>
            </a:r>
          </a:p>
        </p:txBody>
      </p:sp>
      <p:sp>
        <p:nvSpPr>
          <p:cNvPr id="3" name="文本占位符 2"/>
          <p:cNvSpPr>
            <a:spLocks noGrp="1"/>
          </p:cNvSpPr>
          <p:nvPr>
            <p:ph type="body" idx="1"/>
          </p:nvPr>
        </p:nvSpPr>
        <p:spPr>
          <a:xfrm>
            <a:off x="792213" y="1725298"/>
            <a:ext cx="9936065" cy="4111980"/>
          </a:xfrm>
          <a:prstGeom prst="rect">
            <a:avLst/>
          </a:prstGeom>
        </p:spPr>
        <p:txBody>
          <a:bodyPr vert="horz" lIns="65032" tIns="32516" rIns="65032" bIns="32516"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792213" y="6006537"/>
            <a:ext cx="2591399" cy="344205"/>
          </a:xfrm>
          <a:prstGeom prst="rect">
            <a:avLst/>
          </a:prstGeom>
        </p:spPr>
        <p:txBody>
          <a:bodyPr vert="horz" lIns="65032" tIns="32516" rIns="65032" bIns="32516" rtlCol="0" anchor="ctr"/>
          <a:lstStyle>
            <a:lvl1pPr algn="l">
              <a:defRPr sz="1135">
                <a:solidFill>
                  <a:schemeClr val="tx1">
                    <a:tint val="75000"/>
                  </a:schemeClr>
                </a:solidFill>
              </a:defRPr>
            </a:lvl1p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ea typeface="微软雅黑" panose="020B0503020204020204" pitchFamily="34" charset="-122"/>
              </a:rPr>
              <a:t>2024/1/19</a:t>
            </a:fld>
            <a:endParaRPr lang="zh-CN" altLang="en-US">
              <a:solidFill>
                <a:prstClr val="black">
                  <a:tint val="75000"/>
                </a:prstClr>
              </a:solidFill>
              <a:latin typeface="Calibri" panose="020F0502020204030204" pitchFamily="34" charset="0"/>
              <a:ea typeface="微软雅黑" panose="020B0503020204020204" pitchFamily="34" charset="-122"/>
            </a:endParaRPr>
          </a:p>
        </p:txBody>
      </p:sp>
      <p:sp>
        <p:nvSpPr>
          <p:cNvPr id="5" name="页脚占位符 4"/>
          <p:cNvSpPr>
            <a:spLocks noGrp="1"/>
          </p:cNvSpPr>
          <p:nvPr>
            <p:ph type="ftr" sz="quarter" idx="3"/>
          </p:nvPr>
        </p:nvSpPr>
        <p:spPr>
          <a:xfrm>
            <a:off x="3815985" y="6006537"/>
            <a:ext cx="3888520" cy="344205"/>
          </a:xfrm>
          <a:prstGeom prst="rect">
            <a:avLst/>
          </a:prstGeom>
        </p:spPr>
        <p:txBody>
          <a:bodyPr vert="horz" lIns="65032" tIns="32516" rIns="65032" bIns="32516" rtlCol="0" anchor="ctr"/>
          <a:lstStyle>
            <a:lvl1pPr algn="ctr">
              <a:defRPr sz="1135">
                <a:solidFill>
                  <a:schemeClr val="tx1">
                    <a:tint val="75000"/>
                  </a:schemeClr>
                </a:solidFill>
                <a:ea typeface="微软雅黑" panose="020B0503020204020204" pitchFamily="34" charset="-122"/>
              </a:defRPr>
            </a:lvl1pPr>
          </a:lstStyle>
          <a:p>
            <a:pPr>
              <a:buFontTx/>
              <a:buNone/>
            </a:pPr>
            <a:endParaRPr lang="zh-CN" altLang="en-US">
              <a:solidFill>
                <a:prstClr val="black">
                  <a:tint val="75000"/>
                </a:prstClr>
              </a:solidFill>
              <a:latin typeface="Calibri" panose="020F0502020204030204" pitchFamily="34" charset="0"/>
            </a:endParaRPr>
          </a:p>
        </p:txBody>
      </p:sp>
      <p:sp>
        <p:nvSpPr>
          <p:cNvPr id="6" name="灯片编号占位符 5"/>
          <p:cNvSpPr>
            <a:spLocks noGrp="1"/>
          </p:cNvSpPr>
          <p:nvPr>
            <p:ph type="sldNum" sz="quarter" idx="4"/>
          </p:nvPr>
        </p:nvSpPr>
        <p:spPr>
          <a:xfrm>
            <a:off x="8136881" y="6006537"/>
            <a:ext cx="2591399" cy="344205"/>
          </a:xfrm>
          <a:prstGeom prst="rect">
            <a:avLst/>
          </a:prstGeom>
        </p:spPr>
        <p:txBody>
          <a:bodyPr vert="horz" lIns="65032" tIns="32516" rIns="65032" bIns="32516" rtlCol="0" anchor="ctr"/>
          <a:lstStyle>
            <a:lvl1pPr algn="r">
              <a:defRPr sz="1135">
                <a:solidFill>
                  <a:schemeClr val="tx1">
                    <a:tint val="75000"/>
                  </a:schemeClr>
                </a:solidFill>
              </a:defRPr>
            </a:lvl1pPr>
          </a:lstStyle>
          <a:p>
            <a:pPr>
              <a:buFontTx/>
              <a:buNone/>
            </a:pPr>
            <a:fld id="{118D5ACA-62CA-46DB-AD6B-12EDD6D51A23}" type="slidenum">
              <a:rPr lang="zh-CN" altLang="en-US" smtClean="0">
                <a:solidFill>
                  <a:prstClr val="black">
                    <a:tint val="75000"/>
                  </a:prstClr>
                </a:solidFill>
                <a:latin typeface="Calibri" panose="020F0502020204030204" pitchFamily="34" charset="0"/>
                <a:ea typeface="微软雅黑" panose="020B0503020204020204" pitchFamily="34" charset="-122"/>
              </a:rPr>
              <a:t>‹#›</a:t>
            </a:fld>
            <a:endParaRPr lang="zh-CN" altLang="en-US">
              <a:solidFill>
                <a:prstClr val="black">
                  <a:tint val="75000"/>
                </a:prstClr>
              </a:solidFill>
              <a:latin typeface="Calibri" panose="020F0502020204030204" pitchFamily="34" charset="0"/>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advClick="0" advTm="0">
    <p:push dir="r"/>
  </p:transition>
  <p:txStyles>
    <p:titleStyle>
      <a:lvl1pPr algn="l" defTabSz="818515" rtl="0" eaLnBrk="1" latinLnBrk="0" hangingPunct="1">
        <a:lnSpc>
          <a:spcPct val="90000"/>
        </a:lnSpc>
        <a:spcBef>
          <a:spcPct val="0"/>
        </a:spcBef>
        <a:buNone/>
        <a:defRPr sz="3905" kern="1200">
          <a:solidFill>
            <a:schemeClr val="tx1"/>
          </a:solidFill>
          <a:latin typeface="+mj-lt"/>
          <a:ea typeface="微软雅黑" panose="020B0503020204020204" pitchFamily="34" charset="-122"/>
          <a:cs typeface="+mj-cs"/>
        </a:defRPr>
      </a:lvl1pPr>
    </p:titleStyle>
    <p:bodyStyle>
      <a:lvl1pPr marL="204470" indent="-204470" algn="l" defTabSz="818515" rtl="0" eaLnBrk="1" latinLnBrk="0" hangingPunct="1">
        <a:lnSpc>
          <a:spcPct val="90000"/>
        </a:lnSpc>
        <a:spcBef>
          <a:spcPts val="895"/>
        </a:spcBef>
        <a:buFont typeface="Arial" panose="020B0604020202020204" pitchFamily="34" charset="0"/>
        <a:buChar char="•"/>
        <a:defRPr sz="2520" kern="1200">
          <a:solidFill>
            <a:schemeClr val="tx1"/>
          </a:solidFill>
          <a:latin typeface="+mn-lt"/>
          <a:ea typeface="微软雅黑" panose="020B0503020204020204" pitchFamily="34" charset="-122"/>
          <a:cs typeface="+mn-cs"/>
        </a:defRPr>
      </a:lvl1pPr>
      <a:lvl2pPr marL="614045" indent="-204470" algn="l" defTabSz="818515" rtl="0" eaLnBrk="1" latinLnBrk="0" hangingPunct="1">
        <a:lnSpc>
          <a:spcPct val="90000"/>
        </a:lnSpc>
        <a:spcBef>
          <a:spcPts val="450"/>
        </a:spcBef>
        <a:buFont typeface="Arial" panose="020B0604020202020204" pitchFamily="34" charset="0"/>
        <a:buChar char="•"/>
        <a:defRPr sz="2140" kern="1200">
          <a:solidFill>
            <a:schemeClr val="tx1"/>
          </a:solidFill>
          <a:latin typeface="+mn-lt"/>
          <a:ea typeface="微软雅黑" panose="020B0503020204020204" pitchFamily="34" charset="-122"/>
          <a:cs typeface="+mn-cs"/>
        </a:defRPr>
      </a:lvl2pPr>
      <a:lvl3pPr marL="1023620" indent="-204470" algn="l" defTabSz="818515" rtl="0" eaLnBrk="1" latinLnBrk="0" hangingPunct="1">
        <a:lnSpc>
          <a:spcPct val="90000"/>
        </a:lnSpc>
        <a:spcBef>
          <a:spcPts val="450"/>
        </a:spcBef>
        <a:buFont typeface="Arial" panose="020B0604020202020204" pitchFamily="34" charset="0"/>
        <a:buChar char="•"/>
        <a:defRPr sz="1765" kern="1200">
          <a:solidFill>
            <a:schemeClr val="tx1"/>
          </a:solidFill>
          <a:latin typeface="+mn-lt"/>
          <a:ea typeface="微软雅黑" panose="020B0503020204020204" pitchFamily="34" charset="-122"/>
          <a:cs typeface="+mn-cs"/>
        </a:defRPr>
      </a:lvl3pPr>
      <a:lvl4pPr marL="143319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微软雅黑" panose="020B0503020204020204" pitchFamily="34" charset="-122"/>
          <a:cs typeface="+mn-cs"/>
        </a:defRPr>
      </a:lvl4pPr>
      <a:lvl5pPr marL="184213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微软雅黑" panose="020B0503020204020204" pitchFamily="34" charset="-122"/>
          <a:cs typeface="+mn-cs"/>
        </a:defRPr>
      </a:lvl5pPr>
      <a:lvl6pPr marL="225171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6pPr>
      <a:lvl7pPr marL="266128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7pPr>
      <a:lvl8pPr marL="307022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8pPr>
      <a:lvl9pPr marL="347980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9pPr>
    </p:bodyStyle>
    <p:otherStyle>
      <a:defPPr>
        <a:defRPr lang="zh-CN"/>
      </a:defPPr>
      <a:lvl1pPr marL="0" algn="l" defTabSz="818515" rtl="0" eaLnBrk="1" latinLnBrk="0" hangingPunct="1">
        <a:defRPr sz="1635" kern="1200">
          <a:solidFill>
            <a:schemeClr val="tx1"/>
          </a:solidFill>
          <a:latin typeface="+mn-lt"/>
          <a:ea typeface="+mn-ea"/>
          <a:cs typeface="+mn-cs"/>
        </a:defRPr>
      </a:lvl1pPr>
      <a:lvl2pPr marL="409575" algn="l" defTabSz="818515" rtl="0" eaLnBrk="1" latinLnBrk="0" hangingPunct="1">
        <a:defRPr sz="1635" kern="1200">
          <a:solidFill>
            <a:schemeClr val="tx1"/>
          </a:solidFill>
          <a:latin typeface="+mn-lt"/>
          <a:ea typeface="+mn-ea"/>
          <a:cs typeface="+mn-cs"/>
        </a:defRPr>
      </a:lvl2pPr>
      <a:lvl3pPr marL="818515" algn="l" defTabSz="818515" rtl="0" eaLnBrk="1" latinLnBrk="0" hangingPunct="1">
        <a:defRPr sz="1635" kern="1200">
          <a:solidFill>
            <a:schemeClr val="tx1"/>
          </a:solidFill>
          <a:latin typeface="+mn-lt"/>
          <a:ea typeface="+mn-ea"/>
          <a:cs typeface="+mn-cs"/>
        </a:defRPr>
      </a:lvl3pPr>
      <a:lvl4pPr marL="1228090" algn="l" defTabSz="818515" rtl="0" eaLnBrk="1" latinLnBrk="0" hangingPunct="1">
        <a:defRPr sz="1635" kern="1200">
          <a:solidFill>
            <a:schemeClr val="tx1"/>
          </a:solidFill>
          <a:latin typeface="+mn-lt"/>
          <a:ea typeface="+mn-ea"/>
          <a:cs typeface="+mn-cs"/>
        </a:defRPr>
      </a:lvl4pPr>
      <a:lvl5pPr marL="1637665" algn="l" defTabSz="818515" rtl="0" eaLnBrk="1" latinLnBrk="0" hangingPunct="1">
        <a:defRPr sz="1635" kern="1200">
          <a:solidFill>
            <a:schemeClr val="tx1"/>
          </a:solidFill>
          <a:latin typeface="+mn-lt"/>
          <a:ea typeface="+mn-ea"/>
          <a:cs typeface="+mn-cs"/>
        </a:defRPr>
      </a:lvl5pPr>
      <a:lvl6pPr marL="2047240" algn="l" defTabSz="818515" rtl="0" eaLnBrk="1" latinLnBrk="0" hangingPunct="1">
        <a:defRPr sz="1635" kern="1200">
          <a:solidFill>
            <a:schemeClr val="tx1"/>
          </a:solidFill>
          <a:latin typeface="+mn-lt"/>
          <a:ea typeface="+mn-ea"/>
          <a:cs typeface="+mn-cs"/>
        </a:defRPr>
      </a:lvl6pPr>
      <a:lvl7pPr marL="2456180" algn="l" defTabSz="818515" rtl="0" eaLnBrk="1" latinLnBrk="0" hangingPunct="1">
        <a:defRPr sz="1635" kern="1200">
          <a:solidFill>
            <a:schemeClr val="tx1"/>
          </a:solidFill>
          <a:latin typeface="+mn-lt"/>
          <a:ea typeface="+mn-ea"/>
          <a:cs typeface="+mn-cs"/>
        </a:defRPr>
      </a:lvl7pPr>
      <a:lvl8pPr marL="2865755" algn="l" defTabSz="818515" rtl="0" eaLnBrk="1" latinLnBrk="0" hangingPunct="1">
        <a:defRPr sz="1635" kern="1200">
          <a:solidFill>
            <a:schemeClr val="tx1"/>
          </a:solidFill>
          <a:latin typeface="+mn-lt"/>
          <a:ea typeface="+mn-ea"/>
          <a:cs typeface="+mn-cs"/>
        </a:defRPr>
      </a:lvl8pPr>
      <a:lvl9pPr marL="3275330" algn="l" defTabSz="818515" rtl="0" eaLnBrk="1" latinLnBrk="0" hangingPunct="1">
        <a:defRPr sz="163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3">
            <a:alphaModFix amt="5000"/>
          </a:blip>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213" y="345630"/>
            <a:ext cx="9936065" cy="1251657"/>
          </a:xfrm>
          <a:prstGeom prst="rect">
            <a:avLst/>
          </a:prstGeom>
        </p:spPr>
        <p:txBody>
          <a:bodyPr vert="horz" lIns="65032" tIns="32516" rIns="65032" bIns="32516" rtlCol="0" anchor="ctr">
            <a:normAutofit/>
          </a:bodyPr>
          <a:lstStyle/>
          <a:p>
            <a:r>
              <a:rPr lang="zh-CN" altLang="en-US"/>
              <a:t>单击此处编辑母版标题样式</a:t>
            </a:r>
          </a:p>
        </p:txBody>
      </p:sp>
      <p:sp>
        <p:nvSpPr>
          <p:cNvPr id="3" name="文本占位符 2"/>
          <p:cNvSpPr>
            <a:spLocks noGrp="1"/>
          </p:cNvSpPr>
          <p:nvPr>
            <p:ph type="body" idx="1"/>
          </p:nvPr>
        </p:nvSpPr>
        <p:spPr>
          <a:xfrm>
            <a:off x="792213" y="1725298"/>
            <a:ext cx="9936065" cy="4111980"/>
          </a:xfrm>
          <a:prstGeom prst="rect">
            <a:avLst/>
          </a:prstGeom>
        </p:spPr>
        <p:txBody>
          <a:bodyPr vert="horz" lIns="65032" tIns="32516" rIns="65032" bIns="32516"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792213" y="6006537"/>
            <a:ext cx="2591399" cy="344205"/>
          </a:xfrm>
          <a:prstGeom prst="rect">
            <a:avLst/>
          </a:prstGeom>
        </p:spPr>
        <p:txBody>
          <a:bodyPr vert="horz" lIns="65032" tIns="32516" rIns="65032" bIns="32516" rtlCol="0" anchor="ctr"/>
          <a:lstStyle>
            <a:lvl1pPr algn="l">
              <a:defRPr sz="1135">
                <a:solidFill>
                  <a:schemeClr val="tx1">
                    <a:tint val="75000"/>
                  </a:schemeClr>
                </a:solidFill>
              </a:defRPr>
            </a:lvl1p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ea typeface="微软雅黑" panose="020B0503020204020204" pitchFamily="34" charset="-122"/>
              </a:rPr>
              <a:t>2024/1/19</a:t>
            </a:fld>
            <a:endParaRPr lang="zh-CN" altLang="en-US">
              <a:solidFill>
                <a:prstClr val="black">
                  <a:tint val="75000"/>
                </a:prstClr>
              </a:solidFill>
              <a:latin typeface="Calibri" panose="020F0502020204030204" pitchFamily="34" charset="0"/>
              <a:ea typeface="微软雅黑" panose="020B0503020204020204" pitchFamily="34" charset="-122"/>
            </a:endParaRPr>
          </a:p>
        </p:txBody>
      </p:sp>
      <p:sp>
        <p:nvSpPr>
          <p:cNvPr id="5" name="页脚占位符 4"/>
          <p:cNvSpPr>
            <a:spLocks noGrp="1"/>
          </p:cNvSpPr>
          <p:nvPr>
            <p:ph type="ftr" sz="quarter" idx="3"/>
          </p:nvPr>
        </p:nvSpPr>
        <p:spPr>
          <a:xfrm>
            <a:off x="3815985" y="6006537"/>
            <a:ext cx="3888520" cy="344205"/>
          </a:xfrm>
          <a:prstGeom prst="rect">
            <a:avLst/>
          </a:prstGeom>
        </p:spPr>
        <p:txBody>
          <a:bodyPr vert="horz" lIns="65032" tIns="32516" rIns="65032" bIns="32516" rtlCol="0" anchor="ctr"/>
          <a:lstStyle>
            <a:lvl1pPr algn="ctr">
              <a:defRPr sz="1135">
                <a:solidFill>
                  <a:schemeClr val="tx1">
                    <a:tint val="75000"/>
                  </a:schemeClr>
                </a:solidFill>
                <a:ea typeface="微软雅黑" panose="020B0503020204020204" pitchFamily="34" charset="-122"/>
              </a:defRPr>
            </a:lvl1pPr>
          </a:lstStyle>
          <a:p>
            <a:pPr>
              <a:buFontTx/>
              <a:buNone/>
            </a:pPr>
            <a:endParaRPr lang="zh-CN" altLang="en-US">
              <a:solidFill>
                <a:prstClr val="black">
                  <a:tint val="75000"/>
                </a:prstClr>
              </a:solidFill>
              <a:latin typeface="Calibri" panose="020F0502020204030204" pitchFamily="34" charset="0"/>
            </a:endParaRPr>
          </a:p>
        </p:txBody>
      </p:sp>
      <p:sp>
        <p:nvSpPr>
          <p:cNvPr id="6" name="灯片编号占位符 5"/>
          <p:cNvSpPr>
            <a:spLocks noGrp="1"/>
          </p:cNvSpPr>
          <p:nvPr>
            <p:ph type="sldNum" sz="quarter" idx="4"/>
          </p:nvPr>
        </p:nvSpPr>
        <p:spPr>
          <a:xfrm>
            <a:off x="8136881" y="6006537"/>
            <a:ext cx="2591399" cy="344205"/>
          </a:xfrm>
          <a:prstGeom prst="rect">
            <a:avLst/>
          </a:prstGeom>
        </p:spPr>
        <p:txBody>
          <a:bodyPr vert="horz" lIns="65032" tIns="32516" rIns="65032" bIns="32516" rtlCol="0" anchor="ctr"/>
          <a:lstStyle>
            <a:lvl1pPr algn="r">
              <a:defRPr sz="1135">
                <a:solidFill>
                  <a:schemeClr val="tx1">
                    <a:tint val="75000"/>
                  </a:schemeClr>
                </a:solidFill>
              </a:defRPr>
            </a:lvl1pPr>
          </a:lstStyle>
          <a:p>
            <a:pPr>
              <a:buFontTx/>
              <a:buNone/>
            </a:pPr>
            <a:fld id="{118D5ACA-62CA-46DB-AD6B-12EDD6D51A23}" type="slidenum">
              <a:rPr lang="zh-CN" altLang="en-US" smtClean="0">
                <a:solidFill>
                  <a:prstClr val="black">
                    <a:tint val="75000"/>
                  </a:prstClr>
                </a:solidFill>
                <a:latin typeface="Calibri" panose="020F0502020204030204" pitchFamily="34" charset="0"/>
                <a:ea typeface="微软雅黑" panose="020B0503020204020204" pitchFamily="34" charset="-122"/>
              </a:rPr>
              <a:t>‹#›</a:t>
            </a:fld>
            <a:endParaRPr lang="zh-CN" altLang="en-US">
              <a:solidFill>
                <a:prstClr val="black">
                  <a:tint val="75000"/>
                </a:prstClr>
              </a:solidFill>
              <a:latin typeface="Calibri" panose="020F0502020204030204" pitchFamily="34" charset="0"/>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2" r:id="rId1"/>
  </p:sldLayoutIdLst>
  <p:transition spd="med" advClick="0" advTm="0">
    <p:push dir="r"/>
  </p:transition>
  <p:txStyles>
    <p:titleStyle>
      <a:lvl1pPr algn="l" defTabSz="818515" rtl="0" eaLnBrk="1" latinLnBrk="0" hangingPunct="1">
        <a:lnSpc>
          <a:spcPct val="90000"/>
        </a:lnSpc>
        <a:spcBef>
          <a:spcPct val="0"/>
        </a:spcBef>
        <a:buNone/>
        <a:defRPr sz="3905" kern="1200">
          <a:solidFill>
            <a:schemeClr val="tx1"/>
          </a:solidFill>
          <a:latin typeface="+mj-lt"/>
          <a:ea typeface="微软雅黑" panose="020B0503020204020204" pitchFamily="34" charset="-122"/>
          <a:cs typeface="+mj-cs"/>
        </a:defRPr>
      </a:lvl1pPr>
    </p:titleStyle>
    <p:bodyStyle>
      <a:lvl1pPr marL="204470" indent="-204470" algn="l" defTabSz="818515" rtl="0" eaLnBrk="1" latinLnBrk="0" hangingPunct="1">
        <a:lnSpc>
          <a:spcPct val="90000"/>
        </a:lnSpc>
        <a:spcBef>
          <a:spcPts val="895"/>
        </a:spcBef>
        <a:buFont typeface="Arial" panose="020B0604020202020204" pitchFamily="34" charset="0"/>
        <a:buChar char="•"/>
        <a:defRPr sz="2520" kern="1200">
          <a:solidFill>
            <a:schemeClr val="tx1"/>
          </a:solidFill>
          <a:latin typeface="+mn-lt"/>
          <a:ea typeface="微软雅黑" panose="020B0503020204020204" pitchFamily="34" charset="-122"/>
          <a:cs typeface="+mn-cs"/>
        </a:defRPr>
      </a:lvl1pPr>
      <a:lvl2pPr marL="614045" indent="-204470" algn="l" defTabSz="818515" rtl="0" eaLnBrk="1" latinLnBrk="0" hangingPunct="1">
        <a:lnSpc>
          <a:spcPct val="90000"/>
        </a:lnSpc>
        <a:spcBef>
          <a:spcPts val="450"/>
        </a:spcBef>
        <a:buFont typeface="Arial" panose="020B0604020202020204" pitchFamily="34" charset="0"/>
        <a:buChar char="•"/>
        <a:defRPr sz="2140" kern="1200">
          <a:solidFill>
            <a:schemeClr val="tx1"/>
          </a:solidFill>
          <a:latin typeface="+mn-lt"/>
          <a:ea typeface="微软雅黑" panose="020B0503020204020204" pitchFamily="34" charset="-122"/>
          <a:cs typeface="+mn-cs"/>
        </a:defRPr>
      </a:lvl2pPr>
      <a:lvl3pPr marL="1023620" indent="-204470" algn="l" defTabSz="818515" rtl="0" eaLnBrk="1" latinLnBrk="0" hangingPunct="1">
        <a:lnSpc>
          <a:spcPct val="90000"/>
        </a:lnSpc>
        <a:spcBef>
          <a:spcPts val="450"/>
        </a:spcBef>
        <a:buFont typeface="Arial" panose="020B0604020202020204" pitchFamily="34" charset="0"/>
        <a:buChar char="•"/>
        <a:defRPr sz="1765" kern="1200">
          <a:solidFill>
            <a:schemeClr val="tx1"/>
          </a:solidFill>
          <a:latin typeface="+mn-lt"/>
          <a:ea typeface="微软雅黑" panose="020B0503020204020204" pitchFamily="34" charset="-122"/>
          <a:cs typeface="+mn-cs"/>
        </a:defRPr>
      </a:lvl3pPr>
      <a:lvl4pPr marL="143319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微软雅黑" panose="020B0503020204020204" pitchFamily="34" charset="-122"/>
          <a:cs typeface="+mn-cs"/>
        </a:defRPr>
      </a:lvl4pPr>
      <a:lvl5pPr marL="184213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微软雅黑" panose="020B0503020204020204" pitchFamily="34" charset="-122"/>
          <a:cs typeface="+mn-cs"/>
        </a:defRPr>
      </a:lvl5pPr>
      <a:lvl6pPr marL="225171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6pPr>
      <a:lvl7pPr marL="266128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7pPr>
      <a:lvl8pPr marL="307022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8pPr>
      <a:lvl9pPr marL="347980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9pPr>
    </p:bodyStyle>
    <p:otherStyle>
      <a:defPPr>
        <a:defRPr lang="zh-CN"/>
      </a:defPPr>
      <a:lvl1pPr marL="0" algn="l" defTabSz="818515" rtl="0" eaLnBrk="1" latinLnBrk="0" hangingPunct="1">
        <a:defRPr sz="1635" kern="1200">
          <a:solidFill>
            <a:schemeClr val="tx1"/>
          </a:solidFill>
          <a:latin typeface="+mn-lt"/>
          <a:ea typeface="+mn-ea"/>
          <a:cs typeface="+mn-cs"/>
        </a:defRPr>
      </a:lvl1pPr>
      <a:lvl2pPr marL="409575" algn="l" defTabSz="818515" rtl="0" eaLnBrk="1" latinLnBrk="0" hangingPunct="1">
        <a:defRPr sz="1635" kern="1200">
          <a:solidFill>
            <a:schemeClr val="tx1"/>
          </a:solidFill>
          <a:latin typeface="+mn-lt"/>
          <a:ea typeface="+mn-ea"/>
          <a:cs typeface="+mn-cs"/>
        </a:defRPr>
      </a:lvl2pPr>
      <a:lvl3pPr marL="818515" algn="l" defTabSz="818515" rtl="0" eaLnBrk="1" latinLnBrk="0" hangingPunct="1">
        <a:defRPr sz="1635" kern="1200">
          <a:solidFill>
            <a:schemeClr val="tx1"/>
          </a:solidFill>
          <a:latin typeface="+mn-lt"/>
          <a:ea typeface="+mn-ea"/>
          <a:cs typeface="+mn-cs"/>
        </a:defRPr>
      </a:lvl3pPr>
      <a:lvl4pPr marL="1228090" algn="l" defTabSz="818515" rtl="0" eaLnBrk="1" latinLnBrk="0" hangingPunct="1">
        <a:defRPr sz="1635" kern="1200">
          <a:solidFill>
            <a:schemeClr val="tx1"/>
          </a:solidFill>
          <a:latin typeface="+mn-lt"/>
          <a:ea typeface="+mn-ea"/>
          <a:cs typeface="+mn-cs"/>
        </a:defRPr>
      </a:lvl4pPr>
      <a:lvl5pPr marL="1637665" algn="l" defTabSz="818515" rtl="0" eaLnBrk="1" latinLnBrk="0" hangingPunct="1">
        <a:defRPr sz="1635" kern="1200">
          <a:solidFill>
            <a:schemeClr val="tx1"/>
          </a:solidFill>
          <a:latin typeface="+mn-lt"/>
          <a:ea typeface="+mn-ea"/>
          <a:cs typeface="+mn-cs"/>
        </a:defRPr>
      </a:lvl5pPr>
      <a:lvl6pPr marL="2047240" algn="l" defTabSz="818515" rtl="0" eaLnBrk="1" latinLnBrk="0" hangingPunct="1">
        <a:defRPr sz="1635" kern="1200">
          <a:solidFill>
            <a:schemeClr val="tx1"/>
          </a:solidFill>
          <a:latin typeface="+mn-lt"/>
          <a:ea typeface="+mn-ea"/>
          <a:cs typeface="+mn-cs"/>
        </a:defRPr>
      </a:lvl6pPr>
      <a:lvl7pPr marL="2456180" algn="l" defTabSz="818515" rtl="0" eaLnBrk="1" latinLnBrk="0" hangingPunct="1">
        <a:defRPr sz="1635" kern="1200">
          <a:solidFill>
            <a:schemeClr val="tx1"/>
          </a:solidFill>
          <a:latin typeface="+mn-lt"/>
          <a:ea typeface="+mn-ea"/>
          <a:cs typeface="+mn-cs"/>
        </a:defRPr>
      </a:lvl7pPr>
      <a:lvl8pPr marL="2865755" algn="l" defTabSz="818515" rtl="0" eaLnBrk="1" latinLnBrk="0" hangingPunct="1">
        <a:defRPr sz="1635" kern="1200">
          <a:solidFill>
            <a:schemeClr val="tx1"/>
          </a:solidFill>
          <a:latin typeface="+mn-lt"/>
          <a:ea typeface="+mn-ea"/>
          <a:cs typeface="+mn-cs"/>
        </a:defRPr>
      </a:lvl8pPr>
      <a:lvl9pPr marL="3275330" algn="l" defTabSz="818515" rtl="0" eaLnBrk="1" latinLnBrk="0" hangingPunct="1">
        <a:defRPr sz="163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4">
            <a:alphaModFix amt="5000"/>
          </a:blip>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213" y="345630"/>
            <a:ext cx="9936065" cy="1251657"/>
          </a:xfrm>
          <a:prstGeom prst="rect">
            <a:avLst/>
          </a:prstGeom>
        </p:spPr>
        <p:txBody>
          <a:bodyPr vert="horz" lIns="65032" tIns="32516" rIns="65032" bIns="32516" rtlCol="0" anchor="ctr">
            <a:normAutofit/>
          </a:bodyPr>
          <a:lstStyle/>
          <a:p>
            <a:r>
              <a:rPr lang="zh-CN" altLang="en-US"/>
              <a:t>单击此处编辑母版标题样式</a:t>
            </a:r>
          </a:p>
        </p:txBody>
      </p:sp>
      <p:sp>
        <p:nvSpPr>
          <p:cNvPr id="3" name="文本占位符 2"/>
          <p:cNvSpPr>
            <a:spLocks noGrp="1"/>
          </p:cNvSpPr>
          <p:nvPr>
            <p:ph type="body" idx="1"/>
          </p:nvPr>
        </p:nvSpPr>
        <p:spPr>
          <a:xfrm>
            <a:off x="792213" y="1725298"/>
            <a:ext cx="9936065" cy="4111980"/>
          </a:xfrm>
          <a:prstGeom prst="rect">
            <a:avLst/>
          </a:prstGeom>
        </p:spPr>
        <p:txBody>
          <a:bodyPr vert="horz" lIns="65032" tIns="32516" rIns="65032" bIns="32516"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792213" y="6006537"/>
            <a:ext cx="2591399" cy="344205"/>
          </a:xfrm>
          <a:prstGeom prst="rect">
            <a:avLst/>
          </a:prstGeom>
        </p:spPr>
        <p:txBody>
          <a:bodyPr vert="horz" lIns="65032" tIns="32516" rIns="65032" bIns="32516" rtlCol="0" anchor="ctr"/>
          <a:lstStyle>
            <a:lvl1pPr algn="l">
              <a:defRPr sz="1135">
                <a:solidFill>
                  <a:schemeClr val="tx1">
                    <a:tint val="75000"/>
                  </a:schemeClr>
                </a:solidFill>
              </a:defRPr>
            </a:lvl1p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ea typeface="微软雅黑" panose="020B0503020204020204" pitchFamily="34" charset="-122"/>
              </a:rPr>
              <a:t>2024/1/19</a:t>
            </a:fld>
            <a:endParaRPr lang="zh-CN" altLang="en-US">
              <a:solidFill>
                <a:prstClr val="black">
                  <a:tint val="75000"/>
                </a:prstClr>
              </a:solidFill>
              <a:latin typeface="Calibri" panose="020F0502020204030204" pitchFamily="34" charset="0"/>
              <a:ea typeface="微软雅黑" panose="020B0503020204020204" pitchFamily="34" charset="-122"/>
            </a:endParaRPr>
          </a:p>
        </p:txBody>
      </p:sp>
      <p:sp>
        <p:nvSpPr>
          <p:cNvPr id="5" name="页脚占位符 4"/>
          <p:cNvSpPr>
            <a:spLocks noGrp="1"/>
          </p:cNvSpPr>
          <p:nvPr>
            <p:ph type="ftr" sz="quarter" idx="3"/>
          </p:nvPr>
        </p:nvSpPr>
        <p:spPr>
          <a:xfrm>
            <a:off x="3815985" y="6006537"/>
            <a:ext cx="3888520" cy="344205"/>
          </a:xfrm>
          <a:prstGeom prst="rect">
            <a:avLst/>
          </a:prstGeom>
        </p:spPr>
        <p:txBody>
          <a:bodyPr vert="horz" lIns="65032" tIns="32516" rIns="65032" bIns="32516" rtlCol="0" anchor="ctr"/>
          <a:lstStyle>
            <a:lvl1pPr algn="ctr">
              <a:defRPr sz="1135">
                <a:solidFill>
                  <a:schemeClr val="tx1">
                    <a:tint val="75000"/>
                  </a:schemeClr>
                </a:solidFill>
                <a:ea typeface="微软雅黑" panose="020B0503020204020204" pitchFamily="34" charset="-122"/>
              </a:defRPr>
            </a:lvl1pPr>
          </a:lstStyle>
          <a:p>
            <a:pPr>
              <a:buFontTx/>
              <a:buNone/>
            </a:pPr>
            <a:endParaRPr lang="zh-CN" altLang="en-US">
              <a:solidFill>
                <a:prstClr val="black">
                  <a:tint val="75000"/>
                </a:prstClr>
              </a:solidFill>
              <a:latin typeface="Calibri" panose="020F0502020204030204" pitchFamily="34" charset="0"/>
            </a:endParaRPr>
          </a:p>
        </p:txBody>
      </p:sp>
      <p:sp>
        <p:nvSpPr>
          <p:cNvPr id="6" name="灯片编号占位符 5"/>
          <p:cNvSpPr>
            <a:spLocks noGrp="1"/>
          </p:cNvSpPr>
          <p:nvPr>
            <p:ph type="sldNum" sz="quarter" idx="4"/>
          </p:nvPr>
        </p:nvSpPr>
        <p:spPr>
          <a:xfrm>
            <a:off x="8136881" y="6006537"/>
            <a:ext cx="2591399" cy="344205"/>
          </a:xfrm>
          <a:prstGeom prst="rect">
            <a:avLst/>
          </a:prstGeom>
        </p:spPr>
        <p:txBody>
          <a:bodyPr vert="horz" lIns="65032" tIns="32516" rIns="65032" bIns="32516" rtlCol="0" anchor="ctr"/>
          <a:lstStyle>
            <a:lvl1pPr algn="r">
              <a:defRPr sz="1135">
                <a:solidFill>
                  <a:schemeClr val="tx1">
                    <a:tint val="75000"/>
                  </a:schemeClr>
                </a:solidFill>
              </a:defRPr>
            </a:lvl1pPr>
          </a:lstStyle>
          <a:p>
            <a:pPr>
              <a:buFontTx/>
              <a:buNone/>
            </a:pPr>
            <a:fld id="{118D5ACA-62CA-46DB-AD6B-12EDD6D51A23}" type="slidenum">
              <a:rPr lang="zh-CN" altLang="en-US" smtClean="0">
                <a:solidFill>
                  <a:prstClr val="black">
                    <a:tint val="75000"/>
                  </a:prstClr>
                </a:solidFill>
                <a:latin typeface="Calibri" panose="020F0502020204030204" pitchFamily="34" charset="0"/>
                <a:ea typeface="微软雅黑" panose="020B0503020204020204" pitchFamily="34" charset="-122"/>
              </a:rPr>
              <a:t>‹#›</a:t>
            </a:fld>
            <a:endParaRPr lang="zh-CN" altLang="en-US">
              <a:solidFill>
                <a:prstClr val="black">
                  <a:tint val="75000"/>
                </a:prstClr>
              </a:solidFill>
              <a:latin typeface="Calibri" panose="020F0502020204030204" pitchFamily="34" charset="0"/>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Lst>
  <p:transition spd="med" advClick="0" advTm="0">
    <p:push dir="r"/>
  </p:transition>
  <p:txStyles>
    <p:titleStyle>
      <a:lvl1pPr algn="l" defTabSz="818515" rtl="0" eaLnBrk="1" latinLnBrk="0" hangingPunct="1">
        <a:lnSpc>
          <a:spcPct val="90000"/>
        </a:lnSpc>
        <a:spcBef>
          <a:spcPct val="0"/>
        </a:spcBef>
        <a:buNone/>
        <a:defRPr sz="3905" kern="1200">
          <a:solidFill>
            <a:schemeClr val="tx1"/>
          </a:solidFill>
          <a:latin typeface="+mj-lt"/>
          <a:ea typeface="微软雅黑" panose="020B0503020204020204" pitchFamily="34" charset="-122"/>
          <a:cs typeface="+mj-cs"/>
        </a:defRPr>
      </a:lvl1pPr>
    </p:titleStyle>
    <p:bodyStyle>
      <a:lvl1pPr marL="204470" indent="-204470" algn="l" defTabSz="818515" rtl="0" eaLnBrk="1" latinLnBrk="0" hangingPunct="1">
        <a:lnSpc>
          <a:spcPct val="90000"/>
        </a:lnSpc>
        <a:spcBef>
          <a:spcPts val="895"/>
        </a:spcBef>
        <a:buFont typeface="Arial" panose="020B0604020202020204" pitchFamily="34" charset="0"/>
        <a:buChar char="•"/>
        <a:defRPr sz="2520" kern="1200">
          <a:solidFill>
            <a:schemeClr val="tx1"/>
          </a:solidFill>
          <a:latin typeface="+mn-lt"/>
          <a:ea typeface="微软雅黑" panose="020B0503020204020204" pitchFamily="34" charset="-122"/>
          <a:cs typeface="+mn-cs"/>
        </a:defRPr>
      </a:lvl1pPr>
      <a:lvl2pPr marL="614045" indent="-204470" algn="l" defTabSz="818515" rtl="0" eaLnBrk="1" latinLnBrk="0" hangingPunct="1">
        <a:lnSpc>
          <a:spcPct val="90000"/>
        </a:lnSpc>
        <a:spcBef>
          <a:spcPts val="450"/>
        </a:spcBef>
        <a:buFont typeface="Arial" panose="020B0604020202020204" pitchFamily="34" charset="0"/>
        <a:buChar char="•"/>
        <a:defRPr sz="2140" kern="1200">
          <a:solidFill>
            <a:schemeClr val="tx1"/>
          </a:solidFill>
          <a:latin typeface="+mn-lt"/>
          <a:ea typeface="微软雅黑" panose="020B0503020204020204" pitchFamily="34" charset="-122"/>
          <a:cs typeface="+mn-cs"/>
        </a:defRPr>
      </a:lvl2pPr>
      <a:lvl3pPr marL="1023620" indent="-204470" algn="l" defTabSz="818515" rtl="0" eaLnBrk="1" latinLnBrk="0" hangingPunct="1">
        <a:lnSpc>
          <a:spcPct val="90000"/>
        </a:lnSpc>
        <a:spcBef>
          <a:spcPts val="450"/>
        </a:spcBef>
        <a:buFont typeface="Arial" panose="020B0604020202020204" pitchFamily="34" charset="0"/>
        <a:buChar char="•"/>
        <a:defRPr sz="1765" kern="1200">
          <a:solidFill>
            <a:schemeClr val="tx1"/>
          </a:solidFill>
          <a:latin typeface="+mn-lt"/>
          <a:ea typeface="微软雅黑" panose="020B0503020204020204" pitchFamily="34" charset="-122"/>
          <a:cs typeface="+mn-cs"/>
        </a:defRPr>
      </a:lvl3pPr>
      <a:lvl4pPr marL="143319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微软雅黑" panose="020B0503020204020204" pitchFamily="34" charset="-122"/>
          <a:cs typeface="+mn-cs"/>
        </a:defRPr>
      </a:lvl4pPr>
      <a:lvl5pPr marL="184213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微软雅黑" panose="020B0503020204020204" pitchFamily="34" charset="-122"/>
          <a:cs typeface="+mn-cs"/>
        </a:defRPr>
      </a:lvl5pPr>
      <a:lvl6pPr marL="225171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6pPr>
      <a:lvl7pPr marL="266128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7pPr>
      <a:lvl8pPr marL="307022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8pPr>
      <a:lvl9pPr marL="347980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9pPr>
    </p:bodyStyle>
    <p:otherStyle>
      <a:defPPr>
        <a:defRPr lang="zh-CN"/>
      </a:defPPr>
      <a:lvl1pPr marL="0" algn="l" defTabSz="818515" rtl="0" eaLnBrk="1" latinLnBrk="0" hangingPunct="1">
        <a:defRPr sz="1635" kern="1200">
          <a:solidFill>
            <a:schemeClr val="tx1"/>
          </a:solidFill>
          <a:latin typeface="+mn-lt"/>
          <a:ea typeface="+mn-ea"/>
          <a:cs typeface="+mn-cs"/>
        </a:defRPr>
      </a:lvl1pPr>
      <a:lvl2pPr marL="409575" algn="l" defTabSz="818515" rtl="0" eaLnBrk="1" latinLnBrk="0" hangingPunct="1">
        <a:defRPr sz="1635" kern="1200">
          <a:solidFill>
            <a:schemeClr val="tx1"/>
          </a:solidFill>
          <a:latin typeface="+mn-lt"/>
          <a:ea typeface="+mn-ea"/>
          <a:cs typeface="+mn-cs"/>
        </a:defRPr>
      </a:lvl2pPr>
      <a:lvl3pPr marL="818515" algn="l" defTabSz="818515" rtl="0" eaLnBrk="1" latinLnBrk="0" hangingPunct="1">
        <a:defRPr sz="1635" kern="1200">
          <a:solidFill>
            <a:schemeClr val="tx1"/>
          </a:solidFill>
          <a:latin typeface="+mn-lt"/>
          <a:ea typeface="+mn-ea"/>
          <a:cs typeface="+mn-cs"/>
        </a:defRPr>
      </a:lvl3pPr>
      <a:lvl4pPr marL="1228090" algn="l" defTabSz="818515" rtl="0" eaLnBrk="1" latinLnBrk="0" hangingPunct="1">
        <a:defRPr sz="1635" kern="1200">
          <a:solidFill>
            <a:schemeClr val="tx1"/>
          </a:solidFill>
          <a:latin typeface="+mn-lt"/>
          <a:ea typeface="+mn-ea"/>
          <a:cs typeface="+mn-cs"/>
        </a:defRPr>
      </a:lvl4pPr>
      <a:lvl5pPr marL="1637665" algn="l" defTabSz="818515" rtl="0" eaLnBrk="1" latinLnBrk="0" hangingPunct="1">
        <a:defRPr sz="1635" kern="1200">
          <a:solidFill>
            <a:schemeClr val="tx1"/>
          </a:solidFill>
          <a:latin typeface="+mn-lt"/>
          <a:ea typeface="+mn-ea"/>
          <a:cs typeface="+mn-cs"/>
        </a:defRPr>
      </a:lvl5pPr>
      <a:lvl6pPr marL="2047240" algn="l" defTabSz="818515" rtl="0" eaLnBrk="1" latinLnBrk="0" hangingPunct="1">
        <a:defRPr sz="1635" kern="1200">
          <a:solidFill>
            <a:schemeClr val="tx1"/>
          </a:solidFill>
          <a:latin typeface="+mn-lt"/>
          <a:ea typeface="+mn-ea"/>
          <a:cs typeface="+mn-cs"/>
        </a:defRPr>
      </a:lvl6pPr>
      <a:lvl7pPr marL="2456180" algn="l" defTabSz="818515" rtl="0" eaLnBrk="1" latinLnBrk="0" hangingPunct="1">
        <a:defRPr sz="1635" kern="1200">
          <a:solidFill>
            <a:schemeClr val="tx1"/>
          </a:solidFill>
          <a:latin typeface="+mn-lt"/>
          <a:ea typeface="+mn-ea"/>
          <a:cs typeface="+mn-cs"/>
        </a:defRPr>
      </a:lvl7pPr>
      <a:lvl8pPr marL="2865755" algn="l" defTabSz="818515" rtl="0" eaLnBrk="1" latinLnBrk="0" hangingPunct="1">
        <a:defRPr sz="1635" kern="1200">
          <a:solidFill>
            <a:schemeClr val="tx1"/>
          </a:solidFill>
          <a:latin typeface="+mn-lt"/>
          <a:ea typeface="+mn-ea"/>
          <a:cs typeface="+mn-cs"/>
        </a:defRPr>
      </a:lvl8pPr>
      <a:lvl9pPr marL="3275330" algn="l" defTabSz="818515" rtl="0" eaLnBrk="1" latinLnBrk="0" hangingPunct="1">
        <a:defRPr sz="163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alphaModFix amt="5000"/>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034" y="345010"/>
            <a:ext cx="9936421" cy="125253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792034" y="1725046"/>
            <a:ext cx="9936421" cy="411161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92033" y="6006163"/>
            <a:ext cx="2592110" cy="345009"/>
          </a:xfrm>
          <a:prstGeom prst="rect">
            <a:avLst/>
          </a:prstGeom>
        </p:spPr>
        <p:txBody>
          <a:bodyPr vert="horz" lIns="91440" tIns="45720" rIns="91440" bIns="45720" rtlCol="0" anchor="ctr"/>
          <a:lstStyle>
            <a:lvl1pPr algn="l">
              <a:defRPr sz="1135">
                <a:solidFill>
                  <a:schemeClr val="tx1">
                    <a:tint val="75000"/>
                  </a:schemeClr>
                </a:solidFill>
                <a:ea typeface="微软雅黑" panose="020B0503020204020204" pitchFamily="34" charset="-122"/>
              </a:defRPr>
            </a:lvl1pPr>
          </a:lstStyle>
          <a:p>
            <a:fld id="{C764DE79-268F-4C1A-8933-263129D2AF90}" type="datetimeFigureOut">
              <a:rPr lang="en-US" dirty="0"/>
              <a:t>1/19/2024</a:t>
            </a:fld>
            <a:endParaRPr lang="en-US" dirty="0"/>
          </a:p>
        </p:txBody>
      </p:sp>
      <p:sp>
        <p:nvSpPr>
          <p:cNvPr id="5" name="Footer Placeholder 4"/>
          <p:cNvSpPr>
            <a:spLocks noGrp="1"/>
          </p:cNvSpPr>
          <p:nvPr>
            <p:ph type="ftr" sz="quarter" idx="3"/>
          </p:nvPr>
        </p:nvSpPr>
        <p:spPr>
          <a:xfrm>
            <a:off x="3816162" y="6006163"/>
            <a:ext cx="3888165" cy="345009"/>
          </a:xfrm>
          <a:prstGeom prst="rect">
            <a:avLst/>
          </a:prstGeom>
        </p:spPr>
        <p:txBody>
          <a:bodyPr vert="horz" lIns="91440" tIns="45720" rIns="91440" bIns="45720" rtlCol="0" anchor="ctr"/>
          <a:lstStyle>
            <a:lvl1pPr algn="ctr">
              <a:defRPr sz="1135">
                <a:solidFill>
                  <a:schemeClr val="tx1">
                    <a:tint val="75000"/>
                  </a:schemeClr>
                </a:solidFill>
                <a:ea typeface="微软雅黑" panose="020B0503020204020204" pitchFamily="34" charset="-122"/>
              </a:defRPr>
            </a:lvl1pPr>
          </a:lstStyle>
          <a:p>
            <a:endParaRPr lang="en-US" dirty="0"/>
          </a:p>
        </p:txBody>
      </p:sp>
      <p:sp>
        <p:nvSpPr>
          <p:cNvPr id="6" name="Slide Number Placeholder 5"/>
          <p:cNvSpPr>
            <a:spLocks noGrp="1"/>
          </p:cNvSpPr>
          <p:nvPr>
            <p:ph type="sldNum" sz="quarter" idx="4"/>
          </p:nvPr>
        </p:nvSpPr>
        <p:spPr>
          <a:xfrm>
            <a:off x="8136345" y="6006163"/>
            <a:ext cx="2592110" cy="345009"/>
          </a:xfrm>
          <a:prstGeom prst="rect">
            <a:avLst/>
          </a:prstGeom>
        </p:spPr>
        <p:txBody>
          <a:bodyPr vert="horz" lIns="91440" tIns="45720" rIns="91440" bIns="45720" rtlCol="0" anchor="ctr"/>
          <a:lstStyle>
            <a:lvl1pPr algn="r">
              <a:defRPr sz="1135">
                <a:solidFill>
                  <a:schemeClr val="tx1">
                    <a:tint val="75000"/>
                  </a:schemeClr>
                </a:solidFill>
                <a:ea typeface="微软雅黑" panose="020B0503020204020204" pitchFamily="34" charset="-122"/>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transition spd="med">
    <p:push dir="r"/>
  </p:transition>
  <p:txStyles>
    <p:titleStyle>
      <a:lvl1pPr algn="l" defTabSz="864235" rtl="0" eaLnBrk="1" latinLnBrk="0" hangingPunct="1">
        <a:lnSpc>
          <a:spcPct val="90000"/>
        </a:lnSpc>
        <a:spcBef>
          <a:spcPct val="0"/>
        </a:spcBef>
        <a:buNone/>
        <a:defRPr sz="4160" kern="1200">
          <a:solidFill>
            <a:schemeClr val="tx1"/>
          </a:solidFill>
          <a:latin typeface="+mj-lt"/>
          <a:ea typeface="+mj-ea"/>
          <a:cs typeface="+mj-cs"/>
        </a:defRPr>
      </a:lvl1pPr>
    </p:titleStyle>
    <p:bodyStyle>
      <a:lvl1pPr marL="215900" indent="-215900"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7700" indent="-215900" algn="l" defTabSz="864235" rtl="0" eaLnBrk="1" latinLnBrk="0" hangingPunct="1">
        <a:lnSpc>
          <a:spcPct val="90000"/>
        </a:lnSpc>
        <a:spcBef>
          <a:spcPts val="470"/>
        </a:spcBef>
        <a:buFont typeface="Arial" panose="020B0604020202020204" pitchFamily="34" charset="0"/>
        <a:buChar char="•"/>
        <a:defRPr sz="2270" kern="1200">
          <a:solidFill>
            <a:schemeClr val="tx1"/>
          </a:solidFill>
          <a:latin typeface="+mn-lt"/>
          <a:ea typeface="+mn-ea"/>
          <a:cs typeface="+mn-cs"/>
        </a:defRPr>
      </a:lvl2pPr>
      <a:lvl3pPr marL="1080135" indent="-215900" algn="l" defTabSz="864235" rtl="0" eaLnBrk="1" latinLnBrk="0" hangingPunct="1">
        <a:lnSpc>
          <a:spcPct val="90000"/>
        </a:lnSpc>
        <a:spcBef>
          <a:spcPts val="470"/>
        </a:spcBef>
        <a:buFont typeface="Arial" panose="020B0604020202020204" pitchFamily="34" charset="0"/>
        <a:buChar char="•"/>
        <a:defRPr sz="1890" kern="1200">
          <a:solidFill>
            <a:schemeClr val="tx1"/>
          </a:solidFill>
          <a:latin typeface="+mn-lt"/>
          <a:ea typeface="+mn-ea"/>
          <a:cs typeface="+mn-cs"/>
        </a:defRPr>
      </a:lvl3pPr>
      <a:lvl4pPr marL="15119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4pPr>
      <a:lvl5pPr marL="19437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blipFill rotWithShape="0">
          <a:blip r:embed="rId18">
            <a:alphaModFix amt="5000"/>
          </a:blip>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5800" y="858023"/>
            <a:ext cx="10368889" cy="60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dirty="0"/>
              <a:t>单击此处编辑母版标题样式</a:t>
            </a:r>
          </a:p>
        </p:txBody>
      </p:sp>
      <p:sp>
        <p:nvSpPr>
          <p:cNvPr id="1027" name="Rectangle 3"/>
          <p:cNvSpPr>
            <a:spLocks noGrp="1" noChangeArrowheads="1"/>
          </p:cNvSpPr>
          <p:nvPr>
            <p:ph type="body" idx="1"/>
          </p:nvPr>
        </p:nvSpPr>
        <p:spPr bwMode="auto">
          <a:xfrm>
            <a:off x="575800" y="1512041"/>
            <a:ext cx="10368889" cy="4276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dirty="0"/>
              <a:t>单击此处编辑母版文本样式</a:t>
            </a:r>
          </a:p>
          <a:p>
            <a:pPr lvl="1"/>
            <a:r>
              <a:rPr lang="zh-CN" dirty="0"/>
              <a:t>第二级</a:t>
            </a: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txStyles>
    <p:titleStyle>
      <a:lvl1pPr algn="l" rtl="0" fontAlgn="base">
        <a:spcBef>
          <a:spcPct val="0"/>
        </a:spcBef>
        <a:spcAft>
          <a:spcPct val="0"/>
        </a:spcAft>
        <a:defRPr sz="2265">
          <a:solidFill>
            <a:schemeClr val="accent1"/>
          </a:solidFill>
          <a:latin typeface="+mj-lt"/>
          <a:ea typeface="+mj-ea"/>
          <a:cs typeface="+mj-cs"/>
        </a:defRPr>
      </a:lvl1pPr>
      <a:lvl2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5pPr>
      <a:lvl6pPr marL="4318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6pPr>
      <a:lvl7pPr marL="8636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7pPr>
      <a:lvl8pPr marL="12954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8pPr>
      <a:lvl9pPr marL="17272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9pPr>
    </p:titleStyle>
    <p:bodyStyle>
      <a:lvl1pPr marL="323850" indent="-323850" algn="l" rtl="0" fontAlgn="base">
        <a:spcBef>
          <a:spcPct val="20000"/>
        </a:spcBef>
        <a:spcAft>
          <a:spcPct val="0"/>
        </a:spcAft>
        <a:buChar char="•"/>
        <a:defRPr sz="1890">
          <a:solidFill>
            <a:schemeClr val="accent1"/>
          </a:solidFill>
          <a:latin typeface="+mn-lt"/>
          <a:ea typeface="+mn-ea"/>
          <a:cs typeface="+mn-cs"/>
        </a:defRPr>
      </a:lvl1pPr>
      <a:lvl2pPr marL="701675" indent="-269875" algn="l" rtl="0" eaLnBrk="0" fontAlgn="base" hangingPunct="0">
        <a:spcBef>
          <a:spcPct val="20000"/>
        </a:spcBef>
        <a:spcAft>
          <a:spcPct val="0"/>
        </a:spcAft>
        <a:buChar char="–"/>
        <a:defRPr sz="1890">
          <a:solidFill>
            <a:schemeClr val="accent1"/>
          </a:solidFill>
          <a:latin typeface="+mn-lt"/>
          <a:ea typeface="仿宋_GB2312" pitchFamily="49" charset="-122"/>
        </a:defRPr>
      </a:lvl2pPr>
      <a:lvl3pPr marL="1079500" indent="-215900" algn="l" rtl="0" eaLnBrk="0" fontAlgn="base" hangingPunct="0">
        <a:spcBef>
          <a:spcPct val="20000"/>
        </a:spcBef>
        <a:spcAft>
          <a:spcPct val="0"/>
        </a:spcAft>
        <a:buChar char="•"/>
        <a:defRPr sz="2265">
          <a:solidFill>
            <a:schemeClr val="tx1"/>
          </a:solidFill>
          <a:latin typeface="+mn-lt"/>
          <a:ea typeface="宋体" panose="02010600030101010101" pitchFamily="2" charset="-122"/>
        </a:defRPr>
      </a:lvl3pPr>
      <a:lvl4pPr marL="1511300"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4pPr>
      <a:lvl5pPr marL="19437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p:bodyStyle>
    <p:otherStyle>
      <a:defPPr>
        <a:defRPr lang="zh-CN"/>
      </a:defPPr>
      <a:lvl1pPr marL="0" algn="l" defTabSz="863600" rtl="0" eaLnBrk="1" latinLnBrk="0" hangingPunct="1">
        <a:defRPr sz="1700" kern="1200">
          <a:solidFill>
            <a:schemeClr val="tx1"/>
          </a:solidFill>
          <a:latin typeface="+mn-lt"/>
          <a:ea typeface="+mn-ea"/>
          <a:cs typeface="+mn-cs"/>
        </a:defRPr>
      </a:lvl1pPr>
      <a:lvl2pPr marL="431800" algn="l" defTabSz="863600" rtl="0" eaLnBrk="1" latinLnBrk="0" hangingPunct="1">
        <a:defRPr sz="1700" kern="1200">
          <a:solidFill>
            <a:schemeClr val="tx1"/>
          </a:solidFill>
          <a:latin typeface="+mn-lt"/>
          <a:ea typeface="+mn-ea"/>
          <a:cs typeface="+mn-cs"/>
        </a:defRPr>
      </a:lvl2pPr>
      <a:lvl3pPr marL="863600" algn="l" defTabSz="863600" rtl="0" eaLnBrk="1" latinLnBrk="0" hangingPunct="1">
        <a:defRPr sz="1700" kern="1200">
          <a:solidFill>
            <a:schemeClr val="tx1"/>
          </a:solidFill>
          <a:latin typeface="+mn-lt"/>
          <a:ea typeface="+mn-ea"/>
          <a:cs typeface="+mn-cs"/>
        </a:defRPr>
      </a:lvl3pPr>
      <a:lvl4pPr marL="1295400" algn="l" defTabSz="863600" rtl="0" eaLnBrk="1" latinLnBrk="0" hangingPunct="1">
        <a:defRPr sz="1700" kern="1200">
          <a:solidFill>
            <a:schemeClr val="tx1"/>
          </a:solidFill>
          <a:latin typeface="+mn-lt"/>
          <a:ea typeface="+mn-ea"/>
          <a:cs typeface="+mn-cs"/>
        </a:defRPr>
      </a:lvl4pPr>
      <a:lvl5pPr marL="1727200" algn="l" defTabSz="863600" rtl="0" eaLnBrk="1" latinLnBrk="0" hangingPunct="1">
        <a:defRPr sz="1700" kern="1200">
          <a:solidFill>
            <a:schemeClr val="tx1"/>
          </a:solidFill>
          <a:latin typeface="+mn-lt"/>
          <a:ea typeface="+mn-ea"/>
          <a:cs typeface="+mn-cs"/>
        </a:defRPr>
      </a:lvl5pPr>
      <a:lvl6pPr marL="2159635" algn="l" defTabSz="863600" rtl="0" eaLnBrk="1" latinLnBrk="0" hangingPunct="1">
        <a:defRPr sz="1700" kern="1200">
          <a:solidFill>
            <a:schemeClr val="tx1"/>
          </a:solidFill>
          <a:latin typeface="+mn-lt"/>
          <a:ea typeface="+mn-ea"/>
          <a:cs typeface="+mn-cs"/>
        </a:defRPr>
      </a:lvl6pPr>
      <a:lvl7pPr marL="2591435" algn="l" defTabSz="863600" rtl="0" eaLnBrk="1" latinLnBrk="0" hangingPunct="1">
        <a:defRPr sz="1700" kern="1200">
          <a:solidFill>
            <a:schemeClr val="tx1"/>
          </a:solidFill>
          <a:latin typeface="+mn-lt"/>
          <a:ea typeface="+mn-ea"/>
          <a:cs typeface="+mn-cs"/>
        </a:defRPr>
      </a:lvl7pPr>
      <a:lvl8pPr marL="3023235" algn="l" defTabSz="863600" rtl="0" eaLnBrk="1" latinLnBrk="0" hangingPunct="1">
        <a:defRPr sz="1700" kern="1200">
          <a:solidFill>
            <a:schemeClr val="tx1"/>
          </a:solidFill>
          <a:latin typeface="+mn-lt"/>
          <a:ea typeface="+mn-ea"/>
          <a:cs typeface="+mn-cs"/>
        </a:defRPr>
      </a:lvl8pPr>
      <a:lvl9pPr marL="3455035" algn="l" defTabSz="863600" rtl="0" eaLnBrk="1" latinLnBrk="0" hangingPunct="1">
        <a:defRPr sz="1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blipFill rotWithShape="0">
          <a:blip r:embed="rId18">
            <a:alphaModFix amt="5000"/>
          </a:blip>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5800" y="858023"/>
            <a:ext cx="10368889" cy="60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dirty="0"/>
              <a:t>单击此处编辑母版标题样式</a:t>
            </a:r>
          </a:p>
        </p:txBody>
      </p:sp>
      <p:sp>
        <p:nvSpPr>
          <p:cNvPr id="1027" name="Rectangle 3"/>
          <p:cNvSpPr>
            <a:spLocks noGrp="1" noChangeArrowheads="1"/>
          </p:cNvSpPr>
          <p:nvPr>
            <p:ph type="body" idx="1"/>
          </p:nvPr>
        </p:nvSpPr>
        <p:spPr bwMode="auto">
          <a:xfrm>
            <a:off x="575800" y="1512041"/>
            <a:ext cx="10368889" cy="4276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dirty="0"/>
              <a:t>单击此处编辑母版文本样式</a:t>
            </a:r>
          </a:p>
          <a:p>
            <a:pPr lvl="1"/>
            <a:r>
              <a:rPr lang="zh-CN" dirty="0"/>
              <a:t>第二级</a:t>
            </a: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txStyles>
    <p:titleStyle>
      <a:lvl1pPr algn="l" rtl="0" fontAlgn="base">
        <a:spcBef>
          <a:spcPct val="0"/>
        </a:spcBef>
        <a:spcAft>
          <a:spcPct val="0"/>
        </a:spcAft>
        <a:defRPr sz="2265">
          <a:solidFill>
            <a:schemeClr val="accent1"/>
          </a:solidFill>
          <a:latin typeface="+mj-lt"/>
          <a:ea typeface="+mj-ea"/>
          <a:cs typeface="+mj-cs"/>
        </a:defRPr>
      </a:lvl1pPr>
      <a:lvl2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5pPr>
      <a:lvl6pPr marL="4318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6pPr>
      <a:lvl7pPr marL="8636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7pPr>
      <a:lvl8pPr marL="12954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8pPr>
      <a:lvl9pPr marL="17272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9pPr>
    </p:titleStyle>
    <p:bodyStyle>
      <a:lvl1pPr marL="323850" indent="-323850" algn="l" rtl="0" fontAlgn="base">
        <a:spcBef>
          <a:spcPct val="20000"/>
        </a:spcBef>
        <a:spcAft>
          <a:spcPct val="0"/>
        </a:spcAft>
        <a:buChar char="•"/>
        <a:defRPr sz="1890">
          <a:solidFill>
            <a:schemeClr val="accent1"/>
          </a:solidFill>
          <a:latin typeface="+mn-lt"/>
          <a:ea typeface="+mn-ea"/>
          <a:cs typeface="+mn-cs"/>
        </a:defRPr>
      </a:lvl1pPr>
      <a:lvl2pPr marL="701675" indent="-269875" algn="l" rtl="0" eaLnBrk="0" fontAlgn="base" hangingPunct="0">
        <a:spcBef>
          <a:spcPct val="20000"/>
        </a:spcBef>
        <a:spcAft>
          <a:spcPct val="0"/>
        </a:spcAft>
        <a:buChar char="–"/>
        <a:defRPr sz="1890">
          <a:solidFill>
            <a:schemeClr val="accent1"/>
          </a:solidFill>
          <a:latin typeface="+mn-lt"/>
          <a:ea typeface="仿宋_GB2312" pitchFamily="49" charset="-122"/>
        </a:defRPr>
      </a:lvl2pPr>
      <a:lvl3pPr marL="1079500" indent="-215900" algn="l" rtl="0" eaLnBrk="0" fontAlgn="base" hangingPunct="0">
        <a:spcBef>
          <a:spcPct val="20000"/>
        </a:spcBef>
        <a:spcAft>
          <a:spcPct val="0"/>
        </a:spcAft>
        <a:buChar char="•"/>
        <a:defRPr sz="2265">
          <a:solidFill>
            <a:schemeClr val="tx1"/>
          </a:solidFill>
          <a:latin typeface="+mn-lt"/>
          <a:ea typeface="宋体" panose="02010600030101010101" pitchFamily="2" charset="-122"/>
        </a:defRPr>
      </a:lvl3pPr>
      <a:lvl4pPr marL="1511300"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4pPr>
      <a:lvl5pPr marL="19437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p:bodyStyle>
    <p:otherStyle>
      <a:defPPr>
        <a:defRPr lang="zh-CN"/>
      </a:defPPr>
      <a:lvl1pPr marL="0" algn="l" defTabSz="863600" rtl="0" eaLnBrk="1" latinLnBrk="0" hangingPunct="1">
        <a:defRPr sz="1700" kern="1200">
          <a:solidFill>
            <a:schemeClr val="tx1"/>
          </a:solidFill>
          <a:latin typeface="+mn-lt"/>
          <a:ea typeface="+mn-ea"/>
          <a:cs typeface="+mn-cs"/>
        </a:defRPr>
      </a:lvl1pPr>
      <a:lvl2pPr marL="431800" algn="l" defTabSz="863600" rtl="0" eaLnBrk="1" latinLnBrk="0" hangingPunct="1">
        <a:defRPr sz="1700" kern="1200">
          <a:solidFill>
            <a:schemeClr val="tx1"/>
          </a:solidFill>
          <a:latin typeface="+mn-lt"/>
          <a:ea typeface="+mn-ea"/>
          <a:cs typeface="+mn-cs"/>
        </a:defRPr>
      </a:lvl2pPr>
      <a:lvl3pPr marL="863600" algn="l" defTabSz="863600" rtl="0" eaLnBrk="1" latinLnBrk="0" hangingPunct="1">
        <a:defRPr sz="1700" kern="1200">
          <a:solidFill>
            <a:schemeClr val="tx1"/>
          </a:solidFill>
          <a:latin typeface="+mn-lt"/>
          <a:ea typeface="+mn-ea"/>
          <a:cs typeface="+mn-cs"/>
        </a:defRPr>
      </a:lvl3pPr>
      <a:lvl4pPr marL="1295400" algn="l" defTabSz="863600" rtl="0" eaLnBrk="1" latinLnBrk="0" hangingPunct="1">
        <a:defRPr sz="1700" kern="1200">
          <a:solidFill>
            <a:schemeClr val="tx1"/>
          </a:solidFill>
          <a:latin typeface="+mn-lt"/>
          <a:ea typeface="+mn-ea"/>
          <a:cs typeface="+mn-cs"/>
        </a:defRPr>
      </a:lvl4pPr>
      <a:lvl5pPr marL="1727200" algn="l" defTabSz="863600" rtl="0" eaLnBrk="1" latinLnBrk="0" hangingPunct="1">
        <a:defRPr sz="1700" kern="1200">
          <a:solidFill>
            <a:schemeClr val="tx1"/>
          </a:solidFill>
          <a:latin typeface="+mn-lt"/>
          <a:ea typeface="+mn-ea"/>
          <a:cs typeface="+mn-cs"/>
        </a:defRPr>
      </a:lvl5pPr>
      <a:lvl6pPr marL="2159635" algn="l" defTabSz="863600" rtl="0" eaLnBrk="1" latinLnBrk="0" hangingPunct="1">
        <a:defRPr sz="1700" kern="1200">
          <a:solidFill>
            <a:schemeClr val="tx1"/>
          </a:solidFill>
          <a:latin typeface="+mn-lt"/>
          <a:ea typeface="+mn-ea"/>
          <a:cs typeface="+mn-cs"/>
        </a:defRPr>
      </a:lvl6pPr>
      <a:lvl7pPr marL="2591435" algn="l" defTabSz="863600" rtl="0" eaLnBrk="1" latinLnBrk="0" hangingPunct="1">
        <a:defRPr sz="1700" kern="1200">
          <a:solidFill>
            <a:schemeClr val="tx1"/>
          </a:solidFill>
          <a:latin typeface="+mn-lt"/>
          <a:ea typeface="+mn-ea"/>
          <a:cs typeface="+mn-cs"/>
        </a:defRPr>
      </a:lvl7pPr>
      <a:lvl8pPr marL="3023235" algn="l" defTabSz="863600" rtl="0" eaLnBrk="1" latinLnBrk="0" hangingPunct="1">
        <a:defRPr sz="1700" kern="1200">
          <a:solidFill>
            <a:schemeClr val="tx1"/>
          </a:solidFill>
          <a:latin typeface="+mn-lt"/>
          <a:ea typeface="+mn-ea"/>
          <a:cs typeface="+mn-cs"/>
        </a:defRPr>
      </a:lvl8pPr>
      <a:lvl9pPr marL="3455035" algn="l" defTabSz="86360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tags" Target="../tags/tag109.xml"/><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image" Target="../media/image17.jpeg"/><Relationship Id="rId2" Type="http://schemas.openxmlformats.org/officeDocument/2006/relationships/tags" Target="../tags/tag98.xml"/><Relationship Id="rId16" Type="http://schemas.openxmlformats.org/officeDocument/2006/relationships/notesSlide" Target="../notesSlides/notesSlide10.xml"/><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tags" Target="../tags/tag107.xml"/><Relationship Id="rId5" Type="http://schemas.openxmlformats.org/officeDocument/2006/relationships/tags" Target="../tags/tag101.xml"/><Relationship Id="rId15" Type="http://schemas.openxmlformats.org/officeDocument/2006/relationships/slideLayout" Target="../slideLayouts/slideLayout20.xml"/><Relationship Id="rId10" Type="http://schemas.openxmlformats.org/officeDocument/2006/relationships/tags" Target="../tags/tag106.xml"/><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tags" Target="../tags/tag110.xml"/></Relationships>
</file>

<file path=ppt/slides/_rels/slide100.xml.rels><?xml version="1.0" encoding="UTF-8" standalone="yes"?>
<Relationships xmlns="http://schemas.openxmlformats.org/package/2006/relationships"><Relationship Id="rId13" Type="http://schemas.openxmlformats.org/officeDocument/2006/relationships/tags" Target="../tags/tag2902.xml"/><Relationship Id="rId18" Type="http://schemas.openxmlformats.org/officeDocument/2006/relationships/tags" Target="../tags/tag2907.xml"/><Relationship Id="rId26" Type="http://schemas.openxmlformats.org/officeDocument/2006/relationships/tags" Target="../tags/tag2915.xml"/><Relationship Id="rId39" Type="http://schemas.openxmlformats.org/officeDocument/2006/relationships/tags" Target="../tags/tag2928.xml"/><Relationship Id="rId21" Type="http://schemas.openxmlformats.org/officeDocument/2006/relationships/tags" Target="../tags/tag2910.xml"/><Relationship Id="rId34" Type="http://schemas.openxmlformats.org/officeDocument/2006/relationships/tags" Target="../tags/tag2923.xml"/><Relationship Id="rId42" Type="http://schemas.openxmlformats.org/officeDocument/2006/relationships/tags" Target="../tags/tag2931.xml"/><Relationship Id="rId47" Type="http://schemas.openxmlformats.org/officeDocument/2006/relationships/image" Target="../media/image17.jpeg"/><Relationship Id="rId7" Type="http://schemas.openxmlformats.org/officeDocument/2006/relationships/tags" Target="../tags/tag2896.xml"/><Relationship Id="rId2" Type="http://schemas.openxmlformats.org/officeDocument/2006/relationships/tags" Target="../tags/tag2891.xml"/><Relationship Id="rId16" Type="http://schemas.openxmlformats.org/officeDocument/2006/relationships/tags" Target="../tags/tag2905.xml"/><Relationship Id="rId29" Type="http://schemas.openxmlformats.org/officeDocument/2006/relationships/tags" Target="../tags/tag2918.xml"/><Relationship Id="rId1" Type="http://schemas.openxmlformats.org/officeDocument/2006/relationships/tags" Target="../tags/tag2890.xml"/><Relationship Id="rId6" Type="http://schemas.openxmlformats.org/officeDocument/2006/relationships/tags" Target="../tags/tag2895.xml"/><Relationship Id="rId11" Type="http://schemas.openxmlformats.org/officeDocument/2006/relationships/tags" Target="../tags/tag2900.xml"/><Relationship Id="rId24" Type="http://schemas.openxmlformats.org/officeDocument/2006/relationships/tags" Target="../tags/tag2913.xml"/><Relationship Id="rId32" Type="http://schemas.openxmlformats.org/officeDocument/2006/relationships/tags" Target="../tags/tag2921.xml"/><Relationship Id="rId37" Type="http://schemas.openxmlformats.org/officeDocument/2006/relationships/tags" Target="../tags/tag2926.xml"/><Relationship Id="rId40" Type="http://schemas.openxmlformats.org/officeDocument/2006/relationships/tags" Target="../tags/tag2929.xml"/><Relationship Id="rId45" Type="http://schemas.openxmlformats.org/officeDocument/2006/relationships/slideLayout" Target="../slideLayouts/slideLayout20.xml"/><Relationship Id="rId5" Type="http://schemas.openxmlformats.org/officeDocument/2006/relationships/tags" Target="../tags/tag2894.xml"/><Relationship Id="rId15" Type="http://schemas.openxmlformats.org/officeDocument/2006/relationships/tags" Target="../tags/tag2904.xml"/><Relationship Id="rId23" Type="http://schemas.openxmlformats.org/officeDocument/2006/relationships/tags" Target="../tags/tag2912.xml"/><Relationship Id="rId28" Type="http://schemas.openxmlformats.org/officeDocument/2006/relationships/tags" Target="../tags/tag2917.xml"/><Relationship Id="rId36" Type="http://schemas.openxmlformats.org/officeDocument/2006/relationships/tags" Target="../tags/tag2925.xml"/><Relationship Id="rId10" Type="http://schemas.openxmlformats.org/officeDocument/2006/relationships/tags" Target="../tags/tag2899.xml"/><Relationship Id="rId19" Type="http://schemas.openxmlformats.org/officeDocument/2006/relationships/tags" Target="../tags/tag2908.xml"/><Relationship Id="rId31" Type="http://schemas.openxmlformats.org/officeDocument/2006/relationships/tags" Target="../tags/tag2920.xml"/><Relationship Id="rId44" Type="http://schemas.openxmlformats.org/officeDocument/2006/relationships/tags" Target="../tags/tag2933.xml"/><Relationship Id="rId4" Type="http://schemas.openxmlformats.org/officeDocument/2006/relationships/tags" Target="../tags/tag2893.xml"/><Relationship Id="rId9" Type="http://schemas.openxmlformats.org/officeDocument/2006/relationships/tags" Target="../tags/tag2898.xml"/><Relationship Id="rId14" Type="http://schemas.openxmlformats.org/officeDocument/2006/relationships/tags" Target="../tags/tag2903.xml"/><Relationship Id="rId22" Type="http://schemas.openxmlformats.org/officeDocument/2006/relationships/tags" Target="../tags/tag2911.xml"/><Relationship Id="rId27" Type="http://schemas.openxmlformats.org/officeDocument/2006/relationships/tags" Target="../tags/tag2916.xml"/><Relationship Id="rId30" Type="http://schemas.openxmlformats.org/officeDocument/2006/relationships/tags" Target="../tags/tag2919.xml"/><Relationship Id="rId35" Type="http://schemas.openxmlformats.org/officeDocument/2006/relationships/tags" Target="../tags/tag2924.xml"/><Relationship Id="rId43" Type="http://schemas.openxmlformats.org/officeDocument/2006/relationships/tags" Target="../tags/tag2932.xml"/><Relationship Id="rId8" Type="http://schemas.openxmlformats.org/officeDocument/2006/relationships/tags" Target="../tags/tag2897.xml"/><Relationship Id="rId3" Type="http://schemas.openxmlformats.org/officeDocument/2006/relationships/tags" Target="../tags/tag2892.xml"/><Relationship Id="rId12" Type="http://schemas.openxmlformats.org/officeDocument/2006/relationships/tags" Target="../tags/tag2901.xml"/><Relationship Id="rId17" Type="http://schemas.openxmlformats.org/officeDocument/2006/relationships/tags" Target="../tags/tag2906.xml"/><Relationship Id="rId25" Type="http://schemas.openxmlformats.org/officeDocument/2006/relationships/tags" Target="../tags/tag2914.xml"/><Relationship Id="rId33" Type="http://schemas.openxmlformats.org/officeDocument/2006/relationships/tags" Target="../tags/tag2922.xml"/><Relationship Id="rId38" Type="http://schemas.openxmlformats.org/officeDocument/2006/relationships/tags" Target="../tags/tag2927.xml"/><Relationship Id="rId46" Type="http://schemas.openxmlformats.org/officeDocument/2006/relationships/notesSlide" Target="../notesSlides/notesSlide100.xml"/><Relationship Id="rId20" Type="http://schemas.openxmlformats.org/officeDocument/2006/relationships/tags" Target="../tags/tag2909.xml"/><Relationship Id="rId41" Type="http://schemas.openxmlformats.org/officeDocument/2006/relationships/tags" Target="../tags/tag2930.xml"/></Relationships>
</file>

<file path=ppt/slides/_rels/slide101.xml.rels><?xml version="1.0" encoding="UTF-8" standalone="yes"?>
<Relationships xmlns="http://schemas.openxmlformats.org/package/2006/relationships"><Relationship Id="rId13" Type="http://schemas.openxmlformats.org/officeDocument/2006/relationships/tags" Target="../tags/tag2946.xml"/><Relationship Id="rId18" Type="http://schemas.openxmlformats.org/officeDocument/2006/relationships/tags" Target="../tags/tag2951.xml"/><Relationship Id="rId26" Type="http://schemas.openxmlformats.org/officeDocument/2006/relationships/tags" Target="../tags/tag2959.xml"/><Relationship Id="rId39" Type="http://schemas.openxmlformats.org/officeDocument/2006/relationships/tags" Target="../tags/tag2972.xml"/><Relationship Id="rId21" Type="http://schemas.openxmlformats.org/officeDocument/2006/relationships/tags" Target="../tags/tag2954.xml"/><Relationship Id="rId34" Type="http://schemas.openxmlformats.org/officeDocument/2006/relationships/tags" Target="../tags/tag2967.xml"/><Relationship Id="rId42" Type="http://schemas.openxmlformats.org/officeDocument/2006/relationships/tags" Target="../tags/tag2975.xml"/><Relationship Id="rId47" Type="http://schemas.openxmlformats.org/officeDocument/2006/relationships/notesSlide" Target="../notesSlides/notesSlide101.xml"/><Relationship Id="rId7" Type="http://schemas.openxmlformats.org/officeDocument/2006/relationships/tags" Target="../tags/tag2940.xml"/><Relationship Id="rId2" Type="http://schemas.openxmlformats.org/officeDocument/2006/relationships/tags" Target="../tags/tag2935.xml"/><Relationship Id="rId16" Type="http://schemas.openxmlformats.org/officeDocument/2006/relationships/tags" Target="../tags/tag2949.xml"/><Relationship Id="rId29" Type="http://schemas.openxmlformats.org/officeDocument/2006/relationships/tags" Target="../tags/tag2962.xml"/><Relationship Id="rId1" Type="http://schemas.openxmlformats.org/officeDocument/2006/relationships/tags" Target="../tags/tag2934.xml"/><Relationship Id="rId6" Type="http://schemas.openxmlformats.org/officeDocument/2006/relationships/tags" Target="../tags/tag2939.xml"/><Relationship Id="rId11" Type="http://schemas.openxmlformats.org/officeDocument/2006/relationships/tags" Target="../tags/tag2944.xml"/><Relationship Id="rId24" Type="http://schemas.openxmlformats.org/officeDocument/2006/relationships/tags" Target="../tags/tag2957.xml"/><Relationship Id="rId32" Type="http://schemas.openxmlformats.org/officeDocument/2006/relationships/tags" Target="../tags/tag2965.xml"/><Relationship Id="rId37" Type="http://schemas.openxmlformats.org/officeDocument/2006/relationships/tags" Target="../tags/tag2970.xml"/><Relationship Id="rId40" Type="http://schemas.openxmlformats.org/officeDocument/2006/relationships/tags" Target="../tags/tag2973.xml"/><Relationship Id="rId45" Type="http://schemas.openxmlformats.org/officeDocument/2006/relationships/tags" Target="../tags/tag2978.xml"/><Relationship Id="rId5" Type="http://schemas.openxmlformats.org/officeDocument/2006/relationships/tags" Target="../tags/tag2938.xml"/><Relationship Id="rId15" Type="http://schemas.openxmlformats.org/officeDocument/2006/relationships/tags" Target="../tags/tag2948.xml"/><Relationship Id="rId23" Type="http://schemas.openxmlformats.org/officeDocument/2006/relationships/tags" Target="../tags/tag2956.xml"/><Relationship Id="rId28" Type="http://schemas.openxmlformats.org/officeDocument/2006/relationships/tags" Target="../tags/tag2961.xml"/><Relationship Id="rId36" Type="http://schemas.openxmlformats.org/officeDocument/2006/relationships/tags" Target="../tags/tag2969.xml"/><Relationship Id="rId10" Type="http://schemas.openxmlformats.org/officeDocument/2006/relationships/tags" Target="../tags/tag2943.xml"/><Relationship Id="rId19" Type="http://schemas.openxmlformats.org/officeDocument/2006/relationships/tags" Target="../tags/tag2952.xml"/><Relationship Id="rId31" Type="http://schemas.openxmlformats.org/officeDocument/2006/relationships/tags" Target="../tags/tag2964.xml"/><Relationship Id="rId44" Type="http://schemas.openxmlformats.org/officeDocument/2006/relationships/tags" Target="../tags/tag2977.xml"/><Relationship Id="rId4" Type="http://schemas.openxmlformats.org/officeDocument/2006/relationships/tags" Target="../tags/tag2937.xml"/><Relationship Id="rId9" Type="http://schemas.openxmlformats.org/officeDocument/2006/relationships/tags" Target="../tags/tag2942.xml"/><Relationship Id="rId14" Type="http://schemas.openxmlformats.org/officeDocument/2006/relationships/tags" Target="../tags/tag2947.xml"/><Relationship Id="rId22" Type="http://schemas.openxmlformats.org/officeDocument/2006/relationships/tags" Target="../tags/tag2955.xml"/><Relationship Id="rId27" Type="http://schemas.openxmlformats.org/officeDocument/2006/relationships/tags" Target="../tags/tag2960.xml"/><Relationship Id="rId30" Type="http://schemas.openxmlformats.org/officeDocument/2006/relationships/tags" Target="../tags/tag2963.xml"/><Relationship Id="rId35" Type="http://schemas.openxmlformats.org/officeDocument/2006/relationships/tags" Target="../tags/tag2968.xml"/><Relationship Id="rId43" Type="http://schemas.openxmlformats.org/officeDocument/2006/relationships/tags" Target="../tags/tag2976.xml"/><Relationship Id="rId48" Type="http://schemas.openxmlformats.org/officeDocument/2006/relationships/image" Target="../media/image17.jpeg"/><Relationship Id="rId8" Type="http://schemas.openxmlformats.org/officeDocument/2006/relationships/tags" Target="../tags/tag2941.xml"/><Relationship Id="rId3" Type="http://schemas.openxmlformats.org/officeDocument/2006/relationships/tags" Target="../tags/tag2936.xml"/><Relationship Id="rId12" Type="http://schemas.openxmlformats.org/officeDocument/2006/relationships/tags" Target="../tags/tag2945.xml"/><Relationship Id="rId17" Type="http://schemas.openxmlformats.org/officeDocument/2006/relationships/tags" Target="../tags/tag2950.xml"/><Relationship Id="rId25" Type="http://schemas.openxmlformats.org/officeDocument/2006/relationships/tags" Target="../tags/tag2958.xml"/><Relationship Id="rId33" Type="http://schemas.openxmlformats.org/officeDocument/2006/relationships/tags" Target="../tags/tag2966.xml"/><Relationship Id="rId38" Type="http://schemas.openxmlformats.org/officeDocument/2006/relationships/tags" Target="../tags/tag2971.xml"/><Relationship Id="rId46" Type="http://schemas.openxmlformats.org/officeDocument/2006/relationships/slideLayout" Target="../slideLayouts/slideLayout20.xml"/><Relationship Id="rId20" Type="http://schemas.openxmlformats.org/officeDocument/2006/relationships/tags" Target="../tags/tag2953.xml"/><Relationship Id="rId41" Type="http://schemas.openxmlformats.org/officeDocument/2006/relationships/tags" Target="../tags/tag2974.xml"/></Relationships>
</file>

<file path=ppt/slides/_rels/slide102.xml.rels><?xml version="1.0" encoding="UTF-8" standalone="yes"?>
<Relationships xmlns="http://schemas.openxmlformats.org/package/2006/relationships"><Relationship Id="rId13" Type="http://schemas.openxmlformats.org/officeDocument/2006/relationships/tags" Target="../tags/tag2991.xml"/><Relationship Id="rId18" Type="http://schemas.openxmlformats.org/officeDocument/2006/relationships/tags" Target="../tags/tag2996.xml"/><Relationship Id="rId26" Type="http://schemas.openxmlformats.org/officeDocument/2006/relationships/tags" Target="../tags/tag3004.xml"/><Relationship Id="rId39" Type="http://schemas.openxmlformats.org/officeDocument/2006/relationships/tags" Target="../tags/tag3017.xml"/><Relationship Id="rId21" Type="http://schemas.openxmlformats.org/officeDocument/2006/relationships/tags" Target="../tags/tag2999.xml"/><Relationship Id="rId34" Type="http://schemas.openxmlformats.org/officeDocument/2006/relationships/tags" Target="../tags/tag3012.xml"/><Relationship Id="rId42" Type="http://schemas.openxmlformats.org/officeDocument/2006/relationships/tags" Target="../tags/tag3020.xml"/><Relationship Id="rId47" Type="http://schemas.openxmlformats.org/officeDocument/2006/relationships/notesSlide" Target="../notesSlides/notesSlide102.xml"/><Relationship Id="rId7" Type="http://schemas.openxmlformats.org/officeDocument/2006/relationships/tags" Target="../tags/tag2985.xml"/><Relationship Id="rId2" Type="http://schemas.openxmlformats.org/officeDocument/2006/relationships/tags" Target="../tags/tag2980.xml"/><Relationship Id="rId16" Type="http://schemas.openxmlformats.org/officeDocument/2006/relationships/tags" Target="../tags/tag2994.xml"/><Relationship Id="rId29" Type="http://schemas.openxmlformats.org/officeDocument/2006/relationships/tags" Target="../tags/tag3007.xml"/><Relationship Id="rId1" Type="http://schemas.openxmlformats.org/officeDocument/2006/relationships/tags" Target="../tags/tag2979.xml"/><Relationship Id="rId6" Type="http://schemas.openxmlformats.org/officeDocument/2006/relationships/tags" Target="../tags/tag2984.xml"/><Relationship Id="rId11" Type="http://schemas.openxmlformats.org/officeDocument/2006/relationships/tags" Target="../tags/tag2989.xml"/><Relationship Id="rId24" Type="http://schemas.openxmlformats.org/officeDocument/2006/relationships/tags" Target="../tags/tag3002.xml"/><Relationship Id="rId32" Type="http://schemas.openxmlformats.org/officeDocument/2006/relationships/tags" Target="../tags/tag3010.xml"/><Relationship Id="rId37" Type="http://schemas.openxmlformats.org/officeDocument/2006/relationships/tags" Target="../tags/tag3015.xml"/><Relationship Id="rId40" Type="http://schemas.openxmlformats.org/officeDocument/2006/relationships/tags" Target="../tags/tag3018.xml"/><Relationship Id="rId45" Type="http://schemas.openxmlformats.org/officeDocument/2006/relationships/tags" Target="../tags/tag3023.xml"/><Relationship Id="rId5" Type="http://schemas.openxmlformats.org/officeDocument/2006/relationships/tags" Target="../tags/tag2983.xml"/><Relationship Id="rId15" Type="http://schemas.openxmlformats.org/officeDocument/2006/relationships/tags" Target="../tags/tag2993.xml"/><Relationship Id="rId23" Type="http://schemas.openxmlformats.org/officeDocument/2006/relationships/tags" Target="../tags/tag3001.xml"/><Relationship Id="rId28" Type="http://schemas.openxmlformats.org/officeDocument/2006/relationships/tags" Target="../tags/tag3006.xml"/><Relationship Id="rId36" Type="http://schemas.openxmlformats.org/officeDocument/2006/relationships/tags" Target="../tags/tag3014.xml"/><Relationship Id="rId10" Type="http://schemas.openxmlformats.org/officeDocument/2006/relationships/tags" Target="../tags/tag2988.xml"/><Relationship Id="rId19" Type="http://schemas.openxmlformats.org/officeDocument/2006/relationships/tags" Target="../tags/tag2997.xml"/><Relationship Id="rId31" Type="http://schemas.openxmlformats.org/officeDocument/2006/relationships/tags" Target="../tags/tag3009.xml"/><Relationship Id="rId44" Type="http://schemas.openxmlformats.org/officeDocument/2006/relationships/tags" Target="../tags/tag3022.xml"/><Relationship Id="rId4" Type="http://schemas.openxmlformats.org/officeDocument/2006/relationships/tags" Target="../tags/tag2982.xml"/><Relationship Id="rId9" Type="http://schemas.openxmlformats.org/officeDocument/2006/relationships/tags" Target="../tags/tag2987.xml"/><Relationship Id="rId14" Type="http://schemas.openxmlformats.org/officeDocument/2006/relationships/tags" Target="../tags/tag2992.xml"/><Relationship Id="rId22" Type="http://schemas.openxmlformats.org/officeDocument/2006/relationships/tags" Target="../tags/tag3000.xml"/><Relationship Id="rId27" Type="http://schemas.openxmlformats.org/officeDocument/2006/relationships/tags" Target="../tags/tag3005.xml"/><Relationship Id="rId30" Type="http://schemas.openxmlformats.org/officeDocument/2006/relationships/tags" Target="../tags/tag3008.xml"/><Relationship Id="rId35" Type="http://schemas.openxmlformats.org/officeDocument/2006/relationships/tags" Target="../tags/tag3013.xml"/><Relationship Id="rId43" Type="http://schemas.openxmlformats.org/officeDocument/2006/relationships/tags" Target="../tags/tag3021.xml"/><Relationship Id="rId48" Type="http://schemas.openxmlformats.org/officeDocument/2006/relationships/image" Target="../media/image17.jpeg"/><Relationship Id="rId8" Type="http://schemas.openxmlformats.org/officeDocument/2006/relationships/tags" Target="../tags/tag2986.xml"/><Relationship Id="rId3" Type="http://schemas.openxmlformats.org/officeDocument/2006/relationships/tags" Target="../tags/tag2981.xml"/><Relationship Id="rId12" Type="http://schemas.openxmlformats.org/officeDocument/2006/relationships/tags" Target="../tags/tag2990.xml"/><Relationship Id="rId17" Type="http://schemas.openxmlformats.org/officeDocument/2006/relationships/tags" Target="../tags/tag2995.xml"/><Relationship Id="rId25" Type="http://schemas.openxmlformats.org/officeDocument/2006/relationships/tags" Target="../tags/tag3003.xml"/><Relationship Id="rId33" Type="http://schemas.openxmlformats.org/officeDocument/2006/relationships/tags" Target="../tags/tag3011.xml"/><Relationship Id="rId38" Type="http://schemas.openxmlformats.org/officeDocument/2006/relationships/tags" Target="../tags/tag3016.xml"/><Relationship Id="rId46" Type="http://schemas.openxmlformats.org/officeDocument/2006/relationships/slideLayout" Target="../slideLayouts/slideLayout20.xml"/><Relationship Id="rId20" Type="http://schemas.openxmlformats.org/officeDocument/2006/relationships/tags" Target="../tags/tag2998.xml"/><Relationship Id="rId41" Type="http://schemas.openxmlformats.org/officeDocument/2006/relationships/tags" Target="../tags/tag3019.xml"/></Relationships>
</file>

<file path=ppt/slides/_rels/slide103.xml.rels><?xml version="1.0" encoding="UTF-8" standalone="yes"?>
<Relationships xmlns="http://schemas.openxmlformats.org/package/2006/relationships"><Relationship Id="rId8" Type="http://schemas.openxmlformats.org/officeDocument/2006/relationships/tags" Target="../tags/tag3031.xml"/><Relationship Id="rId3" Type="http://schemas.openxmlformats.org/officeDocument/2006/relationships/tags" Target="../tags/tag3026.xml"/><Relationship Id="rId7" Type="http://schemas.openxmlformats.org/officeDocument/2006/relationships/tags" Target="../tags/tag3030.xml"/><Relationship Id="rId12" Type="http://schemas.openxmlformats.org/officeDocument/2006/relationships/image" Target="../media/image17.jpeg"/><Relationship Id="rId2" Type="http://schemas.openxmlformats.org/officeDocument/2006/relationships/tags" Target="../tags/tag3025.xml"/><Relationship Id="rId1" Type="http://schemas.openxmlformats.org/officeDocument/2006/relationships/tags" Target="../tags/tag3024.xml"/><Relationship Id="rId6" Type="http://schemas.openxmlformats.org/officeDocument/2006/relationships/tags" Target="../tags/tag3029.xml"/><Relationship Id="rId11" Type="http://schemas.openxmlformats.org/officeDocument/2006/relationships/notesSlide" Target="../notesSlides/notesSlide103.xml"/><Relationship Id="rId5" Type="http://schemas.openxmlformats.org/officeDocument/2006/relationships/tags" Target="../tags/tag3028.xml"/><Relationship Id="rId10" Type="http://schemas.openxmlformats.org/officeDocument/2006/relationships/slideLayout" Target="../slideLayouts/slideLayout20.xml"/><Relationship Id="rId4" Type="http://schemas.openxmlformats.org/officeDocument/2006/relationships/tags" Target="../tags/tag3027.xml"/><Relationship Id="rId9" Type="http://schemas.openxmlformats.org/officeDocument/2006/relationships/tags" Target="../tags/tag3032.xml"/></Relationships>
</file>

<file path=ppt/slides/_rels/slide104.xml.rels><?xml version="1.0" encoding="UTF-8" standalone="yes"?>
<Relationships xmlns="http://schemas.openxmlformats.org/package/2006/relationships"><Relationship Id="rId8" Type="http://schemas.openxmlformats.org/officeDocument/2006/relationships/tags" Target="../tags/tag3040.xml"/><Relationship Id="rId13" Type="http://schemas.openxmlformats.org/officeDocument/2006/relationships/tags" Target="../tags/tag3045.xml"/><Relationship Id="rId18" Type="http://schemas.openxmlformats.org/officeDocument/2006/relationships/tags" Target="../tags/tag3050.xml"/><Relationship Id="rId26" Type="http://schemas.openxmlformats.org/officeDocument/2006/relationships/notesSlide" Target="../notesSlides/notesSlide104.xml"/><Relationship Id="rId3" Type="http://schemas.openxmlformats.org/officeDocument/2006/relationships/tags" Target="../tags/tag3035.xml"/><Relationship Id="rId21" Type="http://schemas.openxmlformats.org/officeDocument/2006/relationships/tags" Target="../tags/tag3053.xml"/><Relationship Id="rId7" Type="http://schemas.openxmlformats.org/officeDocument/2006/relationships/tags" Target="../tags/tag3039.xml"/><Relationship Id="rId12" Type="http://schemas.openxmlformats.org/officeDocument/2006/relationships/tags" Target="../tags/tag3044.xml"/><Relationship Id="rId17" Type="http://schemas.openxmlformats.org/officeDocument/2006/relationships/tags" Target="../tags/tag3049.xml"/><Relationship Id="rId25" Type="http://schemas.openxmlformats.org/officeDocument/2006/relationships/slideLayout" Target="../slideLayouts/slideLayout20.xml"/><Relationship Id="rId2" Type="http://schemas.openxmlformats.org/officeDocument/2006/relationships/tags" Target="../tags/tag3034.xml"/><Relationship Id="rId16" Type="http://schemas.openxmlformats.org/officeDocument/2006/relationships/tags" Target="../tags/tag3048.xml"/><Relationship Id="rId20" Type="http://schemas.openxmlformats.org/officeDocument/2006/relationships/tags" Target="../tags/tag3052.xml"/><Relationship Id="rId1" Type="http://schemas.openxmlformats.org/officeDocument/2006/relationships/tags" Target="../tags/tag3033.xml"/><Relationship Id="rId6" Type="http://schemas.openxmlformats.org/officeDocument/2006/relationships/tags" Target="../tags/tag3038.xml"/><Relationship Id="rId11" Type="http://schemas.openxmlformats.org/officeDocument/2006/relationships/tags" Target="../tags/tag3043.xml"/><Relationship Id="rId24" Type="http://schemas.openxmlformats.org/officeDocument/2006/relationships/tags" Target="../tags/tag3056.xml"/><Relationship Id="rId5" Type="http://schemas.openxmlformats.org/officeDocument/2006/relationships/tags" Target="../tags/tag3037.xml"/><Relationship Id="rId15" Type="http://schemas.openxmlformats.org/officeDocument/2006/relationships/tags" Target="../tags/tag3047.xml"/><Relationship Id="rId23" Type="http://schemas.openxmlformats.org/officeDocument/2006/relationships/tags" Target="../tags/tag3055.xml"/><Relationship Id="rId10" Type="http://schemas.openxmlformats.org/officeDocument/2006/relationships/tags" Target="../tags/tag3042.xml"/><Relationship Id="rId19" Type="http://schemas.openxmlformats.org/officeDocument/2006/relationships/tags" Target="../tags/tag3051.xml"/><Relationship Id="rId4" Type="http://schemas.openxmlformats.org/officeDocument/2006/relationships/tags" Target="../tags/tag3036.xml"/><Relationship Id="rId9" Type="http://schemas.openxmlformats.org/officeDocument/2006/relationships/tags" Target="../tags/tag3041.xml"/><Relationship Id="rId14" Type="http://schemas.openxmlformats.org/officeDocument/2006/relationships/tags" Target="../tags/tag3046.xml"/><Relationship Id="rId22" Type="http://schemas.openxmlformats.org/officeDocument/2006/relationships/tags" Target="../tags/tag3054.xml"/><Relationship Id="rId27" Type="http://schemas.openxmlformats.org/officeDocument/2006/relationships/image" Target="../media/image17.jpeg"/></Relationships>
</file>

<file path=ppt/slides/_rels/slide105.xml.rels><?xml version="1.0" encoding="UTF-8" standalone="yes"?>
<Relationships xmlns="http://schemas.openxmlformats.org/package/2006/relationships"><Relationship Id="rId8" Type="http://schemas.openxmlformats.org/officeDocument/2006/relationships/tags" Target="../tags/tag3064.xml"/><Relationship Id="rId13" Type="http://schemas.openxmlformats.org/officeDocument/2006/relationships/tags" Target="../tags/tag3069.xml"/><Relationship Id="rId18" Type="http://schemas.openxmlformats.org/officeDocument/2006/relationships/slideLayout" Target="../slideLayouts/slideLayout20.xml"/><Relationship Id="rId3" Type="http://schemas.openxmlformats.org/officeDocument/2006/relationships/tags" Target="../tags/tag3059.xml"/><Relationship Id="rId7" Type="http://schemas.openxmlformats.org/officeDocument/2006/relationships/tags" Target="../tags/tag3063.xml"/><Relationship Id="rId12" Type="http://schemas.openxmlformats.org/officeDocument/2006/relationships/tags" Target="../tags/tag3068.xml"/><Relationship Id="rId17" Type="http://schemas.openxmlformats.org/officeDocument/2006/relationships/tags" Target="../tags/tag3073.xml"/><Relationship Id="rId2" Type="http://schemas.openxmlformats.org/officeDocument/2006/relationships/tags" Target="../tags/tag3058.xml"/><Relationship Id="rId16" Type="http://schemas.openxmlformats.org/officeDocument/2006/relationships/tags" Target="../tags/tag3072.xml"/><Relationship Id="rId20" Type="http://schemas.openxmlformats.org/officeDocument/2006/relationships/image" Target="../media/image17.jpeg"/><Relationship Id="rId1" Type="http://schemas.openxmlformats.org/officeDocument/2006/relationships/tags" Target="../tags/tag3057.xml"/><Relationship Id="rId6" Type="http://schemas.openxmlformats.org/officeDocument/2006/relationships/tags" Target="../tags/tag3062.xml"/><Relationship Id="rId11" Type="http://schemas.openxmlformats.org/officeDocument/2006/relationships/tags" Target="../tags/tag3067.xml"/><Relationship Id="rId5" Type="http://schemas.openxmlformats.org/officeDocument/2006/relationships/tags" Target="../tags/tag3061.xml"/><Relationship Id="rId15" Type="http://schemas.openxmlformats.org/officeDocument/2006/relationships/tags" Target="../tags/tag3071.xml"/><Relationship Id="rId10" Type="http://schemas.openxmlformats.org/officeDocument/2006/relationships/tags" Target="../tags/tag3066.xml"/><Relationship Id="rId19" Type="http://schemas.openxmlformats.org/officeDocument/2006/relationships/notesSlide" Target="../notesSlides/notesSlide105.xml"/><Relationship Id="rId4" Type="http://schemas.openxmlformats.org/officeDocument/2006/relationships/tags" Target="../tags/tag3060.xml"/><Relationship Id="rId9" Type="http://schemas.openxmlformats.org/officeDocument/2006/relationships/tags" Target="../tags/tag3065.xml"/><Relationship Id="rId14" Type="http://schemas.openxmlformats.org/officeDocument/2006/relationships/tags" Target="../tags/tag3070.xml"/></Relationships>
</file>

<file path=ppt/slides/_rels/slide106.xml.rels><?xml version="1.0" encoding="UTF-8" standalone="yes"?>
<Relationships xmlns="http://schemas.openxmlformats.org/package/2006/relationships"><Relationship Id="rId8" Type="http://schemas.openxmlformats.org/officeDocument/2006/relationships/tags" Target="../tags/tag3081.xml"/><Relationship Id="rId13" Type="http://schemas.openxmlformats.org/officeDocument/2006/relationships/tags" Target="../tags/tag3086.xml"/><Relationship Id="rId18" Type="http://schemas.openxmlformats.org/officeDocument/2006/relationships/notesSlide" Target="../notesSlides/notesSlide106.xml"/><Relationship Id="rId3" Type="http://schemas.openxmlformats.org/officeDocument/2006/relationships/tags" Target="../tags/tag3076.xml"/><Relationship Id="rId7" Type="http://schemas.openxmlformats.org/officeDocument/2006/relationships/tags" Target="../tags/tag3080.xml"/><Relationship Id="rId12" Type="http://schemas.openxmlformats.org/officeDocument/2006/relationships/tags" Target="../tags/tag3085.xml"/><Relationship Id="rId17" Type="http://schemas.openxmlformats.org/officeDocument/2006/relationships/slideLayout" Target="../slideLayouts/slideLayout20.xml"/><Relationship Id="rId2" Type="http://schemas.openxmlformats.org/officeDocument/2006/relationships/tags" Target="../tags/tag3075.xml"/><Relationship Id="rId16" Type="http://schemas.openxmlformats.org/officeDocument/2006/relationships/tags" Target="../tags/tag3089.xml"/><Relationship Id="rId1" Type="http://schemas.openxmlformats.org/officeDocument/2006/relationships/tags" Target="../tags/tag3074.xml"/><Relationship Id="rId6" Type="http://schemas.openxmlformats.org/officeDocument/2006/relationships/tags" Target="../tags/tag3079.xml"/><Relationship Id="rId11" Type="http://schemas.openxmlformats.org/officeDocument/2006/relationships/tags" Target="../tags/tag3084.xml"/><Relationship Id="rId5" Type="http://schemas.openxmlformats.org/officeDocument/2006/relationships/tags" Target="../tags/tag3078.xml"/><Relationship Id="rId15" Type="http://schemas.openxmlformats.org/officeDocument/2006/relationships/tags" Target="../tags/tag3088.xml"/><Relationship Id="rId10" Type="http://schemas.openxmlformats.org/officeDocument/2006/relationships/tags" Target="../tags/tag3083.xml"/><Relationship Id="rId19" Type="http://schemas.openxmlformats.org/officeDocument/2006/relationships/image" Target="../media/image17.jpeg"/><Relationship Id="rId4" Type="http://schemas.openxmlformats.org/officeDocument/2006/relationships/tags" Target="../tags/tag3077.xml"/><Relationship Id="rId9" Type="http://schemas.openxmlformats.org/officeDocument/2006/relationships/tags" Target="../tags/tag3082.xml"/><Relationship Id="rId14" Type="http://schemas.openxmlformats.org/officeDocument/2006/relationships/tags" Target="../tags/tag3087.xml"/></Relationships>
</file>

<file path=ppt/slides/_rels/slide107.xml.rels><?xml version="1.0" encoding="UTF-8" standalone="yes"?>
<Relationships xmlns="http://schemas.openxmlformats.org/package/2006/relationships"><Relationship Id="rId8" Type="http://schemas.openxmlformats.org/officeDocument/2006/relationships/tags" Target="../tags/tag3097.xml"/><Relationship Id="rId3" Type="http://schemas.openxmlformats.org/officeDocument/2006/relationships/tags" Target="../tags/tag3092.xml"/><Relationship Id="rId7" Type="http://schemas.openxmlformats.org/officeDocument/2006/relationships/tags" Target="../tags/tag3096.xml"/><Relationship Id="rId2" Type="http://schemas.openxmlformats.org/officeDocument/2006/relationships/tags" Target="../tags/tag3091.xml"/><Relationship Id="rId1" Type="http://schemas.openxmlformats.org/officeDocument/2006/relationships/tags" Target="../tags/tag3090.xml"/><Relationship Id="rId6" Type="http://schemas.openxmlformats.org/officeDocument/2006/relationships/tags" Target="../tags/tag3095.xml"/><Relationship Id="rId11" Type="http://schemas.openxmlformats.org/officeDocument/2006/relationships/image" Target="../media/image17.jpeg"/><Relationship Id="rId5" Type="http://schemas.openxmlformats.org/officeDocument/2006/relationships/tags" Target="../tags/tag3094.xml"/><Relationship Id="rId10" Type="http://schemas.openxmlformats.org/officeDocument/2006/relationships/notesSlide" Target="../notesSlides/notesSlide107.xml"/><Relationship Id="rId4" Type="http://schemas.openxmlformats.org/officeDocument/2006/relationships/tags" Target="../tags/tag3093.xml"/><Relationship Id="rId9"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3" Type="http://schemas.openxmlformats.org/officeDocument/2006/relationships/tags" Target="../tags/tag3100.xml"/><Relationship Id="rId7" Type="http://schemas.openxmlformats.org/officeDocument/2006/relationships/image" Target="../media/image17.jpeg"/><Relationship Id="rId2" Type="http://schemas.openxmlformats.org/officeDocument/2006/relationships/tags" Target="../tags/tag3099.xml"/><Relationship Id="rId1" Type="http://schemas.openxmlformats.org/officeDocument/2006/relationships/tags" Target="../tags/tag3098.xml"/><Relationship Id="rId6" Type="http://schemas.openxmlformats.org/officeDocument/2006/relationships/notesSlide" Target="../notesSlides/notesSlide108.xml"/><Relationship Id="rId5" Type="http://schemas.openxmlformats.org/officeDocument/2006/relationships/slideLayout" Target="../slideLayouts/slideLayout20.xml"/><Relationship Id="rId4" Type="http://schemas.openxmlformats.org/officeDocument/2006/relationships/tags" Target="../tags/tag3101.xml"/></Relationships>
</file>

<file path=ppt/slides/_rels/slide10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3104.xml"/><Relationship Id="rId7" Type="http://schemas.openxmlformats.org/officeDocument/2006/relationships/notesSlide" Target="../notesSlides/notesSlide109.xml"/><Relationship Id="rId2" Type="http://schemas.openxmlformats.org/officeDocument/2006/relationships/tags" Target="../tags/tag3103.xml"/><Relationship Id="rId1" Type="http://schemas.openxmlformats.org/officeDocument/2006/relationships/tags" Target="../tags/tag3102.xml"/><Relationship Id="rId6" Type="http://schemas.openxmlformats.org/officeDocument/2006/relationships/slideLayout" Target="../slideLayouts/slideLayout20.xml"/><Relationship Id="rId5" Type="http://schemas.openxmlformats.org/officeDocument/2006/relationships/tags" Target="../tags/tag3106.xml"/><Relationship Id="rId4" Type="http://schemas.openxmlformats.org/officeDocument/2006/relationships/tags" Target="../tags/tag3105.xml"/><Relationship Id="rId9" Type="http://schemas.openxmlformats.org/officeDocument/2006/relationships/image" Target="../media/image17.jpe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tags" Target="../tags/tag113.xml"/><Relationship Id="rId7" Type="http://schemas.openxmlformats.org/officeDocument/2006/relationships/tags" Target="../tags/tag117.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5" Type="http://schemas.openxmlformats.org/officeDocument/2006/relationships/tags" Target="../tags/tag115.xml"/><Relationship Id="rId10" Type="http://schemas.openxmlformats.org/officeDocument/2006/relationships/image" Target="../media/image17.jpeg"/><Relationship Id="rId4" Type="http://schemas.openxmlformats.org/officeDocument/2006/relationships/tags" Target="../tags/tag114.xml"/><Relationship Id="rId9"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3" Type="http://schemas.openxmlformats.org/officeDocument/2006/relationships/tags" Target="../tags/tag3109.xml"/><Relationship Id="rId7" Type="http://schemas.openxmlformats.org/officeDocument/2006/relationships/image" Target="../media/image17.jpeg"/><Relationship Id="rId2" Type="http://schemas.openxmlformats.org/officeDocument/2006/relationships/tags" Target="../tags/tag3108.xml"/><Relationship Id="rId1" Type="http://schemas.openxmlformats.org/officeDocument/2006/relationships/tags" Target="../tags/tag3107.xml"/><Relationship Id="rId6" Type="http://schemas.openxmlformats.org/officeDocument/2006/relationships/notesSlide" Target="../notesSlides/notesSlide110.xml"/><Relationship Id="rId5" Type="http://schemas.openxmlformats.org/officeDocument/2006/relationships/slideLayout" Target="../slideLayouts/slideLayout20.xml"/><Relationship Id="rId4" Type="http://schemas.openxmlformats.org/officeDocument/2006/relationships/tags" Target="../tags/tag3110.xml"/></Relationships>
</file>

<file path=ppt/slides/_rels/slide111.xml.rels><?xml version="1.0" encoding="UTF-8" standalone="yes"?>
<Relationships xmlns="http://schemas.openxmlformats.org/package/2006/relationships"><Relationship Id="rId3" Type="http://schemas.openxmlformats.org/officeDocument/2006/relationships/tags" Target="../tags/tag3113.xml"/><Relationship Id="rId7" Type="http://schemas.openxmlformats.org/officeDocument/2006/relationships/image" Target="../media/image56.png"/><Relationship Id="rId2" Type="http://schemas.openxmlformats.org/officeDocument/2006/relationships/tags" Target="../tags/tag3112.xml"/><Relationship Id="rId1" Type="http://schemas.openxmlformats.org/officeDocument/2006/relationships/tags" Target="../tags/tag3111.xml"/><Relationship Id="rId6" Type="http://schemas.openxmlformats.org/officeDocument/2006/relationships/image" Target="../media/image17.jpeg"/><Relationship Id="rId5" Type="http://schemas.openxmlformats.org/officeDocument/2006/relationships/notesSlide" Target="../notesSlides/notesSlide111.xml"/><Relationship Id="rId4" Type="http://schemas.openxmlformats.org/officeDocument/2006/relationships/slideLayout" Target="../slideLayouts/slideLayout20.xml"/></Relationships>
</file>

<file path=ppt/slides/_rels/slide112.xml.rels><?xml version="1.0" encoding="UTF-8" standalone="yes"?>
<Relationships xmlns="http://schemas.openxmlformats.org/package/2006/relationships"><Relationship Id="rId13" Type="http://schemas.openxmlformats.org/officeDocument/2006/relationships/tags" Target="../tags/tag3126.xml"/><Relationship Id="rId18" Type="http://schemas.openxmlformats.org/officeDocument/2006/relationships/tags" Target="../tags/tag3131.xml"/><Relationship Id="rId26" Type="http://schemas.openxmlformats.org/officeDocument/2006/relationships/tags" Target="../tags/tag3139.xml"/><Relationship Id="rId21" Type="http://schemas.openxmlformats.org/officeDocument/2006/relationships/tags" Target="../tags/tag3134.xml"/><Relationship Id="rId34" Type="http://schemas.openxmlformats.org/officeDocument/2006/relationships/tags" Target="../tags/tag3147.xml"/><Relationship Id="rId7" Type="http://schemas.openxmlformats.org/officeDocument/2006/relationships/tags" Target="../tags/tag3120.xml"/><Relationship Id="rId12" Type="http://schemas.openxmlformats.org/officeDocument/2006/relationships/tags" Target="../tags/tag3125.xml"/><Relationship Id="rId17" Type="http://schemas.openxmlformats.org/officeDocument/2006/relationships/tags" Target="../tags/tag3130.xml"/><Relationship Id="rId25" Type="http://schemas.openxmlformats.org/officeDocument/2006/relationships/tags" Target="../tags/tag3138.xml"/><Relationship Id="rId33" Type="http://schemas.openxmlformats.org/officeDocument/2006/relationships/tags" Target="../tags/tag3146.xml"/><Relationship Id="rId2" Type="http://schemas.openxmlformats.org/officeDocument/2006/relationships/tags" Target="../tags/tag3115.xml"/><Relationship Id="rId16" Type="http://schemas.openxmlformats.org/officeDocument/2006/relationships/tags" Target="../tags/tag3129.xml"/><Relationship Id="rId20" Type="http://schemas.openxmlformats.org/officeDocument/2006/relationships/tags" Target="../tags/tag3133.xml"/><Relationship Id="rId29" Type="http://schemas.openxmlformats.org/officeDocument/2006/relationships/tags" Target="../tags/tag3142.xml"/><Relationship Id="rId1" Type="http://schemas.openxmlformats.org/officeDocument/2006/relationships/tags" Target="../tags/tag3114.xml"/><Relationship Id="rId6" Type="http://schemas.openxmlformats.org/officeDocument/2006/relationships/tags" Target="../tags/tag3119.xml"/><Relationship Id="rId11" Type="http://schemas.openxmlformats.org/officeDocument/2006/relationships/tags" Target="../tags/tag3124.xml"/><Relationship Id="rId24" Type="http://schemas.openxmlformats.org/officeDocument/2006/relationships/tags" Target="../tags/tag3137.xml"/><Relationship Id="rId32" Type="http://schemas.openxmlformats.org/officeDocument/2006/relationships/tags" Target="../tags/tag3145.xml"/><Relationship Id="rId37" Type="http://schemas.openxmlformats.org/officeDocument/2006/relationships/image" Target="../media/image17.jpeg"/><Relationship Id="rId5" Type="http://schemas.openxmlformats.org/officeDocument/2006/relationships/tags" Target="../tags/tag3118.xml"/><Relationship Id="rId15" Type="http://schemas.openxmlformats.org/officeDocument/2006/relationships/tags" Target="../tags/tag3128.xml"/><Relationship Id="rId23" Type="http://schemas.openxmlformats.org/officeDocument/2006/relationships/tags" Target="../tags/tag3136.xml"/><Relationship Id="rId28" Type="http://schemas.openxmlformats.org/officeDocument/2006/relationships/tags" Target="../tags/tag3141.xml"/><Relationship Id="rId36" Type="http://schemas.openxmlformats.org/officeDocument/2006/relationships/notesSlide" Target="../notesSlides/notesSlide112.xml"/><Relationship Id="rId10" Type="http://schemas.openxmlformats.org/officeDocument/2006/relationships/tags" Target="../tags/tag3123.xml"/><Relationship Id="rId19" Type="http://schemas.openxmlformats.org/officeDocument/2006/relationships/tags" Target="../tags/tag3132.xml"/><Relationship Id="rId31" Type="http://schemas.openxmlformats.org/officeDocument/2006/relationships/tags" Target="../tags/tag3144.xml"/><Relationship Id="rId4" Type="http://schemas.openxmlformats.org/officeDocument/2006/relationships/tags" Target="../tags/tag3117.xml"/><Relationship Id="rId9" Type="http://schemas.openxmlformats.org/officeDocument/2006/relationships/tags" Target="../tags/tag3122.xml"/><Relationship Id="rId14" Type="http://schemas.openxmlformats.org/officeDocument/2006/relationships/tags" Target="../tags/tag3127.xml"/><Relationship Id="rId22" Type="http://schemas.openxmlformats.org/officeDocument/2006/relationships/tags" Target="../tags/tag3135.xml"/><Relationship Id="rId27" Type="http://schemas.openxmlformats.org/officeDocument/2006/relationships/tags" Target="../tags/tag3140.xml"/><Relationship Id="rId30" Type="http://schemas.openxmlformats.org/officeDocument/2006/relationships/tags" Target="../tags/tag3143.xml"/><Relationship Id="rId35" Type="http://schemas.openxmlformats.org/officeDocument/2006/relationships/slideLayout" Target="../slideLayouts/slideLayout20.xml"/><Relationship Id="rId8" Type="http://schemas.openxmlformats.org/officeDocument/2006/relationships/tags" Target="../tags/tag3121.xml"/><Relationship Id="rId3" Type="http://schemas.openxmlformats.org/officeDocument/2006/relationships/tags" Target="../tags/tag3116.xml"/></Relationships>
</file>

<file path=ppt/slides/_rels/slide113.xml.rels><?xml version="1.0" encoding="UTF-8" standalone="yes"?>
<Relationships xmlns="http://schemas.openxmlformats.org/package/2006/relationships"><Relationship Id="rId13" Type="http://schemas.openxmlformats.org/officeDocument/2006/relationships/tags" Target="../tags/tag3160.xml"/><Relationship Id="rId18" Type="http://schemas.openxmlformats.org/officeDocument/2006/relationships/tags" Target="../tags/tag3165.xml"/><Relationship Id="rId26" Type="http://schemas.openxmlformats.org/officeDocument/2006/relationships/tags" Target="../tags/tag3173.xml"/><Relationship Id="rId39" Type="http://schemas.openxmlformats.org/officeDocument/2006/relationships/tags" Target="../tags/tag3186.xml"/><Relationship Id="rId21" Type="http://schemas.openxmlformats.org/officeDocument/2006/relationships/tags" Target="../tags/tag3168.xml"/><Relationship Id="rId34" Type="http://schemas.openxmlformats.org/officeDocument/2006/relationships/tags" Target="../tags/tag3181.xml"/><Relationship Id="rId42" Type="http://schemas.openxmlformats.org/officeDocument/2006/relationships/tags" Target="../tags/tag3189.xml"/><Relationship Id="rId47" Type="http://schemas.openxmlformats.org/officeDocument/2006/relationships/tags" Target="../tags/tag3194.xml"/><Relationship Id="rId50" Type="http://schemas.openxmlformats.org/officeDocument/2006/relationships/tags" Target="../tags/tag3197.xml"/><Relationship Id="rId55" Type="http://schemas.openxmlformats.org/officeDocument/2006/relationships/tags" Target="../tags/tag3202.xml"/><Relationship Id="rId7" Type="http://schemas.openxmlformats.org/officeDocument/2006/relationships/tags" Target="../tags/tag3154.xml"/><Relationship Id="rId2" Type="http://schemas.openxmlformats.org/officeDocument/2006/relationships/tags" Target="../tags/tag3149.xml"/><Relationship Id="rId16" Type="http://schemas.openxmlformats.org/officeDocument/2006/relationships/tags" Target="../tags/tag3163.xml"/><Relationship Id="rId29" Type="http://schemas.openxmlformats.org/officeDocument/2006/relationships/tags" Target="../tags/tag3176.xml"/><Relationship Id="rId11" Type="http://schemas.openxmlformats.org/officeDocument/2006/relationships/tags" Target="../tags/tag3158.xml"/><Relationship Id="rId24" Type="http://schemas.openxmlformats.org/officeDocument/2006/relationships/tags" Target="../tags/tag3171.xml"/><Relationship Id="rId32" Type="http://schemas.openxmlformats.org/officeDocument/2006/relationships/tags" Target="../tags/tag3179.xml"/><Relationship Id="rId37" Type="http://schemas.openxmlformats.org/officeDocument/2006/relationships/tags" Target="../tags/tag3184.xml"/><Relationship Id="rId40" Type="http://schemas.openxmlformats.org/officeDocument/2006/relationships/tags" Target="../tags/tag3187.xml"/><Relationship Id="rId45" Type="http://schemas.openxmlformats.org/officeDocument/2006/relationships/tags" Target="../tags/tag3192.xml"/><Relationship Id="rId53" Type="http://schemas.openxmlformats.org/officeDocument/2006/relationships/tags" Target="../tags/tag3200.xml"/><Relationship Id="rId58" Type="http://schemas.openxmlformats.org/officeDocument/2006/relationships/tags" Target="../tags/tag3205.xml"/><Relationship Id="rId5" Type="http://schemas.openxmlformats.org/officeDocument/2006/relationships/tags" Target="../tags/tag3152.xml"/><Relationship Id="rId61" Type="http://schemas.openxmlformats.org/officeDocument/2006/relationships/notesSlide" Target="../notesSlides/notesSlide113.xml"/><Relationship Id="rId19" Type="http://schemas.openxmlformats.org/officeDocument/2006/relationships/tags" Target="../tags/tag3166.xml"/><Relationship Id="rId14" Type="http://schemas.openxmlformats.org/officeDocument/2006/relationships/tags" Target="../tags/tag3161.xml"/><Relationship Id="rId22" Type="http://schemas.openxmlformats.org/officeDocument/2006/relationships/tags" Target="../tags/tag3169.xml"/><Relationship Id="rId27" Type="http://schemas.openxmlformats.org/officeDocument/2006/relationships/tags" Target="../tags/tag3174.xml"/><Relationship Id="rId30" Type="http://schemas.openxmlformats.org/officeDocument/2006/relationships/tags" Target="../tags/tag3177.xml"/><Relationship Id="rId35" Type="http://schemas.openxmlformats.org/officeDocument/2006/relationships/tags" Target="../tags/tag3182.xml"/><Relationship Id="rId43" Type="http://schemas.openxmlformats.org/officeDocument/2006/relationships/tags" Target="../tags/tag3190.xml"/><Relationship Id="rId48" Type="http://schemas.openxmlformats.org/officeDocument/2006/relationships/tags" Target="../tags/tag3195.xml"/><Relationship Id="rId56" Type="http://schemas.openxmlformats.org/officeDocument/2006/relationships/tags" Target="../tags/tag3203.xml"/><Relationship Id="rId8" Type="http://schemas.openxmlformats.org/officeDocument/2006/relationships/tags" Target="../tags/tag3155.xml"/><Relationship Id="rId51" Type="http://schemas.openxmlformats.org/officeDocument/2006/relationships/tags" Target="../tags/tag3198.xml"/><Relationship Id="rId3" Type="http://schemas.openxmlformats.org/officeDocument/2006/relationships/tags" Target="../tags/tag3150.xml"/><Relationship Id="rId12" Type="http://schemas.openxmlformats.org/officeDocument/2006/relationships/tags" Target="../tags/tag3159.xml"/><Relationship Id="rId17" Type="http://schemas.openxmlformats.org/officeDocument/2006/relationships/tags" Target="../tags/tag3164.xml"/><Relationship Id="rId25" Type="http://schemas.openxmlformats.org/officeDocument/2006/relationships/tags" Target="../tags/tag3172.xml"/><Relationship Id="rId33" Type="http://schemas.openxmlformats.org/officeDocument/2006/relationships/tags" Target="../tags/tag3180.xml"/><Relationship Id="rId38" Type="http://schemas.openxmlformats.org/officeDocument/2006/relationships/tags" Target="../tags/tag3185.xml"/><Relationship Id="rId46" Type="http://schemas.openxmlformats.org/officeDocument/2006/relationships/tags" Target="../tags/tag3193.xml"/><Relationship Id="rId59" Type="http://schemas.openxmlformats.org/officeDocument/2006/relationships/tags" Target="../tags/tag3206.xml"/><Relationship Id="rId20" Type="http://schemas.openxmlformats.org/officeDocument/2006/relationships/tags" Target="../tags/tag3167.xml"/><Relationship Id="rId41" Type="http://schemas.openxmlformats.org/officeDocument/2006/relationships/tags" Target="../tags/tag3188.xml"/><Relationship Id="rId54" Type="http://schemas.openxmlformats.org/officeDocument/2006/relationships/tags" Target="../tags/tag3201.xml"/><Relationship Id="rId62" Type="http://schemas.openxmlformats.org/officeDocument/2006/relationships/image" Target="../media/image17.jpeg"/><Relationship Id="rId1" Type="http://schemas.openxmlformats.org/officeDocument/2006/relationships/tags" Target="../tags/tag3148.xml"/><Relationship Id="rId6" Type="http://schemas.openxmlformats.org/officeDocument/2006/relationships/tags" Target="../tags/tag3153.xml"/><Relationship Id="rId15" Type="http://schemas.openxmlformats.org/officeDocument/2006/relationships/tags" Target="../tags/tag3162.xml"/><Relationship Id="rId23" Type="http://schemas.openxmlformats.org/officeDocument/2006/relationships/tags" Target="../tags/tag3170.xml"/><Relationship Id="rId28" Type="http://schemas.openxmlformats.org/officeDocument/2006/relationships/tags" Target="../tags/tag3175.xml"/><Relationship Id="rId36" Type="http://schemas.openxmlformats.org/officeDocument/2006/relationships/tags" Target="../tags/tag3183.xml"/><Relationship Id="rId49" Type="http://schemas.openxmlformats.org/officeDocument/2006/relationships/tags" Target="../tags/tag3196.xml"/><Relationship Id="rId57" Type="http://schemas.openxmlformats.org/officeDocument/2006/relationships/tags" Target="../tags/tag3204.xml"/><Relationship Id="rId10" Type="http://schemas.openxmlformats.org/officeDocument/2006/relationships/tags" Target="../tags/tag3157.xml"/><Relationship Id="rId31" Type="http://schemas.openxmlformats.org/officeDocument/2006/relationships/tags" Target="../tags/tag3178.xml"/><Relationship Id="rId44" Type="http://schemas.openxmlformats.org/officeDocument/2006/relationships/tags" Target="../tags/tag3191.xml"/><Relationship Id="rId52" Type="http://schemas.openxmlformats.org/officeDocument/2006/relationships/tags" Target="../tags/tag3199.xml"/><Relationship Id="rId60" Type="http://schemas.openxmlformats.org/officeDocument/2006/relationships/slideLayout" Target="../slideLayouts/slideLayout20.xml"/><Relationship Id="rId4" Type="http://schemas.openxmlformats.org/officeDocument/2006/relationships/tags" Target="../tags/tag3151.xml"/><Relationship Id="rId9" Type="http://schemas.openxmlformats.org/officeDocument/2006/relationships/tags" Target="../tags/tag3156.xml"/></Relationships>
</file>

<file path=ppt/slides/_rels/slide114.xml.rels><?xml version="1.0" encoding="UTF-8" standalone="yes"?>
<Relationships xmlns="http://schemas.openxmlformats.org/package/2006/relationships"><Relationship Id="rId8" Type="http://schemas.openxmlformats.org/officeDocument/2006/relationships/tags" Target="../tags/tag3214.xml"/><Relationship Id="rId13" Type="http://schemas.openxmlformats.org/officeDocument/2006/relationships/tags" Target="../tags/tag3219.xml"/><Relationship Id="rId18" Type="http://schemas.openxmlformats.org/officeDocument/2006/relationships/tags" Target="../tags/tag3224.xml"/><Relationship Id="rId26" Type="http://schemas.openxmlformats.org/officeDocument/2006/relationships/notesSlide" Target="../notesSlides/notesSlide114.xml"/><Relationship Id="rId3" Type="http://schemas.openxmlformats.org/officeDocument/2006/relationships/tags" Target="../tags/tag3209.xml"/><Relationship Id="rId21" Type="http://schemas.openxmlformats.org/officeDocument/2006/relationships/tags" Target="../tags/tag3227.xml"/><Relationship Id="rId7" Type="http://schemas.openxmlformats.org/officeDocument/2006/relationships/tags" Target="../tags/tag3213.xml"/><Relationship Id="rId12" Type="http://schemas.openxmlformats.org/officeDocument/2006/relationships/tags" Target="../tags/tag3218.xml"/><Relationship Id="rId17" Type="http://schemas.openxmlformats.org/officeDocument/2006/relationships/tags" Target="../tags/tag3223.xml"/><Relationship Id="rId25" Type="http://schemas.openxmlformats.org/officeDocument/2006/relationships/slideLayout" Target="../slideLayouts/slideLayout20.xml"/><Relationship Id="rId2" Type="http://schemas.openxmlformats.org/officeDocument/2006/relationships/tags" Target="../tags/tag3208.xml"/><Relationship Id="rId16" Type="http://schemas.openxmlformats.org/officeDocument/2006/relationships/tags" Target="../tags/tag3222.xml"/><Relationship Id="rId20" Type="http://schemas.openxmlformats.org/officeDocument/2006/relationships/tags" Target="../tags/tag3226.xml"/><Relationship Id="rId1" Type="http://schemas.openxmlformats.org/officeDocument/2006/relationships/tags" Target="../tags/tag3207.xml"/><Relationship Id="rId6" Type="http://schemas.openxmlformats.org/officeDocument/2006/relationships/tags" Target="../tags/tag3212.xml"/><Relationship Id="rId11" Type="http://schemas.openxmlformats.org/officeDocument/2006/relationships/tags" Target="../tags/tag3217.xml"/><Relationship Id="rId24" Type="http://schemas.openxmlformats.org/officeDocument/2006/relationships/tags" Target="../tags/tag3230.xml"/><Relationship Id="rId5" Type="http://schemas.openxmlformats.org/officeDocument/2006/relationships/tags" Target="../tags/tag3211.xml"/><Relationship Id="rId15" Type="http://schemas.openxmlformats.org/officeDocument/2006/relationships/tags" Target="../tags/tag3221.xml"/><Relationship Id="rId23" Type="http://schemas.openxmlformats.org/officeDocument/2006/relationships/tags" Target="../tags/tag3229.xml"/><Relationship Id="rId10" Type="http://schemas.openxmlformats.org/officeDocument/2006/relationships/tags" Target="../tags/tag3216.xml"/><Relationship Id="rId19" Type="http://schemas.openxmlformats.org/officeDocument/2006/relationships/tags" Target="../tags/tag3225.xml"/><Relationship Id="rId4" Type="http://schemas.openxmlformats.org/officeDocument/2006/relationships/tags" Target="../tags/tag3210.xml"/><Relationship Id="rId9" Type="http://schemas.openxmlformats.org/officeDocument/2006/relationships/tags" Target="../tags/tag3215.xml"/><Relationship Id="rId14" Type="http://schemas.openxmlformats.org/officeDocument/2006/relationships/tags" Target="../tags/tag3220.xml"/><Relationship Id="rId22" Type="http://schemas.openxmlformats.org/officeDocument/2006/relationships/tags" Target="../tags/tag3228.xml"/><Relationship Id="rId27" Type="http://schemas.openxmlformats.org/officeDocument/2006/relationships/image" Target="../media/image17.jpeg"/></Relationships>
</file>

<file path=ppt/slides/_rels/slide115.xml.rels><?xml version="1.0" encoding="UTF-8" standalone="yes"?>
<Relationships xmlns="http://schemas.openxmlformats.org/package/2006/relationships"><Relationship Id="rId3" Type="http://schemas.openxmlformats.org/officeDocument/2006/relationships/tags" Target="../tags/tag3233.xml"/><Relationship Id="rId7" Type="http://schemas.openxmlformats.org/officeDocument/2006/relationships/image" Target="../media/image17.jpeg"/><Relationship Id="rId2" Type="http://schemas.openxmlformats.org/officeDocument/2006/relationships/tags" Target="../tags/tag3232.xml"/><Relationship Id="rId1" Type="http://schemas.openxmlformats.org/officeDocument/2006/relationships/tags" Target="../tags/tag3231.xml"/><Relationship Id="rId6" Type="http://schemas.openxmlformats.org/officeDocument/2006/relationships/notesSlide" Target="../notesSlides/notesSlide115.xml"/><Relationship Id="rId5" Type="http://schemas.openxmlformats.org/officeDocument/2006/relationships/slideLayout" Target="../slideLayouts/slideLayout20.xml"/><Relationship Id="rId4" Type="http://schemas.openxmlformats.org/officeDocument/2006/relationships/tags" Target="../tags/tag3234.xml"/></Relationships>
</file>

<file path=ppt/slides/_rels/slide116.xml.rels><?xml version="1.0" encoding="UTF-8" standalone="yes"?>
<Relationships xmlns="http://schemas.openxmlformats.org/package/2006/relationships"><Relationship Id="rId8" Type="http://schemas.openxmlformats.org/officeDocument/2006/relationships/notesSlide" Target="../notesSlides/notesSlide116.xml"/><Relationship Id="rId3" Type="http://schemas.openxmlformats.org/officeDocument/2006/relationships/tags" Target="../tags/tag3237.xml"/><Relationship Id="rId7" Type="http://schemas.openxmlformats.org/officeDocument/2006/relationships/slideLayout" Target="../slideLayouts/slideLayout20.xml"/><Relationship Id="rId2" Type="http://schemas.openxmlformats.org/officeDocument/2006/relationships/tags" Target="../tags/tag3236.xml"/><Relationship Id="rId1" Type="http://schemas.openxmlformats.org/officeDocument/2006/relationships/tags" Target="../tags/tag3235.xml"/><Relationship Id="rId6" Type="http://schemas.openxmlformats.org/officeDocument/2006/relationships/tags" Target="../tags/tag3240.xml"/><Relationship Id="rId5" Type="http://schemas.openxmlformats.org/officeDocument/2006/relationships/tags" Target="../tags/tag3239.xml"/><Relationship Id="rId4" Type="http://schemas.openxmlformats.org/officeDocument/2006/relationships/tags" Target="../tags/tag3238.xml"/><Relationship Id="rId9" Type="http://schemas.openxmlformats.org/officeDocument/2006/relationships/image" Target="../media/image17.jpeg"/></Relationships>
</file>

<file path=ppt/slides/_rels/slide11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3243.xml"/><Relationship Id="rId7" Type="http://schemas.openxmlformats.org/officeDocument/2006/relationships/notesSlide" Target="../notesSlides/notesSlide117.xml"/><Relationship Id="rId2" Type="http://schemas.openxmlformats.org/officeDocument/2006/relationships/tags" Target="../tags/tag3242.xml"/><Relationship Id="rId1" Type="http://schemas.openxmlformats.org/officeDocument/2006/relationships/tags" Target="../tags/tag3241.xml"/><Relationship Id="rId6" Type="http://schemas.openxmlformats.org/officeDocument/2006/relationships/slideLayout" Target="../slideLayouts/slideLayout20.xml"/><Relationship Id="rId5" Type="http://schemas.openxmlformats.org/officeDocument/2006/relationships/tags" Target="../tags/tag3245.xml"/><Relationship Id="rId4" Type="http://schemas.openxmlformats.org/officeDocument/2006/relationships/tags" Target="../tags/tag3244.xml"/></Relationships>
</file>

<file path=ppt/slides/_rels/slide118.xml.rels><?xml version="1.0" encoding="UTF-8" standalone="yes"?>
<Relationships xmlns="http://schemas.openxmlformats.org/package/2006/relationships"><Relationship Id="rId3" Type="http://schemas.openxmlformats.org/officeDocument/2006/relationships/tags" Target="../tags/tag3248.xml"/><Relationship Id="rId7" Type="http://schemas.openxmlformats.org/officeDocument/2006/relationships/image" Target="../media/image17.jpeg"/><Relationship Id="rId2" Type="http://schemas.openxmlformats.org/officeDocument/2006/relationships/tags" Target="../tags/tag3247.xml"/><Relationship Id="rId1" Type="http://schemas.openxmlformats.org/officeDocument/2006/relationships/tags" Target="../tags/tag3246.xml"/><Relationship Id="rId6" Type="http://schemas.openxmlformats.org/officeDocument/2006/relationships/notesSlide" Target="../notesSlides/notesSlide118.xml"/><Relationship Id="rId5" Type="http://schemas.openxmlformats.org/officeDocument/2006/relationships/slideLayout" Target="../slideLayouts/slideLayout20.xml"/><Relationship Id="rId4" Type="http://schemas.openxmlformats.org/officeDocument/2006/relationships/tags" Target="../tags/tag3249.xml"/></Relationships>
</file>

<file path=ppt/slides/_rels/slide119.xml.rels><?xml version="1.0" encoding="UTF-8" standalone="yes"?>
<Relationships xmlns="http://schemas.openxmlformats.org/package/2006/relationships"><Relationship Id="rId13" Type="http://schemas.openxmlformats.org/officeDocument/2006/relationships/tags" Target="../tags/tag3262.xml"/><Relationship Id="rId18" Type="http://schemas.openxmlformats.org/officeDocument/2006/relationships/tags" Target="../tags/tag3267.xml"/><Relationship Id="rId26" Type="http://schemas.openxmlformats.org/officeDocument/2006/relationships/tags" Target="../tags/tag3275.xml"/><Relationship Id="rId3" Type="http://schemas.openxmlformats.org/officeDocument/2006/relationships/tags" Target="../tags/tag3252.xml"/><Relationship Id="rId21" Type="http://schemas.openxmlformats.org/officeDocument/2006/relationships/tags" Target="../tags/tag3270.xml"/><Relationship Id="rId34" Type="http://schemas.openxmlformats.org/officeDocument/2006/relationships/notesSlide" Target="../notesSlides/notesSlide119.xml"/><Relationship Id="rId7" Type="http://schemas.openxmlformats.org/officeDocument/2006/relationships/tags" Target="../tags/tag3256.xml"/><Relationship Id="rId12" Type="http://schemas.openxmlformats.org/officeDocument/2006/relationships/tags" Target="../tags/tag3261.xml"/><Relationship Id="rId17" Type="http://schemas.openxmlformats.org/officeDocument/2006/relationships/tags" Target="../tags/tag3266.xml"/><Relationship Id="rId25" Type="http://schemas.openxmlformats.org/officeDocument/2006/relationships/tags" Target="../tags/tag3274.xml"/><Relationship Id="rId33" Type="http://schemas.openxmlformats.org/officeDocument/2006/relationships/slideLayout" Target="../slideLayouts/slideLayout20.xml"/><Relationship Id="rId2" Type="http://schemas.openxmlformats.org/officeDocument/2006/relationships/tags" Target="../tags/tag3251.xml"/><Relationship Id="rId16" Type="http://schemas.openxmlformats.org/officeDocument/2006/relationships/tags" Target="../tags/tag3265.xml"/><Relationship Id="rId20" Type="http://schemas.openxmlformats.org/officeDocument/2006/relationships/tags" Target="../tags/tag3269.xml"/><Relationship Id="rId29" Type="http://schemas.openxmlformats.org/officeDocument/2006/relationships/tags" Target="../tags/tag3278.xml"/><Relationship Id="rId1" Type="http://schemas.openxmlformats.org/officeDocument/2006/relationships/tags" Target="../tags/tag3250.xml"/><Relationship Id="rId6" Type="http://schemas.openxmlformats.org/officeDocument/2006/relationships/tags" Target="../tags/tag3255.xml"/><Relationship Id="rId11" Type="http://schemas.openxmlformats.org/officeDocument/2006/relationships/tags" Target="../tags/tag3260.xml"/><Relationship Id="rId24" Type="http://schemas.openxmlformats.org/officeDocument/2006/relationships/tags" Target="../tags/tag3273.xml"/><Relationship Id="rId32" Type="http://schemas.openxmlformats.org/officeDocument/2006/relationships/tags" Target="../tags/tag3281.xml"/><Relationship Id="rId5" Type="http://schemas.openxmlformats.org/officeDocument/2006/relationships/tags" Target="../tags/tag3254.xml"/><Relationship Id="rId15" Type="http://schemas.openxmlformats.org/officeDocument/2006/relationships/tags" Target="../tags/tag3264.xml"/><Relationship Id="rId23" Type="http://schemas.openxmlformats.org/officeDocument/2006/relationships/tags" Target="../tags/tag3272.xml"/><Relationship Id="rId28" Type="http://schemas.openxmlformats.org/officeDocument/2006/relationships/tags" Target="../tags/tag3277.xml"/><Relationship Id="rId10" Type="http://schemas.openxmlformats.org/officeDocument/2006/relationships/tags" Target="../tags/tag3259.xml"/><Relationship Id="rId19" Type="http://schemas.openxmlformats.org/officeDocument/2006/relationships/tags" Target="../tags/tag3268.xml"/><Relationship Id="rId31" Type="http://schemas.openxmlformats.org/officeDocument/2006/relationships/tags" Target="../tags/tag3280.xml"/><Relationship Id="rId4" Type="http://schemas.openxmlformats.org/officeDocument/2006/relationships/tags" Target="../tags/tag3253.xml"/><Relationship Id="rId9" Type="http://schemas.openxmlformats.org/officeDocument/2006/relationships/tags" Target="../tags/tag3258.xml"/><Relationship Id="rId14" Type="http://schemas.openxmlformats.org/officeDocument/2006/relationships/tags" Target="../tags/tag3263.xml"/><Relationship Id="rId22" Type="http://schemas.openxmlformats.org/officeDocument/2006/relationships/tags" Target="../tags/tag3271.xml"/><Relationship Id="rId27" Type="http://schemas.openxmlformats.org/officeDocument/2006/relationships/tags" Target="../tags/tag3276.xml"/><Relationship Id="rId30" Type="http://schemas.openxmlformats.org/officeDocument/2006/relationships/tags" Target="../tags/tag3279.xml"/><Relationship Id="rId35" Type="http://schemas.openxmlformats.org/officeDocument/2006/relationships/image" Target="../media/image17.jpeg"/><Relationship Id="rId8" Type="http://schemas.openxmlformats.org/officeDocument/2006/relationships/tags" Target="../tags/tag3257.xml"/></Relationships>
</file>

<file path=ppt/slides/_rels/slide12.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notesSlide" Target="../notesSlides/notesSlide12.xml"/><Relationship Id="rId3" Type="http://schemas.openxmlformats.org/officeDocument/2006/relationships/tags" Target="../tags/tag120.xml"/><Relationship Id="rId7" Type="http://schemas.openxmlformats.org/officeDocument/2006/relationships/tags" Target="../tags/tag124.xml"/><Relationship Id="rId12" Type="http://schemas.openxmlformats.org/officeDocument/2006/relationships/slideLayout" Target="../slideLayouts/slideLayout20.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tags" Target="../tags/tag128.xml"/><Relationship Id="rId5" Type="http://schemas.openxmlformats.org/officeDocument/2006/relationships/tags" Target="../tags/tag122.xml"/><Relationship Id="rId10" Type="http://schemas.openxmlformats.org/officeDocument/2006/relationships/tags" Target="../tags/tag127.xml"/><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image" Target="../media/image17.jpeg"/></Relationships>
</file>

<file path=ppt/slides/_rels/slide120.xml.rels><?xml version="1.0" encoding="UTF-8" standalone="yes"?>
<Relationships xmlns="http://schemas.openxmlformats.org/package/2006/relationships"><Relationship Id="rId8" Type="http://schemas.openxmlformats.org/officeDocument/2006/relationships/notesSlide" Target="../notesSlides/notesSlide120.xml"/><Relationship Id="rId3" Type="http://schemas.openxmlformats.org/officeDocument/2006/relationships/tags" Target="../tags/tag3284.xml"/><Relationship Id="rId7" Type="http://schemas.openxmlformats.org/officeDocument/2006/relationships/slideLayout" Target="../slideLayouts/slideLayout20.xml"/><Relationship Id="rId2" Type="http://schemas.openxmlformats.org/officeDocument/2006/relationships/tags" Target="../tags/tag3283.xml"/><Relationship Id="rId1" Type="http://schemas.openxmlformats.org/officeDocument/2006/relationships/tags" Target="../tags/tag3282.xml"/><Relationship Id="rId6" Type="http://schemas.openxmlformats.org/officeDocument/2006/relationships/tags" Target="../tags/tag3287.xml"/><Relationship Id="rId5" Type="http://schemas.openxmlformats.org/officeDocument/2006/relationships/tags" Target="../tags/tag3286.xml"/><Relationship Id="rId4" Type="http://schemas.openxmlformats.org/officeDocument/2006/relationships/tags" Target="../tags/tag3285.xml"/><Relationship Id="rId9" Type="http://schemas.openxmlformats.org/officeDocument/2006/relationships/image" Target="../media/image17.jpeg"/></Relationships>
</file>

<file path=ppt/slides/_rels/slide121.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tags" Target="../tags/tag3290.xml"/><Relationship Id="rId7" Type="http://schemas.openxmlformats.org/officeDocument/2006/relationships/tags" Target="../tags/tag3294.xml"/><Relationship Id="rId2" Type="http://schemas.openxmlformats.org/officeDocument/2006/relationships/tags" Target="../tags/tag3289.xml"/><Relationship Id="rId1" Type="http://schemas.openxmlformats.org/officeDocument/2006/relationships/tags" Target="../tags/tag3288.xml"/><Relationship Id="rId6" Type="http://schemas.openxmlformats.org/officeDocument/2006/relationships/tags" Target="../tags/tag3293.xml"/><Relationship Id="rId5" Type="http://schemas.openxmlformats.org/officeDocument/2006/relationships/tags" Target="../tags/tag3292.xml"/><Relationship Id="rId10" Type="http://schemas.openxmlformats.org/officeDocument/2006/relationships/image" Target="../media/image17.jpeg"/><Relationship Id="rId4" Type="http://schemas.openxmlformats.org/officeDocument/2006/relationships/tags" Target="../tags/tag3291.xml"/><Relationship Id="rId9"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8" Type="http://schemas.openxmlformats.org/officeDocument/2006/relationships/notesSlide" Target="../notesSlides/notesSlide122.xml"/><Relationship Id="rId3" Type="http://schemas.openxmlformats.org/officeDocument/2006/relationships/tags" Target="../tags/tag3297.xml"/><Relationship Id="rId7" Type="http://schemas.openxmlformats.org/officeDocument/2006/relationships/slideLayout" Target="../slideLayouts/slideLayout20.xml"/><Relationship Id="rId2" Type="http://schemas.openxmlformats.org/officeDocument/2006/relationships/tags" Target="../tags/tag3296.xml"/><Relationship Id="rId1" Type="http://schemas.openxmlformats.org/officeDocument/2006/relationships/tags" Target="../tags/tag3295.xml"/><Relationship Id="rId6" Type="http://schemas.openxmlformats.org/officeDocument/2006/relationships/tags" Target="../tags/tag3300.xml"/><Relationship Id="rId5" Type="http://schemas.openxmlformats.org/officeDocument/2006/relationships/tags" Target="../tags/tag3299.xml"/><Relationship Id="rId4" Type="http://schemas.openxmlformats.org/officeDocument/2006/relationships/tags" Target="../tags/tag3298.xml"/><Relationship Id="rId9" Type="http://schemas.openxmlformats.org/officeDocument/2006/relationships/image" Target="../media/image17.jpeg"/></Relationships>
</file>

<file path=ppt/slides/_rels/slide123.xml.rels><?xml version="1.0" encoding="UTF-8" standalone="yes"?>
<Relationships xmlns="http://schemas.openxmlformats.org/package/2006/relationships"><Relationship Id="rId8" Type="http://schemas.openxmlformats.org/officeDocument/2006/relationships/tags" Target="../tags/tag3308.xml"/><Relationship Id="rId13" Type="http://schemas.openxmlformats.org/officeDocument/2006/relationships/tags" Target="../tags/tag3313.xml"/><Relationship Id="rId18" Type="http://schemas.openxmlformats.org/officeDocument/2006/relationships/image" Target="../media/image17.jpeg"/><Relationship Id="rId3" Type="http://schemas.openxmlformats.org/officeDocument/2006/relationships/tags" Target="../tags/tag3303.xml"/><Relationship Id="rId7" Type="http://schemas.openxmlformats.org/officeDocument/2006/relationships/tags" Target="../tags/tag3307.xml"/><Relationship Id="rId12" Type="http://schemas.openxmlformats.org/officeDocument/2006/relationships/tags" Target="../tags/tag3312.xml"/><Relationship Id="rId17" Type="http://schemas.openxmlformats.org/officeDocument/2006/relationships/notesSlide" Target="../notesSlides/notesSlide123.xml"/><Relationship Id="rId2" Type="http://schemas.openxmlformats.org/officeDocument/2006/relationships/tags" Target="../tags/tag3302.xml"/><Relationship Id="rId16" Type="http://schemas.openxmlformats.org/officeDocument/2006/relationships/slideLayout" Target="../slideLayouts/slideLayout20.xml"/><Relationship Id="rId1" Type="http://schemas.openxmlformats.org/officeDocument/2006/relationships/tags" Target="../tags/tag3301.xml"/><Relationship Id="rId6" Type="http://schemas.openxmlformats.org/officeDocument/2006/relationships/tags" Target="../tags/tag3306.xml"/><Relationship Id="rId11" Type="http://schemas.openxmlformats.org/officeDocument/2006/relationships/tags" Target="../tags/tag3311.xml"/><Relationship Id="rId5" Type="http://schemas.openxmlformats.org/officeDocument/2006/relationships/tags" Target="../tags/tag3305.xml"/><Relationship Id="rId15" Type="http://schemas.openxmlformats.org/officeDocument/2006/relationships/tags" Target="../tags/tag3315.xml"/><Relationship Id="rId10" Type="http://schemas.openxmlformats.org/officeDocument/2006/relationships/tags" Target="../tags/tag3310.xml"/><Relationship Id="rId4" Type="http://schemas.openxmlformats.org/officeDocument/2006/relationships/tags" Target="../tags/tag3304.xml"/><Relationship Id="rId9" Type="http://schemas.openxmlformats.org/officeDocument/2006/relationships/tags" Target="../tags/tag3309.xml"/><Relationship Id="rId14" Type="http://schemas.openxmlformats.org/officeDocument/2006/relationships/tags" Target="../tags/tag3314.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tags" Target="../tags/tag131.xml"/><Relationship Id="rId7" Type="http://schemas.openxmlformats.org/officeDocument/2006/relationships/tags" Target="../tags/tag135.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5" Type="http://schemas.openxmlformats.org/officeDocument/2006/relationships/tags" Target="../tags/tag133.xml"/><Relationship Id="rId10" Type="http://schemas.openxmlformats.org/officeDocument/2006/relationships/image" Target="../media/image17.jpeg"/><Relationship Id="rId4" Type="http://schemas.openxmlformats.org/officeDocument/2006/relationships/tags" Target="../tags/tag132.xml"/><Relationship Id="rId9"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image" Target="../media/image17.jpeg"/><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notesSlide" Target="../notesSlides/notesSlide14.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slideLayout" Target="../slideLayouts/slideLayout20.xml"/><Relationship Id="rId5" Type="http://schemas.openxmlformats.org/officeDocument/2006/relationships/tags" Target="../tags/tag140.xml"/><Relationship Id="rId10" Type="http://schemas.openxmlformats.org/officeDocument/2006/relationships/tags" Target="../tags/tag145.xml"/><Relationship Id="rId4" Type="http://schemas.openxmlformats.org/officeDocument/2006/relationships/tags" Target="../tags/tag139.xml"/><Relationship Id="rId9" Type="http://schemas.openxmlformats.org/officeDocument/2006/relationships/tags" Target="../tags/tag144.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tags" Target="../tags/tag148.xml"/><Relationship Id="rId7" Type="http://schemas.openxmlformats.org/officeDocument/2006/relationships/tags" Target="../tags/tag152.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image" Target="../media/image17.jpeg"/><Relationship Id="rId5" Type="http://schemas.openxmlformats.org/officeDocument/2006/relationships/tags" Target="../tags/tag150.xml"/><Relationship Id="rId10" Type="http://schemas.openxmlformats.org/officeDocument/2006/relationships/image" Target="../media/image21.png"/><Relationship Id="rId4" Type="http://schemas.openxmlformats.org/officeDocument/2006/relationships/tags" Target="../tags/tag149.xml"/><Relationship Id="rId9"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155.xml"/><Relationship Id="rId7" Type="http://schemas.openxmlformats.org/officeDocument/2006/relationships/slideLayout" Target="../slideLayouts/slideLayout20.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5" Type="http://schemas.openxmlformats.org/officeDocument/2006/relationships/tags" Target="../tags/tag157.xml"/><Relationship Id="rId10" Type="http://schemas.openxmlformats.org/officeDocument/2006/relationships/image" Target="../media/image17.jpeg"/><Relationship Id="rId4" Type="http://schemas.openxmlformats.org/officeDocument/2006/relationships/tags" Target="../tags/tag156.xml"/><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tags" Target="../tags/tag166.xml"/><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image" Target="../media/image17.jpe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image" Target="../media/image23.png"/><Relationship Id="rId5" Type="http://schemas.openxmlformats.org/officeDocument/2006/relationships/tags" Target="../tags/tag163.xml"/><Relationship Id="rId10" Type="http://schemas.openxmlformats.org/officeDocument/2006/relationships/notesSlide" Target="../notesSlides/notesSlide17.xml"/><Relationship Id="rId4" Type="http://schemas.openxmlformats.org/officeDocument/2006/relationships/tags" Target="../tags/tag162.xml"/><Relationship Id="rId9"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tags" Target="../tags/tag169.xml"/><Relationship Id="rId7" Type="http://schemas.openxmlformats.org/officeDocument/2006/relationships/tags" Target="../tags/tag173.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image" Target="../media/image17.jpeg"/><Relationship Id="rId5" Type="http://schemas.openxmlformats.org/officeDocument/2006/relationships/tags" Target="../tags/tag171.xml"/><Relationship Id="rId10" Type="http://schemas.openxmlformats.org/officeDocument/2006/relationships/image" Target="../media/image23.png"/><Relationship Id="rId4" Type="http://schemas.openxmlformats.org/officeDocument/2006/relationships/tags" Target="../tags/tag170.xml"/><Relationship Id="rId9"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tags" Target="../tags/tag181.xml"/><Relationship Id="rId13" Type="http://schemas.openxmlformats.org/officeDocument/2006/relationships/slideLayout" Target="../slideLayouts/slideLayout20.xml"/><Relationship Id="rId3" Type="http://schemas.openxmlformats.org/officeDocument/2006/relationships/tags" Target="../tags/tag176.xml"/><Relationship Id="rId7" Type="http://schemas.openxmlformats.org/officeDocument/2006/relationships/tags" Target="../tags/tag180.xml"/><Relationship Id="rId12" Type="http://schemas.openxmlformats.org/officeDocument/2006/relationships/tags" Target="../tags/tag185.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tags" Target="../tags/tag184.xml"/><Relationship Id="rId5" Type="http://schemas.openxmlformats.org/officeDocument/2006/relationships/tags" Target="../tags/tag178.xml"/><Relationship Id="rId15" Type="http://schemas.openxmlformats.org/officeDocument/2006/relationships/image" Target="../media/image17.jpeg"/><Relationship Id="rId10" Type="http://schemas.openxmlformats.org/officeDocument/2006/relationships/tags" Target="../tags/tag183.xml"/><Relationship Id="rId4" Type="http://schemas.openxmlformats.org/officeDocument/2006/relationships/tags" Target="../tags/tag177.xml"/><Relationship Id="rId9" Type="http://schemas.openxmlformats.org/officeDocument/2006/relationships/tags" Target="../tags/tag182.xml"/><Relationship Id="rId1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7.xml"/><Relationship Id="rId1" Type="http://schemas.openxmlformats.org/officeDocument/2006/relationships/tags" Target="../tags/tag12.xml"/></Relationships>
</file>

<file path=ppt/slides/_rels/slide20.xml.rels><?xml version="1.0" encoding="UTF-8" standalone="yes"?>
<Relationships xmlns="http://schemas.openxmlformats.org/package/2006/relationships"><Relationship Id="rId8" Type="http://schemas.openxmlformats.org/officeDocument/2006/relationships/tags" Target="../tags/tag193.xml"/><Relationship Id="rId13" Type="http://schemas.openxmlformats.org/officeDocument/2006/relationships/tags" Target="../tags/tag198.xml"/><Relationship Id="rId18" Type="http://schemas.openxmlformats.org/officeDocument/2006/relationships/slideLayout" Target="../slideLayouts/slideLayout20.xml"/><Relationship Id="rId3" Type="http://schemas.openxmlformats.org/officeDocument/2006/relationships/tags" Target="../tags/tag188.xml"/><Relationship Id="rId7" Type="http://schemas.openxmlformats.org/officeDocument/2006/relationships/tags" Target="../tags/tag192.xml"/><Relationship Id="rId12" Type="http://schemas.openxmlformats.org/officeDocument/2006/relationships/tags" Target="../tags/tag197.xml"/><Relationship Id="rId17" Type="http://schemas.openxmlformats.org/officeDocument/2006/relationships/tags" Target="../tags/tag202.xml"/><Relationship Id="rId2" Type="http://schemas.openxmlformats.org/officeDocument/2006/relationships/tags" Target="../tags/tag187.xml"/><Relationship Id="rId16" Type="http://schemas.openxmlformats.org/officeDocument/2006/relationships/tags" Target="../tags/tag201.xml"/><Relationship Id="rId20" Type="http://schemas.openxmlformats.org/officeDocument/2006/relationships/image" Target="../media/image17.jpeg"/><Relationship Id="rId1" Type="http://schemas.openxmlformats.org/officeDocument/2006/relationships/tags" Target="../tags/tag186.xml"/><Relationship Id="rId6" Type="http://schemas.openxmlformats.org/officeDocument/2006/relationships/tags" Target="../tags/tag191.xml"/><Relationship Id="rId11" Type="http://schemas.openxmlformats.org/officeDocument/2006/relationships/tags" Target="../tags/tag196.xml"/><Relationship Id="rId5" Type="http://schemas.openxmlformats.org/officeDocument/2006/relationships/tags" Target="../tags/tag190.xml"/><Relationship Id="rId15" Type="http://schemas.openxmlformats.org/officeDocument/2006/relationships/tags" Target="../tags/tag200.xml"/><Relationship Id="rId10" Type="http://schemas.openxmlformats.org/officeDocument/2006/relationships/tags" Target="../tags/tag195.xml"/><Relationship Id="rId19" Type="http://schemas.openxmlformats.org/officeDocument/2006/relationships/notesSlide" Target="../notesSlides/notesSlide20.xml"/><Relationship Id="rId4" Type="http://schemas.openxmlformats.org/officeDocument/2006/relationships/tags" Target="../tags/tag189.xml"/><Relationship Id="rId9" Type="http://schemas.openxmlformats.org/officeDocument/2006/relationships/tags" Target="../tags/tag194.xml"/><Relationship Id="rId14" Type="http://schemas.openxmlformats.org/officeDocument/2006/relationships/tags" Target="../tags/tag199.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tags" Target="../tags/tag205.xml"/><Relationship Id="rId7" Type="http://schemas.openxmlformats.org/officeDocument/2006/relationships/tags" Target="../tags/tag209.xml"/><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image" Target="../media/image17.jpeg"/><Relationship Id="rId5" Type="http://schemas.openxmlformats.org/officeDocument/2006/relationships/tags" Target="../tags/tag207.xml"/><Relationship Id="rId10" Type="http://schemas.openxmlformats.org/officeDocument/2006/relationships/image" Target="../media/image24.png"/><Relationship Id="rId4" Type="http://schemas.openxmlformats.org/officeDocument/2006/relationships/tags" Target="../tags/tag206.xml"/><Relationship Id="rId9"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tags" Target="../tags/tag217.xml"/><Relationship Id="rId13" Type="http://schemas.openxmlformats.org/officeDocument/2006/relationships/tags" Target="../tags/tag222.xml"/><Relationship Id="rId18" Type="http://schemas.openxmlformats.org/officeDocument/2006/relationships/notesSlide" Target="../notesSlides/notesSlide22.xml"/><Relationship Id="rId3" Type="http://schemas.openxmlformats.org/officeDocument/2006/relationships/tags" Target="../tags/tag212.xml"/><Relationship Id="rId7" Type="http://schemas.openxmlformats.org/officeDocument/2006/relationships/tags" Target="../tags/tag216.xml"/><Relationship Id="rId12" Type="http://schemas.openxmlformats.org/officeDocument/2006/relationships/tags" Target="../tags/tag221.xml"/><Relationship Id="rId17" Type="http://schemas.openxmlformats.org/officeDocument/2006/relationships/slideLayout" Target="../slideLayouts/slideLayout20.xml"/><Relationship Id="rId2" Type="http://schemas.openxmlformats.org/officeDocument/2006/relationships/tags" Target="../tags/tag211.xml"/><Relationship Id="rId16" Type="http://schemas.openxmlformats.org/officeDocument/2006/relationships/tags" Target="../tags/tag225.xml"/><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tags" Target="../tags/tag220.xml"/><Relationship Id="rId5" Type="http://schemas.openxmlformats.org/officeDocument/2006/relationships/tags" Target="../tags/tag214.xml"/><Relationship Id="rId15" Type="http://schemas.openxmlformats.org/officeDocument/2006/relationships/tags" Target="../tags/tag224.xml"/><Relationship Id="rId10" Type="http://schemas.openxmlformats.org/officeDocument/2006/relationships/tags" Target="../tags/tag219.xml"/><Relationship Id="rId19" Type="http://schemas.openxmlformats.org/officeDocument/2006/relationships/image" Target="../media/image17.jpeg"/><Relationship Id="rId4" Type="http://schemas.openxmlformats.org/officeDocument/2006/relationships/tags" Target="../tags/tag213.xml"/><Relationship Id="rId9" Type="http://schemas.openxmlformats.org/officeDocument/2006/relationships/tags" Target="../tags/tag218.xml"/><Relationship Id="rId14" Type="http://schemas.openxmlformats.org/officeDocument/2006/relationships/tags" Target="../tags/tag223.xml"/></Relationships>
</file>

<file path=ppt/slides/_rels/slide23.xml.rels><?xml version="1.0" encoding="UTF-8" standalone="yes"?>
<Relationships xmlns="http://schemas.openxmlformats.org/package/2006/relationships"><Relationship Id="rId13" Type="http://schemas.openxmlformats.org/officeDocument/2006/relationships/tags" Target="../tags/tag238.xml"/><Relationship Id="rId18" Type="http://schemas.openxmlformats.org/officeDocument/2006/relationships/tags" Target="../tags/tag243.xml"/><Relationship Id="rId26" Type="http://schemas.openxmlformats.org/officeDocument/2006/relationships/tags" Target="../tags/tag251.xml"/><Relationship Id="rId3" Type="http://schemas.openxmlformats.org/officeDocument/2006/relationships/tags" Target="../tags/tag228.xml"/><Relationship Id="rId21" Type="http://schemas.openxmlformats.org/officeDocument/2006/relationships/tags" Target="../tags/tag246.xml"/><Relationship Id="rId7" Type="http://schemas.openxmlformats.org/officeDocument/2006/relationships/tags" Target="../tags/tag232.xml"/><Relationship Id="rId12" Type="http://schemas.openxmlformats.org/officeDocument/2006/relationships/tags" Target="../tags/tag237.xml"/><Relationship Id="rId17" Type="http://schemas.openxmlformats.org/officeDocument/2006/relationships/tags" Target="../tags/tag242.xml"/><Relationship Id="rId25" Type="http://schemas.openxmlformats.org/officeDocument/2006/relationships/tags" Target="../tags/tag250.xml"/><Relationship Id="rId33" Type="http://schemas.openxmlformats.org/officeDocument/2006/relationships/image" Target="../media/image17.jpeg"/><Relationship Id="rId2" Type="http://schemas.openxmlformats.org/officeDocument/2006/relationships/tags" Target="../tags/tag227.xml"/><Relationship Id="rId16" Type="http://schemas.openxmlformats.org/officeDocument/2006/relationships/tags" Target="../tags/tag241.xml"/><Relationship Id="rId20" Type="http://schemas.openxmlformats.org/officeDocument/2006/relationships/tags" Target="../tags/tag245.xml"/><Relationship Id="rId29" Type="http://schemas.openxmlformats.org/officeDocument/2006/relationships/tags" Target="../tags/tag254.xml"/><Relationship Id="rId1" Type="http://schemas.openxmlformats.org/officeDocument/2006/relationships/tags" Target="../tags/tag226.xml"/><Relationship Id="rId6" Type="http://schemas.openxmlformats.org/officeDocument/2006/relationships/tags" Target="../tags/tag231.xml"/><Relationship Id="rId11" Type="http://schemas.openxmlformats.org/officeDocument/2006/relationships/tags" Target="../tags/tag236.xml"/><Relationship Id="rId24" Type="http://schemas.openxmlformats.org/officeDocument/2006/relationships/tags" Target="../tags/tag249.xml"/><Relationship Id="rId32" Type="http://schemas.openxmlformats.org/officeDocument/2006/relationships/notesSlide" Target="../notesSlides/notesSlide23.xml"/><Relationship Id="rId5" Type="http://schemas.openxmlformats.org/officeDocument/2006/relationships/tags" Target="../tags/tag230.xml"/><Relationship Id="rId15" Type="http://schemas.openxmlformats.org/officeDocument/2006/relationships/tags" Target="../tags/tag240.xml"/><Relationship Id="rId23" Type="http://schemas.openxmlformats.org/officeDocument/2006/relationships/tags" Target="../tags/tag248.xml"/><Relationship Id="rId28" Type="http://schemas.openxmlformats.org/officeDocument/2006/relationships/tags" Target="../tags/tag253.xml"/><Relationship Id="rId10" Type="http://schemas.openxmlformats.org/officeDocument/2006/relationships/tags" Target="../tags/tag235.xml"/><Relationship Id="rId19" Type="http://schemas.openxmlformats.org/officeDocument/2006/relationships/tags" Target="../tags/tag244.xml"/><Relationship Id="rId31" Type="http://schemas.openxmlformats.org/officeDocument/2006/relationships/slideLayout" Target="../slideLayouts/slideLayout20.xml"/><Relationship Id="rId4" Type="http://schemas.openxmlformats.org/officeDocument/2006/relationships/tags" Target="../tags/tag229.xml"/><Relationship Id="rId9" Type="http://schemas.openxmlformats.org/officeDocument/2006/relationships/tags" Target="../tags/tag234.xml"/><Relationship Id="rId14" Type="http://schemas.openxmlformats.org/officeDocument/2006/relationships/tags" Target="../tags/tag239.xml"/><Relationship Id="rId22" Type="http://schemas.openxmlformats.org/officeDocument/2006/relationships/tags" Target="../tags/tag247.xml"/><Relationship Id="rId27" Type="http://schemas.openxmlformats.org/officeDocument/2006/relationships/tags" Target="../tags/tag252.xml"/><Relationship Id="rId30" Type="http://schemas.openxmlformats.org/officeDocument/2006/relationships/tags" Target="../tags/tag255.xml"/><Relationship Id="rId8" Type="http://schemas.openxmlformats.org/officeDocument/2006/relationships/tags" Target="../tags/tag233.xml"/></Relationships>
</file>

<file path=ppt/slides/_rels/slide24.xml.rels><?xml version="1.0" encoding="UTF-8" standalone="yes"?>
<Relationships xmlns="http://schemas.openxmlformats.org/package/2006/relationships"><Relationship Id="rId13" Type="http://schemas.openxmlformats.org/officeDocument/2006/relationships/tags" Target="../tags/tag268.xml"/><Relationship Id="rId18" Type="http://schemas.openxmlformats.org/officeDocument/2006/relationships/tags" Target="../tags/tag273.xml"/><Relationship Id="rId26" Type="http://schemas.openxmlformats.org/officeDocument/2006/relationships/tags" Target="../tags/tag281.xml"/><Relationship Id="rId3" Type="http://schemas.openxmlformats.org/officeDocument/2006/relationships/tags" Target="../tags/tag258.xml"/><Relationship Id="rId21" Type="http://schemas.openxmlformats.org/officeDocument/2006/relationships/tags" Target="../tags/tag276.xml"/><Relationship Id="rId34" Type="http://schemas.openxmlformats.org/officeDocument/2006/relationships/image" Target="../media/image25.png"/><Relationship Id="rId7" Type="http://schemas.openxmlformats.org/officeDocument/2006/relationships/tags" Target="../tags/tag262.xml"/><Relationship Id="rId12" Type="http://schemas.openxmlformats.org/officeDocument/2006/relationships/tags" Target="../tags/tag267.xml"/><Relationship Id="rId17" Type="http://schemas.openxmlformats.org/officeDocument/2006/relationships/tags" Target="../tags/tag272.xml"/><Relationship Id="rId25" Type="http://schemas.openxmlformats.org/officeDocument/2006/relationships/tags" Target="../tags/tag280.xml"/><Relationship Id="rId33" Type="http://schemas.openxmlformats.org/officeDocument/2006/relationships/notesSlide" Target="../notesSlides/notesSlide24.xml"/><Relationship Id="rId2" Type="http://schemas.openxmlformats.org/officeDocument/2006/relationships/tags" Target="../tags/tag257.xml"/><Relationship Id="rId16" Type="http://schemas.openxmlformats.org/officeDocument/2006/relationships/tags" Target="../tags/tag271.xml"/><Relationship Id="rId20" Type="http://schemas.openxmlformats.org/officeDocument/2006/relationships/tags" Target="../tags/tag275.xml"/><Relationship Id="rId29" Type="http://schemas.openxmlformats.org/officeDocument/2006/relationships/tags" Target="../tags/tag284.xml"/><Relationship Id="rId1" Type="http://schemas.openxmlformats.org/officeDocument/2006/relationships/tags" Target="../tags/tag256.xml"/><Relationship Id="rId6" Type="http://schemas.openxmlformats.org/officeDocument/2006/relationships/tags" Target="../tags/tag261.xml"/><Relationship Id="rId11" Type="http://schemas.openxmlformats.org/officeDocument/2006/relationships/tags" Target="../tags/tag266.xml"/><Relationship Id="rId24" Type="http://schemas.openxmlformats.org/officeDocument/2006/relationships/tags" Target="../tags/tag279.xml"/><Relationship Id="rId32" Type="http://schemas.openxmlformats.org/officeDocument/2006/relationships/slideLayout" Target="../slideLayouts/slideLayout20.xml"/><Relationship Id="rId5" Type="http://schemas.openxmlformats.org/officeDocument/2006/relationships/tags" Target="../tags/tag260.xml"/><Relationship Id="rId15" Type="http://schemas.openxmlformats.org/officeDocument/2006/relationships/tags" Target="../tags/tag270.xml"/><Relationship Id="rId23" Type="http://schemas.openxmlformats.org/officeDocument/2006/relationships/tags" Target="../tags/tag278.xml"/><Relationship Id="rId28" Type="http://schemas.openxmlformats.org/officeDocument/2006/relationships/tags" Target="../tags/tag283.xml"/><Relationship Id="rId10" Type="http://schemas.openxmlformats.org/officeDocument/2006/relationships/tags" Target="../tags/tag265.xml"/><Relationship Id="rId19" Type="http://schemas.openxmlformats.org/officeDocument/2006/relationships/tags" Target="../tags/tag274.xml"/><Relationship Id="rId31" Type="http://schemas.openxmlformats.org/officeDocument/2006/relationships/tags" Target="../tags/tag286.xml"/><Relationship Id="rId4" Type="http://schemas.openxmlformats.org/officeDocument/2006/relationships/tags" Target="../tags/tag259.xml"/><Relationship Id="rId9" Type="http://schemas.openxmlformats.org/officeDocument/2006/relationships/tags" Target="../tags/tag264.xml"/><Relationship Id="rId14" Type="http://schemas.openxmlformats.org/officeDocument/2006/relationships/tags" Target="../tags/tag269.xml"/><Relationship Id="rId22" Type="http://schemas.openxmlformats.org/officeDocument/2006/relationships/tags" Target="../tags/tag277.xml"/><Relationship Id="rId27" Type="http://schemas.openxmlformats.org/officeDocument/2006/relationships/tags" Target="../tags/tag282.xml"/><Relationship Id="rId30" Type="http://schemas.openxmlformats.org/officeDocument/2006/relationships/tags" Target="../tags/tag285.xml"/><Relationship Id="rId35" Type="http://schemas.openxmlformats.org/officeDocument/2006/relationships/image" Target="../media/image17.jpeg"/><Relationship Id="rId8" Type="http://schemas.openxmlformats.org/officeDocument/2006/relationships/tags" Target="../tags/tag263.xml"/></Relationships>
</file>

<file path=ppt/slides/_rels/slide25.xml.rels><?xml version="1.0" encoding="UTF-8" standalone="yes"?>
<Relationships xmlns="http://schemas.openxmlformats.org/package/2006/relationships"><Relationship Id="rId8" Type="http://schemas.openxmlformats.org/officeDocument/2006/relationships/tags" Target="../tags/tag294.xml"/><Relationship Id="rId13" Type="http://schemas.openxmlformats.org/officeDocument/2006/relationships/tags" Target="../tags/tag299.xml"/><Relationship Id="rId18" Type="http://schemas.openxmlformats.org/officeDocument/2006/relationships/tags" Target="../tags/tag304.xml"/><Relationship Id="rId26" Type="http://schemas.openxmlformats.org/officeDocument/2006/relationships/notesSlide" Target="../notesSlides/notesSlide25.xml"/><Relationship Id="rId3" Type="http://schemas.openxmlformats.org/officeDocument/2006/relationships/tags" Target="../tags/tag289.xml"/><Relationship Id="rId21" Type="http://schemas.openxmlformats.org/officeDocument/2006/relationships/tags" Target="../tags/tag307.xml"/><Relationship Id="rId7" Type="http://schemas.openxmlformats.org/officeDocument/2006/relationships/tags" Target="../tags/tag293.xml"/><Relationship Id="rId12" Type="http://schemas.openxmlformats.org/officeDocument/2006/relationships/tags" Target="../tags/tag298.xml"/><Relationship Id="rId17" Type="http://schemas.openxmlformats.org/officeDocument/2006/relationships/tags" Target="../tags/tag303.xml"/><Relationship Id="rId25" Type="http://schemas.openxmlformats.org/officeDocument/2006/relationships/slideLayout" Target="../slideLayouts/slideLayout20.xml"/><Relationship Id="rId2" Type="http://schemas.openxmlformats.org/officeDocument/2006/relationships/tags" Target="../tags/tag288.xml"/><Relationship Id="rId16" Type="http://schemas.openxmlformats.org/officeDocument/2006/relationships/tags" Target="../tags/tag302.xml"/><Relationship Id="rId20" Type="http://schemas.openxmlformats.org/officeDocument/2006/relationships/tags" Target="../tags/tag306.xml"/><Relationship Id="rId1" Type="http://schemas.openxmlformats.org/officeDocument/2006/relationships/tags" Target="../tags/tag287.xml"/><Relationship Id="rId6" Type="http://schemas.openxmlformats.org/officeDocument/2006/relationships/tags" Target="../tags/tag292.xml"/><Relationship Id="rId11" Type="http://schemas.openxmlformats.org/officeDocument/2006/relationships/tags" Target="../tags/tag297.xml"/><Relationship Id="rId24" Type="http://schemas.openxmlformats.org/officeDocument/2006/relationships/tags" Target="../tags/tag310.xml"/><Relationship Id="rId5" Type="http://schemas.openxmlformats.org/officeDocument/2006/relationships/tags" Target="../tags/tag291.xml"/><Relationship Id="rId15" Type="http://schemas.openxmlformats.org/officeDocument/2006/relationships/tags" Target="../tags/tag301.xml"/><Relationship Id="rId23" Type="http://schemas.openxmlformats.org/officeDocument/2006/relationships/tags" Target="../tags/tag309.xml"/><Relationship Id="rId10" Type="http://schemas.openxmlformats.org/officeDocument/2006/relationships/tags" Target="../tags/tag296.xml"/><Relationship Id="rId19" Type="http://schemas.openxmlformats.org/officeDocument/2006/relationships/tags" Target="../tags/tag305.xml"/><Relationship Id="rId4" Type="http://schemas.openxmlformats.org/officeDocument/2006/relationships/tags" Target="../tags/tag290.xml"/><Relationship Id="rId9" Type="http://schemas.openxmlformats.org/officeDocument/2006/relationships/tags" Target="../tags/tag295.xml"/><Relationship Id="rId14" Type="http://schemas.openxmlformats.org/officeDocument/2006/relationships/tags" Target="../tags/tag300.xml"/><Relationship Id="rId22" Type="http://schemas.openxmlformats.org/officeDocument/2006/relationships/tags" Target="../tags/tag308.xml"/><Relationship Id="rId27" Type="http://schemas.openxmlformats.org/officeDocument/2006/relationships/image" Target="../media/image17.jpeg"/></Relationships>
</file>

<file path=ppt/slides/_rels/slide26.xml.rels><?xml version="1.0" encoding="UTF-8" standalone="yes"?>
<Relationships xmlns="http://schemas.openxmlformats.org/package/2006/relationships"><Relationship Id="rId8" Type="http://schemas.openxmlformats.org/officeDocument/2006/relationships/tags" Target="../tags/tag318.xml"/><Relationship Id="rId13" Type="http://schemas.openxmlformats.org/officeDocument/2006/relationships/image" Target="../media/image17.jpeg"/><Relationship Id="rId3" Type="http://schemas.openxmlformats.org/officeDocument/2006/relationships/tags" Target="../tags/tag313.xml"/><Relationship Id="rId7" Type="http://schemas.openxmlformats.org/officeDocument/2006/relationships/tags" Target="../tags/tag317.xml"/><Relationship Id="rId12" Type="http://schemas.openxmlformats.org/officeDocument/2006/relationships/notesSlide" Target="../notesSlides/notesSlide26.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tags" Target="../tags/tag316.xml"/><Relationship Id="rId11" Type="http://schemas.openxmlformats.org/officeDocument/2006/relationships/slideLayout" Target="../slideLayouts/slideLayout20.xml"/><Relationship Id="rId5" Type="http://schemas.openxmlformats.org/officeDocument/2006/relationships/tags" Target="../tags/tag315.xml"/><Relationship Id="rId10" Type="http://schemas.openxmlformats.org/officeDocument/2006/relationships/tags" Target="../tags/tag320.xml"/><Relationship Id="rId4" Type="http://schemas.openxmlformats.org/officeDocument/2006/relationships/tags" Target="../tags/tag314.xml"/><Relationship Id="rId9" Type="http://schemas.openxmlformats.org/officeDocument/2006/relationships/tags" Target="../tags/tag319.xml"/></Relationships>
</file>

<file path=ppt/slides/_rels/slide27.xml.rels><?xml version="1.0" encoding="UTF-8" standalone="yes"?>
<Relationships xmlns="http://schemas.openxmlformats.org/package/2006/relationships"><Relationship Id="rId8" Type="http://schemas.openxmlformats.org/officeDocument/2006/relationships/tags" Target="../tags/tag328.xml"/><Relationship Id="rId13" Type="http://schemas.openxmlformats.org/officeDocument/2006/relationships/tags" Target="../tags/tag333.xml"/><Relationship Id="rId3" Type="http://schemas.openxmlformats.org/officeDocument/2006/relationships/tags" Target="../tags/tag323.xml"/><Relationship Id="rId7" Type="http://schemas.openxmlformats.org/officeDocument/2006/relationships/tags" Target="../tags/tag327.xml"/><Relationship Id="rId12" Type="http://schemas.openxmlformats.org/officeDocument/2006/relationships/tags" Target="../tags/tag332.xml"/><Relationship Id="rId2" Type="http://schemas.openxmlformats.org/officeDocument/2006/relationships/tags" Target="../tags/tag322.xml"/><Relationship Id="rId16" Type="http://schemas.openxmlformats.org/officeDocument/2006/relationships/image" Target="../media/image17.jpeg"/><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tags" Target="../tags/tag331.xml"/><Relationship Id="rId5" Type="http://schemas.openxmlformats.org/officeDocument/2006/relationships/tags" Target="../tags/tag325.xml"/><Relationship Id="rId15" Type="http://schemas.openxmlformats.org/officeDocument/2006/relationships/notesSlide" Target="../notesSlides/notesSlide27.xml"/><Relationship Id="rId10" Type="http://schemas.openxmlformats.org/officeDocument/2006/relationships/tags" Target="../tags/tag330.xml"/><Relationship Id="rId4" Type="http://schemas.openxmlformats.org/officeDocument/2006/relationships/tags" Target="../tags/tag324.xml"/><Relationship Id="rId9" Type="http://schemas.openxmlformats.org/officeDocument/2006/relationships/tags" Target="../tags/tag329.xml"/><Relationship Id="rId14"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8" Type="http://schemas.openxmlformats.org/officeDocument/2006/relationships/tags" Target="../tags/tag341.xml"/><Relationship Id="rId13" Type="http://schemas.openxmlformats.org/officeDocument/2006/relationships/tags" Target="../tags/tag346.xml"/><Relationship Id="rId18" Type="http://schemas.openxmlformats.org/officeDocument/2006/relationships/tags" Target="../tags/tag351.xml"/><Relationship Id="rId26" Type="http://schemas.openxmlformats.org/officeDocument/2006/relationships/slideLayout" Target="../slideLayouts/slideLayout20.xml"/><Relationship Id="rId3" Type="http://schemas.openxmlformats.org/officeDocument/2006/relationships/tags" Target="../tags/tag336.xml"/><Relationship Id="rId21" Type="http://schemas.openxmlformats.org/officeDocument/2006/relationships/tags" Target="../tags/tag354.xml"/><Relationship Id="rId7" Type="http://schemas.openxmlformats.org/officeDocument/2006/relationships/tags" Target="../tags/tag340.xml"/><Relationship Id="rId12" Type="http://schemas.openxmlformats.org/officeDocument/2006/relationships/tags" Target="../tags/tag345.xml"/><Relationship Id="rId17" Type="http://schemas.openxmlformats.org/officeDocument/2006/relationships/tags" Target="../tags/tag350.xml"/><Relationship Id="rId25" Type="http://schemas.openxmlformats.org/officeDocument/2006/relationships/tags" Target="../tags/tag358.xml"/><Relationship Id="rId2" Type="http://schemas.openxmlformats.org/officeDocument/2006/relationships/tags" Target="../tags/tag335.xml"/><Relationship Id="rId16" Type="http://schemas.openxmlformats.org/officeDocument/2006/relationships/tags" Target="../tags/tag349.xml"/><Relationship Id="rId20" Type="http://schemas.openxmlformats.org/officeDocument/2006/relationships/tags" Target="../tags/tag353.xml"/><Relationship Id="rId1" Type="http://schemas.openxmlformats.org/officeDocument/2006/relationships/tags" Target="../tags/tag334.xml"/><Relationship Id="rId6" Type="http://schemas.openxmlformats.org/officeDocument/2006/relationships/tags" Target="../tags/tag339.xml"/><Relationship Id="rId11" Type="http://schemas.openxmlformats.org/officeDocument/2006/relationships/tags" Target="../tags/tag344.xml"/><Relationship Id="rId24" Type="http://schemas.openxmlformats.org/officeDocument/2006/relationships/tags" Target="../tags/tag357.xml"/><Relationship Id="rId5" Type="http://schemas.openxmlformats.org/officeDocument/2006/relationships/tags" Target="../tags/tag338.xml"/><Relationship Id="rId15" Type="http://schemas.openxmlformats.org/officeDocument/2006/relationships/tags" Target="../tags/tag348.xml"/><Relationship Id="rId23" Type="http://schemas.openxmlformats.org/officeDocument/2006/relationships/tags" Target="../tags/tag356.xml"/><Relationship Id="rId28" Type="http://schemas.openxmlformats.org/officeDocument/2006/relationships/image" Target="../media/image17.jpeg"/><Relationship Id="rId10" Type="http://schemas.openxmlformats.org/officeDocument/2006/relationships/tags" Target="../tags/tag343.xml"/><Relationship Id="rId19" Type="http://schemas.openxmlformats.org/officeDocument/2006/relationships/tags" Target="../tags/tag352.xml"/><Relationship Id="rId4" Type="http://schemas.openxmlformats.org/officeDocument/2006/relationships/tags" Target="../tags/tag337.xml"/><Relationship Id="rId9" Type="http://schemas.openxmlformats.org/officeDocument/2006/relationships/tags" Target="../tags/tag342.xml"/><Relationship Id="rId14" Type="http://schemas.openxmlformats.org/officeDocument/2006/relationships/tags" Target="../tags/tag347.xml"/><Relationship Id="rId22" Type="http://schemas.openxmlformats.org/officeDocument/2006/relationships/tags" Target="../tags/tag355.xml"/><Relationship Id="rId27"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9.xml"/><Relationship Id="rId3" Type="http://schemas.openxmlformats.org/officeDocument/2006/relationships/tags" Target="../tags/tag361.xml"/><Relationship Id="rId7" Type="http://schemas.openxmlformats.org/officeDocument/2006/relationships/slideLayout" Target="../slideLayouts/slideLayout20.xml"/><Relationship Id="rId2" Type="http://schemas.openxmlformats.org/officeDocument/2006/relationships/tags" Target="../tags/tag360.xml"/><Relationship Id="rId1" Type="http://schemas.openxmlformats.org/officeDocument/2006/relationships/tags" Target="../tags/tag359.xml"/><Relationship Id="rId6" Type="http://schemas.openxmlformats.org/officeDocument/2006/relationships/tags" Target="../tags/tag364.xml"/><Relationship Id="rId5" Type="http://schemas.openxmlformats.org/officeDocument/2006/relationships/tags" Target="../tags/tag363.xml"/><Relationship Id="rId10" Type="http://schemas.openxmlformats.org/officeDocument/2006/relationships/image" Target="../media/image17.jpeg"/><Relationship Id="rId4" Type="http://schemas.openxmlformats.org/officeDocument/2006/relationships/tags" Target="../tags/tag362.xml"/><Relationship Id="rId9" Type="http://schemas.openxmlformats.org/officeDocument/2006/relationships/image" Target="../media/image26.png"/></Relationships>
</file>

<file path=ppt/slides/_rels/slide3.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17.jpe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notesSlide" Target="../notesSlides/notesSlide3.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slideLayout" Target="../slideLayouts/slideLayout20.xml"/><Relationship Id="rId5" Type="http://schemas.openxmlformats.org/officeDocument/2006/relationships/tags" Target="../tags/tag17.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s>
</file>

<file path=ppt/slides/_rels/slide30.xml.rels><?xml version="1.0" encoding="UTF-8" standalone="yes"?>
<Relationships xmlns="http://schemas.openxmlformats.org/package/2006/relationships"><Relationship Id="rId8" Type="http://schemas.openxmlformats.org/officeDocument/2006/relationships/tags" Target="../tags/tag372.xml"/><Relationship Id="rId13" Type="http://schemas.openxmlformats.org/officeDocument/2006/relationships/image" Target="../media/image17.jpeg"/><Relationship Id="rId3" Type="http://schemas.openxmlformats.org/officeDocument/2006/relationships/tags" Target="../tags/tag367.xml"/><Relationship Id="rId7" Type="http://schemas.openxmlformats.org/officeDocument/2006/relationships/tags" Target="../tags/tag371.xml"/><Relationship Id="rId12" Type="http://schemas.openxmlformats.org/officeDocument/2006/relationships/image" Target="../media/image28.png"/><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tags" Target="../tags/tag370.xml"/><Relationship Id="rId11" Type="http://schemas.openxmlformats.org/officeDocument/2006/relationships/image" Target="../media/image27.png"/><Relationship Id="rId5" Type="http://schemas.openxmlformats.org/officeDocument/2006/relationships/tags" Target="../tags/tag369.xml"/><Relationship Id="rId10" Type="http://schemas.openxmlformats.org/officeDocument/2006/relationships/notesSlide" Target="../notesSlides/notesSlide30.xml"/><Relationship Id="rId4" Type="http://schemas.openxmlformats.org/officeDocument/2006/relationships/tags" Target="../tags/tag368.xml"/><Relationship Id="rId9"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tags" Target="../tags/tag375.xml"/><Relationship Id="rId7" Type="http://schemas.openxmlformats.org/officeDocument/2006/relationships/tags" Target="../tags/tag379.xml"/><Relationship Id="rId12" Type="http://schemas.openxmlformats.org/officeDocument/2006/relationships/image" Target="../media/image17.jpeg"/><Relationship Id="rId2" Type="http://schemas.openxmlformats.org/officeDocument/2006/relationships/tags" Target="../tags/tag374.xml"/><Relationship Id="rId1" Type="http://schemas.openxmlformats.org/officeDocument/2006/relationships/tags" Target="../tags/tag373.xml"/><Relationship Id="rId6" Type="http://schemas.openxmlformats.org/officeDocument/2006/relationships/tags" Target="../tags/tag378.xml"/><Relationship Id="rId11" Type="http://schemas.openxmlformats.org/officeDocument/2006/relationships/image" Target="../media/image28.png"/><Relationship Id="rId5" Type="http://schemas.openxmlformats.org/officeDocument/2006/relationships/tags" Target="../tags/tag377.xml"/><Relationship Id="rId10" Type="http://schemas.openxmlformats.org/officeDocument/2006/relationships/image" Target="../media/image26.png"/><Relationship Id="rId4" Type="http://schemas.openxmlformats.org/officeDocument/2006/relationships/tags" Target="../tags/tag376.xml"/><Relationship Id="rId9"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tags" Target="../tags/tag382.xml"/><Relationship Id="rId7" Type="http://schemas.openxmlformats.org/officeDocument/2006/relationships/tags" Target="../tags/tag386.xml"/><Relationship Id="rId2" Type="http://schemas.openxmlformats.org/officeDocument/2006/relationships/tags" Target="../tags/tag381.xml"/><Relationship Id="rId1" Type="http://schemas.openxmlformats.org/officeDocument/2006/relationships/tags" Target="../tags/tag380.xml"/><Relationship Id="rId6" Type="http://schemas.openxmlformats.org/officeDocument/2006/relationships/tags" Target="../tags/tag385.xml"/><Relationship Id="rId11" Type="http://schemas.openxmlformats.org/officeDocument/2006/relationships/image" Target="../media/image17.jpeg"/><Relationship Id="rId5" Type="http://schemas.openxmlformats.org/officeDocument/2006/relationships/tags" Target="../tags/tag384.xml"/><Relationship Id="rId10" Type="http://schemas.openxmlformats.org/officeDocument/2006/relationships/image" Target="../media/image29.png"/><Relationship Id="rId4" Type="http://schemas.openxmlformats.org/officeDocument/2006/relationships/tags" Target="../tags/tag383.xml"/><Relationship Id="rId9"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tags" Target="../tags/tag394.xml"/><Relationship Id="rId13" Type="http://schemas.openxmlformats.org/officeDocument/2006/relationships/tags" Target="../tags/tag399.xml"/><Relationship Id="rId18" Type="http://schemas.openxmlformats.org/officeDocument/2006/relationships/tags" Target="../tags/tag404.xml"/><Relationship Id="rId26" Type="http://schemas.openxmlformats.org/officeDocument/2006/relationships/oleObject" Target="../embeddings/oleObject3.bin"/><Relationship Id="rId3" Type="http://schemas.openxmlformats.org/officeDocument/2006/relationships/tags" Target="../tags/tag389.xml"/><Relationship Id="rId21" Type="http://schemas.openxmlformats.org/officeDocument/2006/relationships/tags" Target="../tags/tag407.xml"/><Relationship Id="rId7" Type="http://schemas.openxmlformats.org/officeDocument/2006/relationships/tags" Target="../tags/tag393.xml"/><Relationship Id="rId12" Type="http://schemas.openxmlformats.org/officeDocument/2006/relationships/tags" Target="../tags/tag398.xml"/><Relationship Id="rId17" Type="http://schemas.openxmlformats.org/officeDocument/2006/relationships/tags" Target="../tags/tag403.xml"/><Relationship Id="rId25" Type="http://schemas.openxmlformats.org/officeDocument/2006/relationships/notesSlide" Target="../notesSlides/notesSlide33.xml"/><Relationship Id="rId2" Type="http://schemas.openxmlformats.org/officeDocument/2006/relationships/tags" Target="../tags/tag388.xml"/><Relationship Id="rId16" Type="http://schemas.openxmlformats.org/officeDocument/2006/relationships/tags" Target="../tags/tag402.xml"/><Relationship Id="rId20" Type="http://schemas.openxmlformats.org/officeDocument/2006/relationships/tags" Target="../tags/tag406.xml"/><Relationship Id="rId29" Type="http://schemas.openxmlformats.org/officeDocument/2006/relationships/image" Target="../media/image31.wmf"/><Relationship Id="rId1" Type="http://schemas.openxmlformats.org/officeDocument/2006/relationships/tags" Target="../tags/tag387.xml"/><Relationship Id="rId6" Type="http://schemas.openxmlformats.org/officeDocument/2006/relationships/tags" Target="../tags/tag392.xml"/><Relationship Id="rId11" Type="http://schemas.openxmlformats.org/officeDocument/2006/relationships/tags" Target="../tags/tag397.xml"/><Relationship Id="rId24" Type="http://schemas.openxmlformats.org/officeDocument/2006/relationships/slideLayout" Target="../slideLayouts/slideLayout20.xml"/><Relationship Id="rId32" Type="http://schemas.openxmlformats.org/officeDocument/2006/relationships/image" Target="../media/image17.jpeg"/><Relationship Id="rId5" Type="http://schemas.openxmlformats.org/officeDocument/2006/relationships/tags" Target="../tags/tag391.xml"/><Relationship Id="rId15" Type="http://schemas.openxmlformats.org/officeDocument/2006/relationships/tags" Target="../tags/tag401.xml"/><Relationship Id="rId23" Type="http://schemas.openxmlformats.org/officeDocument/2006/relationships/tags" Target="../tags/tag409.xml"/><Relationship Id="rId28" Type="http://schemas.openxmlformats.org/officeDocument/2006/relationships/oleObject" Target="../embeddings/oleObject4.bin"/><Relationship Id="rId10" Type="http://schemas.openxmlformats.org/officeDocument/2006/relationships/tags" Target="../tags/tag396.xml"/><Relationship Id="rId19" Type="http://schemas.openxmlformats.org/officeDocument/2006/relationships/tags" Target="../tags/tag405.xml"/><Relationship Id="rId31" Type="http://schemas.openxmlformats.org/officeDocument/2006/relationships/oleObject" Target="../embeddings/oleObject6.bin"/><Relationship Id="rId4" Type="http://schemas.openxmlformats.org/officeDocument/2006/relationships/tags" Target="../tags/tag390.xml"/><Relationship Id="rId9" Type="http://schemas.openxmlformats.org/officeDocument/2006/relationships/tags" Target="../tags/tag395.xml"/><Relationship Id="rId14" Type="http://schemas.openxmlformats.org/officeDocument/2006/relationships/tags" Target="../tags/tag400.xml"/><Relationship Id="rId22" Type="http://schemas.openxmlformats.org/officeDocument/2006/relationships/tags" Target="../tags/tag408.xml"/><Relationship Id="rId27" Type="http://schemas.openxmlformats.org/officeDocument/2006/relationships/image" Target="../media/image30.wmf"/><Relationship Id="rId30" Type="http://schemas.openxmlformats.org/officeDocument/2006/relationships/oleObject" Target="../embeddings/oleObject5.bin"/></Relationships>
</file>

<file path=ppt/slides/_rels/slide34.xml.rels><?xml version="1.0" encoding="UTF-8" standalone="yes"?>
<Relationships xmlns="http://schemas.openxmlformats.org/package/2006/relationships"><Relationship Id="rId8" Type="http://schemas.openxmlformats.org/officeDocument/2006/relationships/tags" Target="../tags/tag417.xml"/><Relationship Id="rId13" Type="http://schemas.openxmlformats.org/officeDocument/2006/relationships/slideLayout" Target="../slideLayouts/slideLayout20.xml"/><Relationship Id="rId3" Type="http://schemas.openxmlformats.org/officeDocument/2006/relationships/tags" Target="../tags/tag412.xml"/><Relationship Id="rId7" Type="http://schemas.openxmlformats.org/officeDocument/2006/relationships/tags" Target="../tags/tag416.xml"/><Relationship Id="rId12" Type="http://schemas.openxmlformats.org/officeDocument/2006/relationships/tags" Target="../tags/tag421.xml"/><Relationship Id="rId2" Type="http://schemas.openxmlformats.org/officeDocument/2006/relationships/tags" Target="../tags/tag411.xml"/><Relationship Id="rId1" Type="http://schemas.openxmlformats.org/officeDocument/2006/relationships/tags" Target="../tags/tag410.xml"/><Relationship Id="rId6" Type="http://schemas.openxmlformats.org/officeDocument/2006/relationships/tags" Target="../tags/tag415.xml"/><Relationship Id="rId11" Type="http://schemas.openxmlformats.org/officeDocument/2006/relationships/tags" Target="../tags/tag420.xml"/><Relationship Id="rId5" Type="http://schemas.openxmlformats.org/officeDocument/2006/relationships/tags" Target="../tags/tag414.xml"/><Relationship Id="rId15" Type="http://schemas.openxmlformats.org/officeDocument/2006/relationships/image" Target="../media/image17.jpeg"/><Relationship Id="rId10" Type="http://schemas.openxmlformats.org/officeDocument/2006/relationships/tags" Target="../tags/tag419.xml"/><Relationship Id="rId4" Type="http://schemas.openxmlformats.org/officeDocument/2006/relationships/tags" Target="../tags/tag413.xml"/><Relationship Id="rId9" Type="http://schemas.openxmlformats.org/officeDocument/2006/relationships/tags" Target="../tags/tag418.xml"/><Relationship Id="rId1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tags" Target="../tags/tag429.xml"/><Relationship Id="rId13" Type="http://schemas.openxmlformats.org/officeDocument/2006/relationships/tags" Target="../tags/tag434.xml"/><Relationship Id="rId18" Type="http://schemas.openxmlformats.org/officeDocument/2006/relationships/image" Target="../media/image17.jpeg"/><Relationship Id="rId3" Type="http://schemas.openxmlformats.org/officeDocument/2006/relationships/tags" Target="../tags/tag424.xml"/><Relationship Id="rId7" Type="http://schemas.openxmlformats.org/officeDocument/2006/relationships/tags" Target="../tags/tag428.xml"/><Relationship Id="rId12" Type="http://schemas.openxmlformats.org/officeDocument/2006/relationships/tags" Target="../tags/tag433.xml"/><Relationship Id="rId17" Type="http://schemas.openxmlformats.org/officeDocument/2006/relationships/notesSlide" Target="../notesSlides/notesSlide35.xml"/><Relationship Id="rId2" Type="http://schemas.openxmlformats.org/officeDocument/2006/relationships/tags" Target="../tags/tag423.xml"/><Relationship Id="rId16" Type="http://schemas.openxmlformats.org/officeDocument/2006/relationships/slideLayout" Target="../slideLayouts/slideLayout20.xml"/><Relationship Id="rId1" Type="http://schemas.openxmlformats.org/officeDocument/2006/relationships/tags" Target="../tags/tag422.xml"/><Relationship Id="rId6" Type="http://schemas.openxmlformats.org/officeDocument/2006/relationships/tags" Target="../tags/tag427.xml"/><Relationship Id="rId11" Type="http://schemas.openxmlformats.org/officeDocument/2006/relationships/tags" Target="../tags/tag432.xml"/><Relationship Id="rId5" Type="http://schemas.openxmlformats.org/officeDocument/2006/relationships/tags" Target="../tags/tag426.xml"/><Relationship Id="rId15" Type="http://schemas.openxmlformats.org/officeDocument/2006/relationships/tags" Target="../tags/tag436.xml"/><Relationship Id="rId10" Type="http://schemas.openxmlformats.org/officeDocument/2006/relationships/tags" Target="../tags/tag431.xml"/><Relationship Id="rId4" Type="http://schemas.openxmlformats.org/officeDocument/2006/relationships/tags" Target="../tags/tag425.xml"/><Relationship Id="rId9" Type="http://schemas.openxmlformats.org/officeDocument/2006/relationships/tags" Target="../tags/tag430.xml"/><Relationship Id="rId14" Type="http://schemas.openxmlformats.org/officeDocument/2006/relationships/tags" Target="../tags/tag435.xml"/></Relationships>
</file>

<file path=ppt/slides/_rels/slide36.xml.rels><?xml version="1.0" encoding="UTF-8" standalone="yes"?>
<Relationships xmlns="http://schemas.openxmlformats.org/package/2006/relationships"><Relationship Id="rId13" Type="http://schemas.openxmlformats.org/officeDocument/2006/relationships/tags" Target="../tags/tag449.xml"/><Relationship Id="rId18" Type="http://schemas.openxmlformats.org/officeDocument/2006/relationships/tags" Target="../tags/tag454.xml"/><Relationship Id="rId26" Type="http://schemas.openxmlformats.org/officeDocument/2006/relationships/tags" Target="../tags/tag462.xml"/><Relationship Id="rId39" Type="http://schemas.openxmlformats.org/officeDocument/2006/relationships/tags" Target="../tags/tag475.xml"/><Relationship Id="rId21" Type="http://schemas.openxmlformats.org/officeDocument/2006/relationships/tags" Target="../tags/tag457.xml"/><Relationship Id="rId34" Type="http://schemas.openxmlformats.org/officeDocument/2006/relationships/tags" Target="../tags/tag470.xml"/><Relationship Id="rId42" Type="http://schemas.openxmlformats.org/officeDocument/2006/relationships/slideLayout" Target="../slideLayouts/slideLayout20.xml"/><Relationship Id="rId7" Type="http://schemas.openxmlformats.org/officeDocument/2006/relationships/tags" Target="../tags/tag443.xml"/><Relationship Id="rId2" Type="http://schemas.openxmlformats.org/officeDocument/2006/relationships/tags" Target="../tags/tag438.xml"/><Relationship Id="rId16" Type="http://schemas.openxmlformats.org/officeDocument/2006/relationships/tags" Target="../tags/tag452.xml"/><Relationship Id="rId20" Type="http://schemas.openxmlformats.org/officeDocument/2006/relationships/tags" Target="../tags/tag456.xml"/><Relationship Id="rId29" Type="http://schemas.openxmlformats.org/officeDocument/2006/relationships/tags" Target="../tags/tag465.xml"/><Relationship Id="rId41" Type="http://schemas.openxmlformats.org/officeDocument/2006/relationships/tags" Target="../tags/tag477.xml"/><Relationship Id="rId1" Type="http://schemas.openxmlformats.org/officeDocument/2006/relationships/tags" Target="../tags/tag437.xml"/><Relationship Id="rId6" Type="http://schemas.openxmlformats.org/officeDocument/2006/relationships/tags" Target="../tags/tag442.xml"/><Relationship Id="rId11" Type="http://schemas.openxmlformats.org/officeDocument/2006/relationships/tags" Target="../tags/tag447.xml"/><Relationship Id="rId24" Type="http://schemas.openxmlformats.org/officeDocument/2006/relationships/tags" Target="../tags/tag460.xml"/><Relationship Id="rId32" Type="http://schemas.openxmlformats.org/officeDocument/2006/relationships/tags" Target="../tags/tag468.xml"/><Relationship Id="rId37" Type="http://schemas.openxmlformats.org/officeDocument/2006/relationships/tags" Target="../tags/tag473.xml"/><Relationship Id="rId40" Type="http://schemas.openxmlformats.org/officeDocument/2006/relationships/tags" Target="../tags/tag476.xml"/><Relationship Id="rId5" Type="http://schemas.openxmlformats.org/officeDocument/2006/relationships/tags" Target="../tags/tag441.xml"/><Relationship Id="rId15" Type="http://schemas.openxmlformats.org/officeDocument/2006/relationships/tags" Target="../tags/tag451.xml"/><Relationship Id="rId23" Type="http://schemas.openxmlformats.org/officeDocument/2006/relationships/tags" Target="../tags/tag459.xml"/><Relationship Id="rId28" Type="http://schemas.openxmlformats.org/officeDocument/2006/relationships/tags" Target="../tags/tag464.xml"/><Relationship Id="rId36" Type="http://schemas.openxmlformats.org/officeDocument/2006/relationships/tags" Target="../tags/tag472.xml"/><Relationship Id="rId10" Type="http://schemas.openxmlformats.org/officeDocument/2006/relationships/tags" Target="../tags/tag446.xml"/><Relationship Id="rId19" Type="http://schemas.openxmlformats.org/officeDocument/2006/relationships/tags" Target="../tags/tag455.xml"/><Relationship Id="rId31" Type="http://schemas.openxmlformats.org/officeDocument/2006/relationships/tags" Target="../tags/tag467.xml"/><Relationship Id="rId44" Type="http://schemas.openxmlformats.org/officeDocument/2006/relationships/image" Target="../media/image17.jpeg"/><Relationship Id="rId4" Type="http://schemas.openxmlformats.org/officeDocument/2006/relationships/tags" Target="../tags/tag440.xml"/><Relationship Id="rId9" Type="http://schemas.openxmlformats.org/officeDocument/2006/relationships/tags" Target="../tags/tag445.xml"/><Relationship Id="rId14" Type="http://schemas.openxmlformats.org/officeDocument/2006/relationships/tags" Target="../tags/tag450.xml"/><Relationship Id="rId22" Type="http://schemas.openxmlformats.org/officeDocument/2006/relationships/tags" Target="../tags/tag458.xml"/><Relationship Id="rId27" Type="http://schemas.openxmlformats.org/officeDocument/2006/relationships/tags" Target="../tags/tag463.xml"/><Relationship Id="rId30" Type="http://schemas.openxmlformats.org/officeDocument/2006/relationships/tags" Target="../tags/tag466.xml"/><Relationship Id="rId35" Type="http://schemas.openxmlformats.org/officeDocument/2006/relationships/tags" Target="../tags/tag471.xml"/><Relationship Id="rId43" Type="http://schemas.openxmlformats.org/officeDocument/2006/relationships/notesSlide" Target="../notesSlides/notesSlide36.xml"/><Relationship Id="rId8" Type="http://schemas.openxmlformats.org/officeDocument/2006/relationships/tags" Target="../tags/tag444.xml"/><Relationship Id="rId3" Type="http://schemas.openxmlformats.org/officeDocument/2006/relationships/tags" Target="../tags/tag439.xml"/><Relationship Id="rId12" Type="http://schemas.openxmlformats.org/officeDocument/2006/relationships/tags" Target="../tags/tag448.xml"/><Relationship Id="rId17" Type="http://schemas.openxmlformats.org/officeDocument/2006/relationships/tags" Target="../tags/tag453.xml"/><Relationship Id="rId25" Type="http://schemas.openxmlformats.org/officeDocument/2006/relationships/tags" Target="../tags/tag461.xml"/><Relationship Id="rId33" Type="http://schemas.openxmlformats.org/officeDocument/2006/relationships/tags" Target="../tags/tag469.xml"/><Relationship Id="rId38" Type="http://schemas.openxmlformats.org/officeDocument/2006/relationships/tags" Target="../tags/tag474.xml"/></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7.jpeg"/><Relationship Id="rId3" Type="http://schemas.openxmlformats.org/officeDocument/2006/relationships/tags" Target="../tags/tag480.xml"/><Relationship Id="rId7" Type="http://schemas.openxmlformats.org/officeDocument/2006/relationships/tags" Target="../tags/tag484.xml"/><Relationship Id="rId12" Type="http://schemas.openxmlformats.org/officeDocument/2006/relationships/image" Target="../media/image33.emf"/><Relationship Id="rId2" Type="http://schemas.openxmlformats.org/officeDocument/2006/relationships/tags" Target="../tags/tag479.xml"/><Relationship Id="rId1" Type="http://schemas.openxmlformats.org/officeDocument/2006/relationships/tags" Target="../tags/tag478.xml"/><Relationship Id="rId6" Type="http://schemas.openxmlformats.org/officeDocument/2006/relationships/tags" Target="../tags/tag483.xml"/><Relationship Id="rId11" Type="http://schemas.openxmlformats.org/officeDocument/2006/relationships/oleObject" Target="../embeddings/oleObject7.bin"/><Relationship Id="rId5" Type="http://schemas.openxmlformats.org/officeDocument/2006/relationships/tags" Target="../tags/tag482.xml"/><Relationship Id="rId10" Type="http://schemas.openxmlformats.org/officeDocument/2006/relationships/image" Target="../media/image32.jpeg"/><Relationship Id="rId4" Type="http://schemas.openxmlformats.org/officeDocument/2006/relationships/tags" Target="../tags/tag481.xml"/><Relationship Id="rId9"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487.xml"/><Relationship Id="rId7" Type="http://schemas.openxmlformats.org/officeDocument/2006/relationships/image" Target="../media/image34.png"/><Relationship Id="rId2" Type="http://schemas.openxmlformats.org/officeDocument/2006/relationships/tags" Target="../tags/tag486.xml"/><Relationship Id="rId1" Type="http://schemas.openxmlformats.org/officeDocument/2006/relationships/tags" Target="../tags/tag485.xml"/><Relationship Id="rId6" Type="http://schemas.openxmlformats.org/officeDocument/2006/relationships/notesSlide" Target="../notesSlides/notesSlide38.xml"/><Relationship Id="rId5" Type="http://schemas.openxmlformats.org/officeDocument/2006/relationships/slideLayout" Target="../slideLayouts/slideLayout20.xml"/><Relationship Id="rId4" Type="http://schemas.openxmlformats.org/officeDocument/2006/relationships/tags" Target="../tags/tag488.xml"/></Relationships>
</file>

<file path=ppt/slides/_rels/slide39.xml.rels><?xml version="1.0" encoding="UTF-8" standalone="yes"?>
<Relationships xmlns="http://schemas.openxmlformats.org/package/2006/relationships"><Relationship Id="rId8" Type="http://schemas.openxmlformats.org/officeDocument/2006/relationships/tags" Target="../tags/tag496.xml"/><Relationship Id="rId13" Type="http://schemas.openxmlformats.org/officeDocument/2006/relationships/tags" Target="../tags/tag501.xml"/><Relationship Id="rId18" Type="http://schemas.openxmlformats.org/officeDocument/2006/relationships/tags" Target="../tags/tag506.xml"/><Relationship Id="rId3" Type="http://schemas.openxmlformats.org/officeDocument/2006/relationships/tags" Target="../tags/tag491.xml"/><Relationship Id="rId21" Type="http://schemas.openxmlformats.org/officeDocument/2006/relationships/tags" Target="../tags/tag509.xml"/><Relationship Id="rId7" Type="http://schemas.openxmlformats.org/officeDocument/2006/relationships/tags" Target="../tags/tag495.xml"/><Relationship Id="rId12" Type="http://schemas.openxmlformats.org/officeDocument/2006/relationships/tags" Target="../tags/tag500.xml"/><Relationship Id="rId17" Type="http://schemas.openxmlformats.org/officeDocument/2006/relationships/tags" Target="../tags/tag505.xml"/><Relationship Id="rId25" Type="http://schemas.openxmlformats.org/officeDocument/2006/relationships/image" Target="../media/image17.jpeg"/><Relationship Id="rId2" Type="http://schemas.openxmlformats.org/officeDocument/2006/relationships/tags" Target="../tags/tag490.xml"/><Relationship Id="rId16" Type="http://schemas.openxmlformats.org/officeDocument/2006/relationships/tags" Target="../tags/tag504.xml"/><Relationship Id="rId20" Type="http://schemas.openxmlformats.org/officeDocument/2006/relationships/tags" Target="../tags/tag508.xml"/><Relationship Id="rId1" Type="http://schemas.openxmlformats.org/officeDocument/2006/relationships/tags" Target="../tags/tag489.xml"/><Relationship Id="rId6" Type="http://schemas.openxmlformats.org/officeDocument/2006/relationships/tags" Target="../tags/tag494.xml"/><Relationship Id="rId11" Type="http://schemas.openxmlformats.org/officeDocument/2006/relationships/tags" Target="../tags/tag499.xml"/><Relationship Id="rId24" Type="http://schemas.openxmlformats.org/officeDocument/2006/relationships/notesSlide" Target="../notesSlides/notesSlide39.xml"/><Relationship Id="rId5" Type="http://schemas.openxmlformats.org/officeDocument/2006/relationships/tags" Target="../tags/tag493.xml"/><Relationship Id="rId15" Type="http://schemas.openxmlformats.org/officeDocument/2006/relationships/tags" Target="../tags/tag503.xml"/><Relationship Id="rId23" Type="http://schemas.openxmlformats.org/officeDocument/2006/relationships/slideLayout" Target="../slideLayouts/slideLayout20.xml"/><Relationship Id="rId10" Type="http://schemas.openxmlformats.org/officeDocument/2006/relationships/tags" Target="../tags/tag498.xml"/><Relationship Id="rId19" Type="http://schemas.openxmlformats.org/officeDocument/2006/relationships/tags" Target="../tags/tag507.xml"/><Relationship Id="rId4" Type="http://schemas.openxmlformats.org/officeDocument/2006/relationships/tags" Target="../tags/tag492.xml"/><Relationship Id="rId9" Type="http://schemas.openxmlformats.org/officeDocument/2006/relationships/tags" Target="../tags/tag497.xml"/><Relationship Id="rId14" Type="http://schemas.openxmlformats.org/officeDocument/2006/relationships/tags" Target="../tags/tag502.xml"/><Relationship Id="rId22" Type="http://schemas.openxmlformats.org/officeDocument/2006/relationships/tags" Target="../tags/tag510.xml"/></Relationships>
</file>

<file path=ppt/slides/_rels/slide4.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17.jpeg"/><Relationship Id="rId5" Type="http://schemas.openxmlformats.org/officeDocument/2006/relationships/tags" Target="../tags/tag27.xml"/><Relationship Id="rId10" Type="http://schemas.openxmlformats.org/officeDocument/2006/relationships/notesSlide" Target="../notesSlides/notesSlide4.xml"/><Relationship Id="rId4" Type="http://schemas.openxmlformats.org/officeDocument/2006/relationships/tags" Target="../tags/tag26.xml"/><Relationship Id="rId9"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3" Type="http://schemas.openxmlformats.org/officeDocument/2006/relationships/tags" Target="../tags/tag523.xml"/><Relationship Id="rId18" Type="http://schemas.openxmlformats.org/officeDocument/2006/relationships/tags" Target="../tags/tag528.xml"/><Relationship Id="rId26" Type="http://schemas.openxmlformats.org/officeDocument/2006/relationships/tags" Target="../tags/tag536.xml"/><Relationship Id="rId3" Type="http://schemas.openxmlformats.org/officeDocument/2006/relationships/tags" Target="../tags/tag513.xml"/><Relationship Id="rId21" Type="http://schemas.openxmlformats.org/officeDocument/2006/relationships/tags" Target="../tags/tag531.xml"/><Relationship Id="rId34" Type="http://schemas.openxmlformats.org/officeDocument/2006/relationships/image" Target="../media/image17.jpeg"/><Relationship Id="rId7" Type="http://schemas.openxmlformats.org/officeDocument/2006/relationships/tags" Target="../tags/tag517.xml"/><Relationship Id="rId12" Type="http://schemas.openxmlformats.org/officeDocument/2006/relationships/tags" Target="../tags/tag522.xml"/><Relationship Id="rId17" Type="http://schemas.openxmlformats.org/officeDocument/2006/relationships/tags" Target="../tags/tag527.xml"/><Relationship Id="rId25" Type="http://schemas.openxmlformats.org/officeDocument/2006/relationships/tags" Target="../tags/tag535.xml"/><Relationship Id="rId33" Type="http://schemas.openxmlformats.org/officeDocument/2006/relationships/notesSlide" Target="../notesSlides/notesSlide40.xml"/><Relationship Id="rId2" Type="http://schemas.openxmlformats.org/officeDocument/2006/relationships/tags" Target="../tags/tag512.xml"/><Relationship Id="rId16" Type="http://schemas.openxmlformats.org/officeDocument/2006/relationships/tags" Target="../tags/tag526.xml"/><Relationship Id="rId20" Type="http://schemas.openxmlformats.org/officeDocument/2006/relationships/tags" Target="../tags/tag530.xml"/><Relationship Id="rId29" Type="http://schemas.openxmlformats.org/officeDocument/2006/relationships/tags" Target="../tags/tag539.xml"/><Relationship Id="rId1" Type="http://schemas.openxmlformats.org/officeDocument/2006/relationships/tags" Target="../tags/tag511.xml"/><Relationship Id="rId6" Type="http://schemas.openxmlformats.org/officeDocument/2006/relationships/tags" Target="../tags/tag516.xml"/><Relationship Id="rId11" Type="http://schemas.openxmlformats.org/officeDocument/2006/relationships/tags" Target="../tags/tag521.xml"/><Relationship Id="rId24" Type="http://schemas.openxmlformats.org/officeDocument/2006/relationships/tags" Target="../tags/tag534.xml"/><Relationship Id="rId32" Type="http://schemas.openxmlformats.org/officeDocument/2006/relationships/slideLayout" Target="../slideLayouts/slideLayout20.xml"/><Relationship Id="rId5" Type="http://schemas.openxmlformats.org/officeDocument/2006/relationships/tags" Target="../tags/tag515.xml"/><Relationship Id="rId15" Type="http://schemas.openxmlformats.org/officeDocument/2006/relationships/tags" Target="../tags/tag525.xml"/><Relationship Id="rId23" Type="http://schemas.openxmlformats.org/officeDocument/2006/relationships/tags" Target="../tags/tag533.xml"/><Relationship Id="rId28" Type="http://schemas.openxmlformats.org/officeDocument/2006/relationships/tags" Target="../tags/tag538.xml"/><Relationship Id="rId10" Type="http://schemas.openxmlformats.org/officeDocument/2006/relationships/tags" Target="../tags/tag520.xml"/><Relationship Id="rId19" Type="http://schemas.openxmlformats.org/officeDocument/2006/relationships/tags" Target="../tags/tag529.xml"/><Relationship Id="rId31" Type="http://schemas.openxmlformats.org/officeDocument/2006/relationships/tags" Target="../tags/tag541.xml"/><Relationship Id="rId4" Type="http://schemas.openxmlformats.org/officeDocument/2006/relationships/tags" Target="../tags/tag514.xml"/><Relationship Id="rId9" Type="http://schemas.openxmlformats.org/officeDocument/2006/relationships/tags" Target="../tags/tag519.xml"/><Relationship Id="rId14" Type="http://schemas.openxmlformats.org/officeDocument/2006/relationships/tags" Target="../tags/tag524.xml"/><Relationship Id="rId22" Type="http://schemas.openxmlformats.org/officeDocument/2006/relationships/tags" Target="../tags/tag532.xml"/><Relationship Id="rId27" Type="http://schemas.openxmlformats.org/officeDocument/2006/relationships/tags" Target="../tags/tag537.xml"/><Relationship Id="rId30" Type="http://schemas.openxmlformats.org/officeDocument/2006/relationships/tags" Target="../tags/tag540.xml"/><Relationship Id="rId8" Type="http://schemas.openxmlformats.org/officeDocument/2006/relationships/tags" Target="../tags/tag518.xml"/></Relationships>
</file>

<file path=ppt/slides/_rels/slide41.xml.rels><?xml version="1.0" encoding="UTF-8" standalone="yes"?>
<Relationships xmlns="http://schemas.openxmlformats.org/package/2006/relationships"><Relationship Id="rId8" Type="http://schemas.openxmlformats.org/officeDocument/2006/relationships/tags" Target="../tags/tag549.xml"/><Relationship Id="rId13" Type="http://schemas.openxmlformats.org/officeDocument/2006/relationships/tags" Target="../tags/tag554.xml"/><Relationship Id="rId18" Type="http://schemas.openxmlformats.org/officeDocument/2006/relationships/notesSlide" Target="../notesSlides/notesSlide41.xml"/><Relationship Id="rId3" Type="http://schemas.openxmlformats.org/officeDocument/2006/relationships/tags" Target="../tags/tag544.xml"/><Relationship Id="rId7" Type="http://schemas.openxmlformats.org/officeDocument/2006/relationships/tags" Target="../tags/tag548.xml"/><Relationship Id="rId12" Type="http://schemas.openxmlformats.org/officeDocument/2006/relationships/tags" Target="../tags/tag553.xml"/><Relationship Id="rId17" Type="http://schemas.openxmlformats.org/officeDocument/2006/relationships/slideLayout" Target="../slideLayouts/slideLayout20.xml"/><Relationship Id="rId2" Type="http://schemas.openxmlformats.org/officeDocument/2006/relationships/tags" Target="../tags/tag543.xml"/><Relationship Id="rId16" Type="http://schemas.openxmlformats.org/officeDocument/2006/relationships/tags" Target="../tags/tag557.xml"/><Relationship Id="rId1" Type="http://schemas.openxmlformats.org/officeDocument/2006/relationships/tags" Target="../tags/tag542.xml"/><Relationship Id="rId6" Type="http://schemas.openxmlformats.org/officeDocument/2006/relationships/tags" Target="../tags/tag547.xml"/><Relationship Id="rId11" Type="http://schemas.openxmlformats.org/officeDocument/2006/relationships/tags" Target="../tags/tag552.xml"/><Relationship Id="rId5" Type="http://schemas.openxmlformats.org/officeDocument/2006/relationships/tags" Target="../tags/tag546.xml"/><Relationship Id="rId15" Type="http://schemas.openxmlformats.org/officeDocument/2006/relationships/tags" Target="../tags/tag556.xml"/><Relationship Id="rId10" Type="http://schemas.openxmlformats.org/officeDocument/2006/relationships/tags" Target="../tags/tag551.xml"/><Relationship Id="rId19" Type="http://schemas.openxmlformats.org/officeDocument/2006/relationships/image" Target="../media/image17.jpeg"/><Relationship Id="rId4" Type="http://schemas.openxmlformats.org/officeDocument/2006/relationships/tags" Target="../tags/tag545.xml"/><Relationship Id="rId9" Type="http://schemas.openxmlformats.org/officeDocument/2006/relationships/tags" Target="../tags/tag550.xml"/><Relationship Id="rId14" Type="http://schemas.openxmlformats.org/officeDocument/2006/relationships/tags" Target="../tags/tag555.xml"/></Relationships>
</file>

<file path=ppt/slides/_rels/slide4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560.xml"/><Relationship Id="rId7" Type="http://schemas.openxmlformats.org/officeDocument/2006/relationships/notesSlide" Target="../notesSlides/notesSlide42.xml"/><Relationship Id="rId2" Type="http://schemas.openxmlformats.org/officeDocument/2006/relationships/tags" Target="../tags/tag559.xml"/><Relationship Id="rId1" Type="http://schemas.openxmlformats.org/officeDocument/2006/relationships/tags" Target="../tags/tag558.xml"/><Relationship Id="rId6" Type="http://schemas.openxmlformats.org/officeDocument/2006/relationships/slideLayout" Target="../slideLayouts/slideLayout20.xml"/><Relationship Id="rId5" Type="http://schemas.openxmlformats.org/officeDocument/2006/relationships/tags" Target="../tags/tag562.xml"/><Relationship Id="rId10" Type="http://schemas.openxmlformats.org/officeDocument/2006/relationships/image" Target="../media/image17.jpeg"/><Relationship Id="rId4" Type="http://schemas.openxmlformats.org/officeDocument/2006/relationships/tags" Target="../tags/tag561.xml"/><Relationship Id="rId9" Type="http://schemas.openxmlformats.org/officeDocument/2006/relationships/image" Target="../media/image36.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tags" Target="../tags/tag565.xml"/><Relationship Id="rId7" Type="http://schemas.openxmlformats.org/officeDocument/2006/relationships/tags" Target="../tags/tag569.xml"/><Relationship Id="rId2" Type="http://schemas.openxmlformats.org/officeDocument/2006/relationships/tags" Target="../tags/tag564.xml"/><Relationship Id="rId1" Type="http://schemas.openxmlformats.org/officeDocument/2006/relationships/tags" Target="../tags/tag563.xml"/><Relationship Id="rId6" Type="http://schemas.openxmlformats.org/officeDocument/2006/relationships/tags" Target="../tags/tag568.xml"/><Relationship Id="rId5" Type="http://schemas.openxmlformats.org/officeDocument/2006/relationships/tags" Target="../tags/tag567.xml"/><Relationship Id="rId10" Type="http://schemas.openxmlformats.org/officeDocument/2006/relationships/image" Target="../media/image17.jpeg"/><Relationship Id="rId4" Type="http://schemas.openxmlformats.org/officeDocument/2006/relationships/tags" Target="../tags/tag566.xml"/><Relationship Id="rId9"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572.xml"/><Relationship Id="rId7" Type="http://schemas.openxmlformats.org/officeDocument/2006/relationships/image" Target="../media/image37.wmf"/><Relationship Id="rId2" Type="http://schemas.openxmlformats.org/officeDocument/2006/relationships/tags" Target="../tags/tag571.xml"/><Relationship Id="rId1" Type="http://schemas.openxmlformats.org/officeDocument/2006/relationships/tags" Target="../tags/tag570.xml"/><Relationship Id="rId6" Type="http://schemas.openxmlformats.org/officeDocument/2006/relationships/notesSlide" Target="../notesSlides/notesSlide44.xml"/><Relationship Id="rId5" Type="http://schemas.openxmlformats.org/officeDocument/2006/relationships/slideLayout" Target="../slideLayouts/slideLayout20.xml"/><Relationship Id="rId4" Type="http://schemas.openxmlformats.org/officeDocument/2006/relationships/tags" Target="../tags/tag573.xml"/></Relationships>
</file>

<file path=ppt/slides/_rels/slide45.xml.rels><?xml version="1.0" encoding="UTF-8" standalone="yes"?>
<Relationships xmlns="http://schemas.openxmlformats.org/package/2006/relationships"><Relationship Id="rId8" Type="http://schemas.openxmlformats.org/officeDocument/2006/relationships/tags" Target="../tags/tag581.xml"/><Relationship Id="rId13" Type="http://schemas.openxmlformats.org/officeDocument/2006/relationships/image" Target="../media/image17.jpeg"/><Relationship Id="rId3" Type="http://schemas.openxmlformats.org/officeDocument/2006/relationships/tags" Target="../tags/tag576.xml"/><Relationship Id="rId7" Type="http://schemas.openxmlformats.org/officeDocument/2006/relationships/tags" Target="../tags/tag580.xml"/><Relationship Id="rId12" Type="http://schemas.openxmlformats.org/officeDocument/2006/relationships/notesSlide" Target="../notesSlides/notesSlide45.xml"/><Relationship Id="rId2" Type="http://schemas.openxmlformats.org/officeDocument/2006/relationships/tags" Target="../tags/tag575.xml"/><Relationship Id="rId1" Type="http://schemas.openxmlformats.org/officeDocument/2006/relationships/tags" Target="../tags/tag574.xml"/><Relationship Id="rId6" Type="http://schemas.openxmlformats.org/officeDocument/2006/relationships/tags" Target="../tags/tag579.xml"/><Relationship Id="rId11" Type="http://schemas.openxmlformats.org/officeDocument/2006/relationships/slideLayout" Target="../slideLayouts/slideLayout20.xml"/><Relationship Id="rId5" Type="http://schemas.openxmlformats.org/officeDocument/2006/relationships/tags" Target="../tags/tag578.xml"/><Relationship Id="rId10" Type="http://schemas.openxmlformats.org/officeDocument/2006/relationships/tags" Target="../tags/tag583.xml"/><Relationship Id="rId4" Type="http://schemas.openxmlformats.org/officeDocument/2006/relationships/tags" Target="../tags/tag577.xml"/><Relationship Id="rId9" Type="http://schemas.openxmlformats.org/officeDocument/2006/relationships/tags" Target="../tags/tag582.xml"/></Relationships>
</file>

<file path=ppt/slides/_rels/slide46.xml.rels><?xml version="1.0" encoding="UTF-8" standalone="yes"?>
<Relationships xmlns="http://schemas.openxmlformats.org/package/2006/relationships"><Relationship Id="rId26" Type="http://schemas.openxmlformats.org/officeDocument/2006/relationships/tags" Target="../tags/tag609.xml"/><Relationship Id="rId21" Type="http://schemas.openxmlformats.org/officeDocument/2006/relationships/tags" Target="../tags/tag604.xml"/><Relationship Id="rId42" Type="http://schemas.openxmlformats.org/officeDocument/2006/relationships/tags" Target="../tags/tag625.xml"/><Relationship Id="rId47" Type="http://schemas.openxmlformats.org/officeDocument/2006/relationships/tags" Target="../tags/tag630.xml"/><Relationship Id="rId63" Type="http://schemas.openxmlformats.org/officeDocument/2006/relationships/tags" Target="../tags/tag646.xml"/><Relationship Id="rId68" Type="http://schemas.openxmlformats.org/officeDocument/2006/relationships/tags" Target="../tags/tag651.xml"/><Relationship Id="rId2" Type="http://schemas.openxmlformats.org/officeDocument/2006/relationships/tags" Target="../tags/tag585.xml"/><Relationship Id="rId16" Type="http://schemas.openxmlformats.org/officeDocument/2006/relationships/tags" Target="../tags/tag599.xml"/><Relationship Id="rId29" Type="http://schemas.openxmlformats.org/officeDocument/2006/relationships/tags" Target="../tags/tag612.xml"/><Relationship Id="rId11" Type="http://schemas.openxmlformats.org/officeDocument/2006/relationships/tags" Target="../tags/tag594.xml"/><Relationship Id="rId24" Type="http://schemas.openxmlformats.org/officeDocument/2006/relationships/tags" Target="../tags/tag607.xml"/><Relationship Id="rId32" Type="http://schemas.openxmlformats.org/officeDocument/2006/relationships/tags" Target="../tags/tag615.xml"/><Relationship Id="rId37" Type="http://schemas.openxmlformats.org/officeDocument/2006/relationships/tags" Target="../tags/tag620.xml"/><Relationship Id="rId40" Type="http://schemas.openxmlformats.org/officeDocument/2006/relationships/tags" Target="../tags/tag623.xml"/><Relationship Id="rId45" Type="http://schemas.openxmlformats.org/officeDocument/2006/relationships/tags" Target="../tags/tag628.xml"/><Relationship Id="rId53" Type="http://schemas.openxmlformats.org/officeDocument/2006/relationships/tags" Target="../tags/tag636.xml"/><Relationship Id="rId58" Type="http://schemas.openxmlformats.org/officeDocument/2006/relationships/tags" Target="../tags/tag641.xml"/><Relationship Id="rId66" Type="http://schemas.openxmlformats.org/officeDocument/2006/relationships/tags" Target="../tags/tag649.xml"/><Relationship Id="rId74" Type="http://schemas.openxmlformats.org/officeDocument/2006/relationships/notesSlide" Target="../notesSlides/notesSlide46.xml"/><Relationship Id="rId5" Type="http://schemas.openxmlformats.org/officeDocument/2006/relationships/tags" Target="../tags/tag588.xml"/><Relationship Id="rId61" Type="http://schemas.openxmlformats.org/officeDocument/2006/relationships/tags" Target="../tags/tag644.xml"/><Relationship Id="rId19" Type="http://schemas.openxmlformats.org/officeDocument/2006/relationships/tags" Target="../tags/tag602.xml"/><Relationship Id="rId14" Type="http://schemas.openxmlformats.org/officeDocument/2006/relationships/tags" Target="../tags/tag597.xml"/><Relationship Id="rId22" Type="http://schemas.openxmlformats.org/officeDocument/2006/relationships/tags" Target="../tags/tag605.xml"/><Relationship Id="rId27" Type="http://schemas.openxmlformats.org/officeDocument/2006/relationships/tags" Target="../tags/tag610.xml"/><Relationship Id="rId30" Type="http://schemas.openxmlformats.org/officeDocument/2006/relationships/tags" Target="../tags/tag613.xml"/><Relationship Id="rId35" Type="http://schemas.openxmlformats.org/officeDocument/2006/relationships/tags" Target="../tags/tag618.xml"/><Relationship Id="rId43" Type="http://schemas.openxmlformats.org/officeDocument/2006/relationships/tags" Target="../tags/tag626.xml"/><Relationship Id="rId48" Type="http://schemas.openxmlformats.org/officeDocument/2006/relationships/tags" Target="../tags/tag631.xml"/><Relationship Id="rId56" Type="http://schemas.openxmlformats.org/officeDocument/2006/relationships/tags" Target="../tags/tag639.xml"/><Relationship Id="rId64" Type="http://schemas.openxmlformats.org/officeDocument/2006/relationships/tags" Target="../tags/tag647.xml"/><Relationship Id="rId69" Type="http://schemas.openxmlformats.org/officeDocument/2006/relationships/tags" Target="../tags/tag652.xml"/><Relationship Id="rId8" Type="http://schemas.openxmlformats.org/officeDocument/2006/relationships/tags" Target="../tags/tag591.xml"/><Relationship Id="rId51" Type="http://schemas.openxmlformats.org/officeDocument/2006/relationships/tags" Target="../tags/tag634.xml"/><Relationship Id="rId72" Type="http://schemas.openxmlformats.org/officeDocument/2006/relationships/tags" Target="../tags/tag655.xml"/><Relationship Id="rId3" Type="http://schemas.openxmlformats.org/officeDocument/2006/relationships/tags" Target="../tags/tag586.xml"/><Relationship Id="rId12" Type="http://schemas.openxmlformats.org/officeDocument/2006/relationships/tags" Target="../tags/tag595.xml"/><Relationship Id="rId17" Type="http://schemas.openxmlformats.org/officeDocument/2006/relationships/tags" Target="../tags/tag600.xml"/><Relationship Id="rId25" Type="http://schemas.openxmlformats.org/officeDocument/2006/relationships/tags" Target="../tags/tag608.xml"/><Relationship Id="rId33" Type="http://schemas.openxmlformats.org/officeDocument/2006/relationships/tags" Target="../tags/tag616.xml"/><Relationship Id="rId38" Type="http://schemas.openxmlformats.org/officeDocument/2006/relationships/tags" Target="../tags/tag621.xml"/><Relationship Id="rId46" Type="http://schemas.openxmlformats.org/officeDocument/2006/relationships/tags" Target="../tags/tag629.xml"/><Relationship Id="rId59" Type="http://schemas.openxmlformats.org/officeDocument/2006/relationships/tags" Target="../tags/tag642.xml"/><Relationship Id="rId67" Type="http://schemas.openxmlformats.org/officeDocument/2006/relationships/tags" Target="../tags/tag650.xml"/><Relationship Id="rId20" Type="http://schemas.openxmlformats.org/officeDocument/2006/relationships/tags" Target="../tags/tag603.xml"/><Relationship Id="rId41" Type="http://schemas.openxmlformats.org/officeDocument/2006/relationships/tags" Target="../tags/tag624.xml"/><Relationship Id="rId54" Type="http://schemas.openxmlformats.org/officeDocument/2006/relationships/tags" Target="../tags/tag637.xml"/><Relationship Id="rId62" Type="http://schemas.openxmlformats.org/officeDocument/2006/relationships/tags" Target="../tags/tag645.xml"/><Relationship Id="rId70" Type="http://schemas.openxmlformats.org/officeDocument/2006/relationships/tags" Target="../tags/tag653.xml"/><Relationship Id="rId75" Type="http://schemas.openxmlformats.org/officeDocument/2006/relationships/image" Target="../media/image17.jpeg"/><Relationship Id="rId1" Type="http://schemas.openxmlformats.org/officeDocument/2006/relationships/tags" Target="../tags/tag584.xml"/><Relationship Id="rId6" Type="http://schemas.openxmlformats.org/officeDocument/2006/relationships/tags" Target="../tags/tag589.xml"/><Relationship Id="rId15" Type="http://schemas.openxmlformats.org/officeDocument/2006/relationships/tags" Target="../tags/tag598.xml"/><Relationship Id="rId23" Type="http://schemas.openxmlformats.org/officeDocument/2006/relationships/tags" Target="../tags/tag606.xml"/><Relationship Id="rId28" Type="http://schemas.openxmlformats.org/officeDocument/2006/relationships/tags" Target="../tags/tag611.xml"/><Relationship Id="rId36" Type="http://schemas.openxmlformats.org/officeDocument/2006/relationships/tags" Target="../tags/tag619.xml"/><Relationship Id="rId49" Type="http://schemas.openxmlformats.org/officeDocument/2006/relationships/tags" Target="../tags/tag632.xml"/><Relationship Id="rId57" Type="http://schemas.openxmlformats.org/officeDocument/2006/relationships/tags" Target="../tags/tag640.xml"/><Relationship Id="rId10" Type="http://schemas.openxmlformats.org/officeDocument/2006/relationships/tags" Target="../tags/tag593.xml"/><Relationship Id="rId31" Type="http://schemas.openxmlformats.org/officeDocument/2006/relationships/tags" Target="../tags/tag614.xml"/><Relationship Id="rId44" Type="http://schemas.openxmlformats.org/officeDocument/2006/relationships/tags" Target="../tags/tag627.xml"/><Relationship Id="rId52" Type="http://schemas.openxmlformats.org/officeDocument/2006/relationships/tags" Target="../tags/tag635.xml"/><Relationship Id="rId60" Type="http://schemas.openxmlformats.org/officeDocument/2006/relationships/tags" Target="../tags/tag643.xml"/><Relationship Id="rId65" Type="http://schemas.openxmlformats.org/officeDocument/2006/relationships/tags" Target="../tags/tag648.xml"/><Relationship Id="rId73" Type="http://schemas.openxmlformats.org/officeDocument/2006/relationships/slideLayout" Target="../slideLayouts/slideLayout20.xml"/><Relationship Id="rId4" Type="http://schemas.openxmlformats.org/officeDocument/2006/relationships/tags" Target="../tags/tag587.xml"/><Relationship Id="rId9" Type="http://schemas.openxmlformats.org/officeDocument/2006/relationships/tags" Target="../tags/tag592.xml"/><Relationship Id="rId13" Type="http://schemas.openxmlformats.org/officeDocument/2006/relationships/tags" Target="../tags/tag596.xml"/><Relationship Id="rId18" Type="http://schemas.openxmlformats.org/officeDocument/2006/relationships/tags" Target="../tags/tag601.xml"/><Relationship Id="rId39" Type="http://schemas.openxmlformats.org/officeDocument/2006/relationships/tags" Target="../tags/tag622.xml"/><Relationship Id="rId34" Type="http://schemas.openxmlformats.org/officeDocument/2006/relationships/tags" Target="../tags/tag617.xml"/><Relationship Id="rId50" Type="http://schemas.openxmlformats.org/officeDocument/2006/relationships/tags" Target="../tags/tag633.xml"/><Relationship Id="rId55" Type="http://schemas.openxmlformats.org/officeDocument/2006/relationships/tags" Target="../tags/tag638.xml"/><Relationship Id="rId7" Type="http://schemas.openxmlformats.org/officeDocument/2006/relationships/tags" Target="../tags/tag590.xml"/><Relationship Id="rId71" Type="http://schemas.openxmlformats.org/officeDocument/2006/relationships/tags" Target="../tags/tag654.xml"/></Relationships>
</file>

<file path=ppt/slides/_rels/slide47.xml.rels><?xml version="1.0" encoding="UTF-8" standalone="yes"?>
<Relationships xmlns="http://schemas.openxmlformats.org/package/2006/relationships"><Relationship Id="rId26" Type="http://schemas.openxmlformats.org/officeDocument/2006/relationships/tags" Target="../tags/tag681.xml"/><Relationship Id="rId21" Type="http://schemas.openxmlformats.org/officeDocument/2006/relationships/tags" Target="../tags/tag676.xml"/><Relationship Id="rId42" Type="http://schemas.openxmlformats.org/officeDocument/2006/relationships/tags" Target="../tags/tag697.xml"/><Relationship Id="rId47" Type="http://schemas.openxmlformats.org/officeDocument/2006/relationships/tags" Target="../tags/tag702.xml"/><Relationship Id="rId63" Type="http://schemas.openxmlformats.org/officeDocument/2006/relationships/tags" Target="../tags/tag718.xml"/><Relationship Id="rId68" Type="http://schemas.openxmlformats.org/officeDocument/2006/relationships/tags" Target="../tags/tag723.xml"/><Relationship Id="rId84" Type="http://schemas.openxmlformats.org/officeDocument/2006/relationships/tags" Target="../tags/tag739.xml"/><Relationship Id="rId89" Type="http://schemas.openxmlformats.org/officeDocument/2006/relationships/tags" Target="../tags/tag744.xml"/><Relationship Id="rId16" Type="http://schemas.openxmlformats.org/officeDocument/2006/relationships/tags" Target="../tags/tag671.xml"/><Relationship Id="rId11" Type="http://schemas.openxmlformats.org/officeDocument/2006/relationships/tags" Target="../tags/tag666.xml"/><Relationship Id="rId32" Type="http://schemas.openxmlformats.org/officeDocument/2006/relationships/tags" Target="../tags/tag687.xml"/><Relationship Id="rId37" Type="http://schemas.openxmlformats.org/officeDocument/2006/relationships/tags" Target="../tags/tag692.xml"/><Relationship Id="rId53" Type="http://schemas.openxmlformats.org/officeDocument/2006/relationships/tags" Target="../tags/tag708.xml"/><Relationship Id="rId58" Type="http://schemas.openxmlformats.org/officeDocument/2006/relationships/tags" Target="../tags/tag713.xml"/><Relationship Id="rId74" Type="http://schemas.openxmlformats.org/officeDocument/2006/relationships/tags" Target="../tags/tag729.xml"/><Relationship Id="rId79" Type="http://schemas.openxmlformats.org/officeDocument/2006/relationships/tags" Target="../tags/tag734.xml"/><Relationship Id="rId5" Type="http://schemas.openxmlformats.org/officeDocument/2006/relationships/tags" Target="../tags/tag660.xml"/><Relationship Id="rId90" Type="http://schemas.openxmlformats.org/officeDocument/2006/relationships/slideLayout" Target="../slideLayouts/slideLayout20.xml"/><Relationship Id="rId14" Type="http://schemas.openxmlformats.org/officeDocument/2006/relationships/tags" Target="../tags/tag669.xml"/><Relationship Id="rId22" Type="http://schemas.openxmlformats.org/officeDocument/2006/relationships/tags" Target="../tags/tag677.xml"/><Relationship Id="rId27" Type="http://schemas.openxmlformats.org/officeDocument/2006/relationships/tags" Target="../tags/tag682.xml"/><Relationship Id="rId30" Type="http://schemas.openxmlformats.org/officeDocument/2006/relationships/tags" Target="../tags/tag685.xml"/><Relationship Id="rId35" Type="http://schemas.openxmlformats.org/officeDocument/2006/relationships/tags" Target="../tags/tag690.xml"/><Relationship Id="rId43" Type="http://schemas.openxmlformats.org/officeDocument/2006/relationships/tags" Target="../tags/tag698.xml"/><Relationship Id="rId48" Type="http://schemas.openxmlformats.org/officeDocument/2006/relationships/tags" Target="../tags/tag703.xml"/><Relationship Id="rId56" Type="http://schemas.openxmlformats.org/officeDocument/2006/relationships/tags" Target="../tags/tag711.xml"/><Relationship Id="rId64" Type="http://schemas.openxmlformats.org/officeDocument/2006/relationships/tags" Target="../tags/tag719.xml"/><Relationship Id="rId69" Type="http://schemas.openxmlformats.org/officeDocument/2006/relationships/tags" Target="../tags/tag724.xml"/><Relationship Id="rId77" Type="http://schemas.openxmlformats.org/officeDocument/2006/relationships/tags" Target="../tags/tag732.xml"/><Relationship Id="rId8" Type="http://schemas.openxmlformats.org/officeDocument/2006/relationships/tags" Target="../tags/tag663.xml"/><Relationship Id="rId51" Type="http://schemas.openxmlformats.org/officeDocument/2006/relationships/tags" Target="../tags/tag706.xml"/><Relationship Id="rId72" Type="http://schemas.openxmlformats.org/officeDocument/2006/relationships/tags" Target="../tags/tag727.xml"/><Relationship Id="rId80" Type="http://schemas.openxmlformats.org/officeDocument/2006/relationships/tags" Target="../tags/tag735.xml"/><Relationship Id="rId85" Type="http://schemas.openxmlformats.org/officeDocument/2006/relationships/tags" Target="../tags/tag740.xml"/><Relationship Id="rId3" Type="http://schemas.openxmlformats.org/officeDocument/2006/relationships/tags" Target="../tags/tag658.xml"/><Relationship Id="rId12" Type="http://schemas.openxmlformats.org/officeDocument/2006/relationships/tags" Target="../tags/tag667.xml"/><Relationship Id="rId17" Type="http://schemas.openxmlformats.org/officeDocument/2006/relationships/tags" Target="../tags/tag672.xml"/><Relationship Id="rId25" Type="http://schemas.openxmlformats.org/officeDocument/2006/relationships/tags" Target="../tags/tag680.xml"/><Relationship Id="rId33" Type="http://schemas.openxmlformats.org/officeDocument/2006/relationships/tags" Target="../tags/tag688.xml"/><Relationship Id="rId38" Type="http://schemas.openxmlformats.org/officeDocument/2006/relationships/tags" Target="../tags/tag693.xml"/><Relationship Id="rId46" Type="http://schemas.openxmlformats.org/officeDocument/2006/relationships/tags" Target="../tags/tag701.xml"/><Relationship Id="rId59" Type="http://schemas.openxmlformats.org/officeDocument/2006/relationships/tags" Target="../tags/tag714.xml"/><Relationship Id="rId67" Type="http://schemas.openxmlformats.org/officeDocument/2006/relationships/tags" Target="../tags/tag722.xml"/><Relationship Id="rId20" Type="http://schemas.openxmlformats.org/officeDocument/2006/relationships/tags" Target="../tags/tag675.xml"/><Relationship Id="rId41" Type="http://schemas.openxmlformats.org/officeDocument/2006/relationships/tags" Target="../tags/tag696.xml"/><Relationship Id="rId54" Type="http://schemas.openxmlformats.org/officeDocument/2006/relationships/tags" Target="../tags/tag709.xml"/><Relationship Id="rId62" Type="http://schemas.openxmlformats.org/officeDocument/2006/relationships/tags" Target="../tags/tag717.xml"/><Relationship Id="rId70" Type="http://schemas.openxmlformats.org/officeDocument/2006/relationships/tags" Target="../tags/tag725.xml"/><Relationship Id="rId75" Type="http://schemas.openxmlformats.org/officeDocument/2006/relationships/tags" Target="../tags/tag730.xml"/><Relationship Id="rId83" Type="http://schemas.openxmlformats.org/officeDocument/2006/relationships/tags" Target="../tags/tag738.xml"/><Relationship Id="rId88" Type="http://schemas.openxmlformats.org/officeDocument/2006/relationships/tags" Target="../tags/tag743.xml"/><Relationship Id="rId91" Type="http://schemas.openxmlformats.org/officeDocument/2006/relationships/notesSlide" Target="../notesSlides/notesSlide47.xml"/><Relationship Id="rId1" Type="http://schemas.openxmlformats.org/officeDocument/2006/relationships/tags" Target="../tags/tag656.xml"/><Relationship Id="rId6" Type="http://schemas.openxmlformats.org/officeDocument/2006/relationships/tags" Target="../tags/tag661.xml"/><Relationship Id="rId15" Type="http://schemas.openxmlformats.org/officeDocument/2006/relationships/tags" Target="../tags/tag670.xml"/><Relationship Id="rId23" Type="http://schemas.openxmlformats.org/officeDocument/2006/relationships/tags" Target="../tags/tag678.xml"/><Relationship Id="rId28" Type="http://schemas.openxmlformats.org/officeDocument/2006/relationships/tags" Target="../tags/tag683.xml"/><Relationship Id="rId36" Type="http://schemas.openxmlformats.org/officeDocument/2006/relationships/tags" Target="../tags/tag691.xml"/><Relationship Id="rId49" Type="http://schemas.openxmlformats.org/officeDocument/2006/relationships/tags" Target="../tags/tag704.xml"/><Relationship Id="rId57" Type="http://schemas.openxmlformats.org/officeDocument/2006/relationships/tags" Target="../tags/tag712.xml"/><Relationship Id="rId10" Type="http://schemas.openxmlformats.org/officeDocument/2006/relationships/tags" Target="../tags/tag665.xml"/><Relationship Id="rId31" Type="http://schemas.openxmlformats.org/officeDocument/2006/relationships/tags" Target="../tags/tag686.xml"/><Relationship Id="rId44" Type="http://schemas.openxmlformats.org/officeDocument/2006/relationships/tags" Target="../tags/tag699.xml"/><Relationship Id="rId52" Type="http://schemas.openxmlformats.org/officeDocument/2006/relationships/tags" Target="../tags/tag707.xml"/><Relationship Id="rId60" Type="http://schemas.openxmlformats.org/officeDocument/2006/relationships/tags" Target="../tags/tag715.xml"/><Relationship Id="rId65" Type="http://schemas.openxmlformats.org/officeDocument/2006/relationships/tags" Target="../tags/tag720.xml"/><Relationship Id="rId73" Type="http://schemas.openxmlformats.org/officeDocument/2006/relationships/tags" Target="../tags/tag728.xml"/><Relationship Id="rId78" Type="http://schemas.openxmlformats.org/officeDocument/2006/relationships/tags" Target="../tags/tag733.xml"/><Relationship Id="rId81" Type="http://schemas.openxmlformats.org/officeDocument/2006/relationships/tags" Target="../tags/tag736.xml"/><Relationship Id="rId86" Type="http://schemas.openxmlformats.org/officeDocument/2006/relationships/tags" Target="../tags/tag741.xml"/><Relationship Id="rId4" Type="http://schemas.openxmlformats.org/officeDocument/2006/relationships/tags" Target="../tags/tag659.xml"/><Relationship Id="rId9" Type="http://schemas.openxmlformats.org/officeDocument/2006/relationships/tags" Target="../tags/tag664.xml"/><Relationship Id="rId13" Type="http://schemas.openxmlformats.org/officeDocument/2006/relationships/tags" Target="../tags/tag668.xml"/><Relationship Id="rId18" Type="http://schemas.openxmlformats.org/officeDocument/2006/relationships/tags" Target="../tags/tag673.xml"/><Relationship Id="rId39" Type="http://schemas.openxmlformats.org/officeDocument/2006/relationships/tags" Target="../tags/tag694.xml"/><Relationship Id="rId34" Type="http://schemas.openxmlformats.org/officeDocument/2006/relationships/tags" Target="../tags/tag689.xml"/><Relationship Id="rId50" Type="http://schemas.openxmlformats.org/officeDocument/2006/relationships/tags" Target="../tags/tag705.xml"/><Relationship Id="rId55" Type="http://schemas.openxmlformats.org/officeDocument/2006/relationships/tags" Target="../tags/tag710.xml"/><Relationship Id="rId76" Type="http://schemas.openxmlformats.org/officeDocument/2006/relationships/tags" Target="../tags/tag731.xml"/><Relationship Id="rId7" Type="http://schemas.openxmlformats.org/officeDocument/2006/relationships/tags" Target="../tags/tag662.xml"/><Relationship Id="rId71" Type="http://schemas.openxmlformats.org/officeDocument/2006/relationships/tags" Target="../tags/tag726.xml"/><Relationship Id="rId92" Type="http://schemas.openxmlformats.org/officeDocument/2006/relationships/image" Target="../media/image17.jpeg"/><Relationship Id="rId2" Type="http://schemas.openxmlformats.org/officeDocument/2006/relationships/tags" Target="../tags/tag657.xml"/><Relationship Id="rId29" Type="http://schemas.openxmlformats.org/officeDocument/2006/relationships/tags" Target="../tags/tag684.xml"/><Relationship Id="rId24" Type="http://schemas.openxmlformats.org/officeDocument/2006/relationships/tags" Target="../tags/tag679.xml"/><Relationship Id="rId40" Type="http://schemas.openxmlformats.org/officeDocument/2006/relationships/tags" Target="../tags/tag695.xml"/><Relationship Id="rId45" Type="http://schemas.openxmlformats.org/officeDocument/2006/relationships/tags" Target="../tags/tag700.xml"/><Relationship Id="rId66" Type="http://schemas.openxmlformats.org/officeDocument/2006/relationships/tags" Target="../tags/tag721.xml"/><Relationship Id="rId87" Type="http://schemas.openxmlformats.org/officeDocument/2006/relationships/tags" Target="../tags/tag742.xml"/><Relationship Id="rId61" Type="http://schemas.openxmlformats.org/officeDocument/2006/relationships/tags" Target="../tags/tag716.xml"/><Relationship Id="rId82" Type="http://schemas.openxmlformats.org/officeDocument/2006/relationships/tags" Target="../tags/tag737.xml"/><Relationship Id="rId19" Type="http://schemas.openxmlformats.org/officeDocument/2006/relationships/tags" Target="../tags/tag674.xml"/></Relationships>
</file>

<file path=ppt/slides/_rels/slide48.xml.rels><?xml version="1.0" encoding="UTF-8" standalone="yes"?>
<Relationships xmlns="http://schemas.openxmlformats.org/package/2006/relationships"><Relationship Id="rId8" Type="http://schemas.openxmlformats.org/officeDocument/2006/relationships/tags" Target="../tags/tag752.xml"/><Relationship Id="rId13" Type="http://schemas.openxmlformats.org/officeDocument/2006/relationships/image" Target="../media/image17.jpeg"/><Relationship Id="rId3" Type="http://schemas.openxmlformats.org/officeDocument/2006/relationships/tags" Target="../tags/tag747.xml"/><Relationship Id="rId7" Type="http://schemas.openxmlformats.org/officeDocument/2006/relationships/tags" Target="../tags/tag751.xml"/><Relationship Id="rId12" Type="http://schemas.openxmlformats.org/officeDocument/2006/relationships/notesSlide" Target="../notesSlides/notesSlide48.xml"/><Relationship Id="rId2" Type="http://schemas.openxmlformats.org/officeDocument/2006/relationships/tags" Target="../tags/tag746.xml"/><Relationship Id="rId1" Type="http://schemas.openxmlformats.org/officeDocument/2006/relationships/tags" Target="../tags/tag745.xml"/><Relationship Id="rId6" Type="http://schemas.openxmlformats.org/officeDocument/2006/relationships/tags" Target="../tags/tag750.xml"/><Relationship Id="rId11" Type="http://schemas.openxmlformats.org/officeDocument/2006/relationships/slideLayout" Target="../slideLayouts/slideLayout20.xml"/><Relationship Id="rId5" Type="http://schemas.openxmlformats.org/officeDocument/2006/relationships/tags" Target="../tags/tag749.xml"/><Relationship Id="rId10" Type="http://schemas.openxmlformats.org/officeDocument/2006/relationships/tags" Target="../tags/tag754.xml"/><Relationship Id="rId4" Type="http://schemas.openxmlformats.org/officeDocument/2006/relationships/tags" Target="../tags/tag748.xml"/><Relationship Id="rId9" Type="http://schemas.openxmlformats.org/officeDocument/2006/relationships/tags" Target="../tags/tag753.xml"/></Relationships>
</file>

<file path=ppt/slides/_rels/slide49.xml.rels><?xml version="1.0" encoding="UTF-8" standalone="yes"?>
<Relationships xmlns="http://schemas.openxmlformats.org/package/2006/relationships"><Relationship Id="rId13" Type="http://schemas.openxmlformats.org/officeDocument/2006/relationships/tags" Target="../tags/tag767.xml"/><Relationship Id="rId18" Type="http://schemas.openxmlformats.org/officeDocument/2006/relationships/tags" Target="../tags/tag772.xml"/><Relationship Id="rId26" Type="http://schemas.openxmlformats.org/officeDocument/2006/relationships/tags" Target="../tags/tag780.xml"/><Relationship Id="rId39" Type="http://schemas.openxmlformats.org/officeDocument/2006/relationships/slideLayout" Target="../slideLayouts/slideLayout20.xml"/><Relationship Id="rId21" Type="http://schemas.openxmlformats.org/officeDocument/2006/relationships/tags" Target="../tags/tag775.xml"/><Relationship Id="rId34" Type="http://schemas.openxmlformats.org/officeDocument/2006/relationships/tags" Target="../tags/tag788.xml"/><Relationship Id="rId7" Type="http://schemas.openxmlformats.org/officeDocument/2006/relationships/tags" Target="../tags/tag761.xml"/><Relationship Id="rId2" Type="http://schemas.openxmlformats.org/officeDocument/2006/relationships/tags" Target="../tags/tag756.xml"/><Relationship Id="rId16" Type="http://schemas.openxmlformats.org/officeDocument/2006/relationships/tags" Target="../tags/tag770.xml"/><Relationship Id="rId20" Type="http://schemas.openxmlformats.org/officeDocument/2006/relationships/tags" Target="../tags/tag774.xml"/><Relationship Id="rId29" Type="http://schemas.openxmlformats.org/officeDocument/2006/relationships/tags" Target="../tags/tag783.xml"/><Relationship Id="rId41" Type="http://schemas.openxmlformats.org/officeDocument/2006/relationships/image" Target="../media/image17.jpeg"/><Relationship Id="rId1" Type="http://schemas.openxmlformats.org/officeDocument/2006/relationships/tags" Target="../tags/tag755.xml"/><Relationship Id="rId6" Type="http://schemas.openxmlformats.org/officeDocument/2006/relationships/tags" Target="../tags/tag760.xml"/><Relationship Id="rId11" Type="http://schemas.openxmlformats.org/officeDocument/2006/relationships/tags" Target="../tags/tag765.xml"/><Relationship Id="rId24" Type="http://schemas.openxmlformats.org/officeDocument/2006/relationships/tags" Target="../tags/tag778.xml"/><Relationship Id="rId32" Type="http://schemas.openxmlformats.org/officeDocument/2006/relationships/tags" Target="../tags/tag786.xml"/><Relationship Id="rId37" Type="http://schemas.openxmlformats.org/officeDocument/2006/relationships/tags" Target="../tags/tag791.xml"/><Relationship Id="rId40" Type="http://schemas.openxmlformats.org/officeDocument/2006/relationships/notesSlide" Target="../notesSlides/notesSlide49.xml"/><Relationship Id="rId5" Type="http://schemas.openxmlformats.org/officeDocument/2006/relationships/tags" Target="../tags/tag759.xml"/><Relationship Id="rId15" Type="http://schemas.openxmlformats.org/officeDocument/2006/relationships/tags" Target="../tags/tag769.xml"/><Relationship Id="rId23" Type="http://schemas.openxmlformats.org/officeDocument/2006/relationships/tags" Target="../tags/tag777.xml"/><Relationship Id="rId28" Type="http://schemas.openxmlformats.org/officeDocument/2006/relationships/tags" Target="../tags/tag782.xml"/><Relationship Id="rId36" Type="http://schemas.openxmlformats.org/officeDocument/2006/relationships/tags" Target="../tags/tag790.xml"/><Relationship Id="rId10" Type="http://schemas.openxmlformats.org/officeDocument/2006/relationships/tags" Target="../tags/tag764.xml"/><Relationship Id="rId19" Type="http://schemas.openxmlformats.org/officeDocument/2006/relationships/tags" Target="../tags/tag773.xml"/><Relationship Id="rId31" Type="http://schemas.openxmlformats.org/officeDocument/2006/relationships/tags" Target="../tags/tag785.xml"/><Relationship Id="rId4" Type="http://schemas.openxmlformats.org/officeDocument/2006/relationships/tags" Target="../tags/tag758.xml"/><Relationship Id="rId9" Type="http://schemas.openxmlformats.org/officeDocument/2006/relationships/tags" Target="../tags/tag763.xml"/><Relationship Id="rId14" Type="http://schemas.openxmlformats.org/officeDocument/2006/relationships/tags" Target="../tags/tag768.xml"/><Relationship Id="rId22" Type="http://schemas.openxmlformats.org/officeDocument/2006/relationships/tags" Target="../tags/tag776.xml"/><Relationship Id="rId27" Type="http://schemas.openxmlformats.org/officeDocument/2006/relationships/tags" Target="../tags/tag781.xml"/><Relationship Id="rId30" Type="http://schemas.openxmlformats.org/officeDocument/2006/relationships/tags" Target="../tags/tag784.xml"/><Relationship Id="rId35" Type="http://schemas.openxmlformats.org/officeDocument/2006/relationships/tags" Target="../tags/tag789.xml"/><Relationship Id="rId8" Type="http://schemas.openxmlformats.org/officeDocument/2006/relationships/tags" Target="../tags/tag762.xml"/><Relationship Id="rId3" Type="http://schemas.openxmlformats.org/officeDocument/2006/relationships/tags" Target="../tags/tag757.xml"/><Relationship Id="rId12" Type="http://schemas.openxmlformats.org/officeDocument/2006/relationships/tags" Target="../tags/tag766.xml"/><Relationship Id="rId17" Type="http://schemas.openxmlformats.org/officeDocument/2006/relationships/tags" Target="../tags/tag771.xml"/><Relationship Id="rId25" Type="http://schemas.openxmlformats.org/officeDocument/2006/relationships/tags" Target="../tags/tag779.xml"/><Relationship Id="rId33" Type="http://schemas.openxmlformats.org/officeDocument/2006/relationships/tags" Target="../tags/tag787.xml"/><Relationship Id="rId38" Type="http://schemas.openxmlformats.org/officeDocument/2006/relationships/tags" Target="../tags/tag792.xml"/></Relationships>
</file>

<file path=ppt/slides/_rels/slide5.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2" Type="http://schemas.openxmlformats.org/officeDocument/2006/relationships/tags" Target="../tags/tag32.xml"/><Relationship Id="rId16" Type="http://schemas.openxmlformats.org/officeDocument/2006/relationships/image" Target="../media/image17.jpeg"/><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notesSlide" Target="../notesSlides/notesSlide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8" Type="http://schemas.openxmlformats.org/officeDocument/2006/relationships/tags" Target="../tags/tag800.xml"/><Relationship Id="rId13" Type="http://schemas.openxmlformats.org/officeDocument/2006/relationships/image" Target="../media/image17.jpeg"/><Relationship Id="rId3" Type="http://schemas.openxmlformats.org/officeDocument/2006/relationships/tags" Target="../tags/tag795.xml"/><Relationship Id="rId7" Type="http://schemas.openxmlformats.org/officeDocument/2006/relationships/tags" Target="../tags/tag799.xml"/><Relationship Id="rId12" Type="http://schemas.openxmlformats.org/officeDocument/2006/relationships/notesSlide" Target="../notesSlides/notesSlide50.xml"/><Relationship Id="rId2" Type="http://schemas.openxmlformats.org/officeDocument/2006/relationships/tags" Target="../tags/tag794.xml"/><Relationship Id="rId1" Type="http://schemas.openxmlformats.org/officeDocument/2006/relationships/tags" Target="../tags/tag793.xml"/><Relationship Id="rId6" Type="http://schemas.openxmlformats.org/officeDocument/2006/relationships/tags" Target="../tags/tag798.xml"/><Relationship Id="rId11" Type="http://schemas.openxmlformats.org/officeDocument/2006/relationships/slideLayout" Target="../slideLayouts/slideLayout20.xml"/><Relationship Id="rId5" Type="http://schemas.openxmlformats.org/officeDocument/2006/relationships/tags" Target="../tags/tag797.xml"/><Relationship Id="rId10" Type="http://schemas.openxmlformats.org/officeDocument/2006/relationships/tags" Target="../tags/tag802.xml"/><Relationship Id="rId4" Type="http://schemas.openxmlformats.org/officeDocument/2006/relationships/tags" Target="../tags/tag796.xml"/><Relationship Id="rId9" Type="http://schemas.openxmlformats.org/officeDocument/2006/relationships/tags" Target="../tags/tag801.xml"/></Relationships>
</file>

<file path=ppt/slides/_rels/slide51.xml.rels><?xml version="1.0" encoding="UTF-8" standalone="yes"?>
<Relationships xmlns="http://schemas.openxmlformats.org/package/2006/relationships"><Relationship Id="rId8" Type="http://schemas.openxmlformats.org/officeDocument/2006/relationships/tags" Target="../tags/tag810.xml"/><Relationship Id="rId13" Type="http://schemas.openxmlformats.org/officeDocument/2006/relationships/tags" Target="../tags/tag815.xml"/><Relationship Id="rId3" Type="http://schemas.openxmlformats.org/officeDocument/2006/relationships/tags" Target="../tags/tag805.xml"/><Relationship Id="rId7" Type="http://schemas.openxmlformats.org/officeDocument/2006/relationships/tags" Target="../tags/tag809.xml"/><Relationship Id="rId12" Type="http://schemas.openxmlformats.org/officeDocument/2006/relationships/tags" Target="../tags/tag814.xml"/><Relationship Id="rId17" Type="http://schemas.openxmlformats.org/officeDocument/2006/relationships/image" Target="../media/image17.jpeg"/><Relationship Id="rId2" Type="http://schemas.openxmlformats.org/officeDocument/2006/relationships/tags" Target="../tags/tag804.xml"/><Relationship Id="rId16" Type="http://schemas.openxmlformats.org/officeDocument/2006/relationships/notesSlide" Target="../notesSlides/notesSlide51.xml"/><Relationship Id="rId1" Type="http://schemas.openxmlformats.org/officeDocument/2006/relationships/tags" Target="../tags/tag803.xml"/><Relationship Id="rId6" Type="http://schemas.openxmlformats.org/officeDocument/2006/relationships/tags" Target="../tags/tag808.xml"/><Relationship Id="rId11" Type="http://schemas.openxmlformats.org/officeDocument/2006/relationships/tags" Target="../tags/tag813.xml"/><Relationship Id="rId5" Type="http://schemas.openxmlformats.org/officeDocument/2006/relationships/tags" Target="../tags/tag807.xml"/><Relationship Id="rId15" Type="http://schemas.openxmlformats.org/officeDocument/2006/relationships/slideLayout" Target="../slideLayouts/slideLayout20.xml"/><Relationship Id="rId10" Type="http://schemas.openxmlformats.org/officeDocument/2006/relationships/tags" Target="../tags/tag812.xml"/><Relationship Id="rId4" Type="http://schemas.openxmlformats.org/officeDocument/2006/relationships/tags" Target="../tags/tag806.xml"/><Relationship Id="rId9" Type="http://schemas.openxmlformats.org/officeDocument/2006/relationships/tags" Target="../tags/tag811.xml"/><Relationship Id="rId14" Type="http://schemas.openxmlformats.org/officeDocument/2006/relationships/tags" Target="../tags/tag816.xml"/></Relationships>
</file>

<file path=ppt/slides/_rels/slide52.xml.rels><?xml version="1.0" encoding="UTF-8" standalone="yes"?>
<Relationships xmlns="http://schemas.openxmlformats.org/package/2006/relationships"><Relationship Id="rId8" Type="http://schemas.openxmlformats.org/officeDocument/2006/relationships/tags" Target="../tags/tag824.xml"/><Relationship Id="rId3" Type="http://schemas.openxmlformats.org/officeDocument/2006/relationships/tags" Target="../tags/tag819.xml"/><Relationship Id="rId7" Type="http://schemas.openxmlformats.org/officeDocument/2006/relationships/tags" Target="../tags/tag823.xml"/><Relationship Id="rId12" Type="http://schemas.openxmlformats.org/officeDocument/2006/relationships/image" Target="../media/image17.jpeg"/><Relationship Id="rId2" Type="http://schemas.openxmlformats.org/officeDocument/2006/relationships/tags" Target="../tags/tag818.xml"/><Relationship Id="rId1" Type="http://schemas.openxmlformats.org/officeDocument/2006/relationships/tags" Target="../tags/tag817.xml"/><Relationship Id="rId6" Type="http://schemas.openxmlformats.org/officeDocument/2006/relationships/tags" Target="../tags/tag822.xml"/><Relationship Id="rId11" Type="http://schemas.openxmlformats.org/officeDocument/2006/relationships/image" Target="../media/image38.wmf"/><Relationship Id="rId5" Type="http://schemas.openxmlformats.org/officeDocument/2006/relationships/tags" Target="../tags/tag821.xml"/><Relationship Id="rId10" Type="http://schemas.openxmlformats.org/officeDocument/2006/relationships/notesSlide" Target="../notesSlides/notesSlide52.xml"/><Relationship Id="rId4" Type="http://schemas.openxmlformats.org/officeDocument/2006/relationships/tags" Target="../tags/tag820.xml"/><Relationship Id="rId9"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6" Type="http://schemas.openxmlformats.org/officeDocument/2006/relationships/tags" Target="../tags/tag850.xml"/><Relationship Id="rId21" Type="http://schemas.openxmlformats.org/officeDocument/2006/relationships/tags" Target="../tags/tag845.xml"/><Relationship Id="rId42" Type="http://schemas.openxmlformats.org/officeDocument/2006/relationships/tags" Target="../tags/tag866.xml"/><Relationship Id="rId47" Type="http://schemas.openxmlformats.org/officeDocument/2006/relationships/tags" Target="../tags/tag871.xml"/><Relationship Id="rId63" Type="http://schemas.openxmlformats.org/officeDocument/2006/relationships/tags" Target="../tags/tag887.xml"/><Relationship Id="rId68" Type="http://schemas.openxmlformats.org/officeDocument/2006/relationships/tags" Target="../tags/tag892.xml"/><Relationship Id="rId84" Type="http://schemas.openxmlformats.org/officeDocument/2006/relationships/tags" Target="../tags/tag908.xml"/><Relationship Id="rId89" Type="http://schemas.openxmlformats.org/officeDocument/2006/relationships/image" Target="../media/image40.wmf"/><Relationship Id="rId16" Type="http://schemas.openxmlformats.org/officeDocument/2006/relationships/tags" Target="../tags/tag840.xml"/><Relationship Id="rId11" Type="http://schemas.openxmlformats.org/officeDocument/2006/relationships/tags" Target="../tags/tag835.xml"/><Relationship Id="rId32" Type="http://schemas.openxmlformats.org/officeDocument/2006/relationships/tags" Target="../tags/tag856.xml"/><Relationship Id="rId37" Type="http://schemas.openxmlformats.org/officeDocument/2006/relationships/tags" Target="../tags/tag861.xml"/><Relationship Id="rId53" Type="http://schemas.openxmlformats.org/officeDocument/2006/relationships/tags" Target="../tags/tag877.xml"/><Relationship Id="rId58" Type="http://schemas.openxmlformats.org/officeDocument/2006/relationships/tags" Target="../tags/tag882.xml"/><Relationship Id="rId74" Type="http://schemas.openxmlformats.org/officeDocument/2006/relationships/tags" Target="../tags/tag898.xml"/><Relationship Id="rId79" Type="http://schemas.openxmlformats.org/officeDocument/2006/relationships/tags" Target="../tags/tag903.xml"/><Relationship Id="rId5" Type="http://schemas.openxmlformats.org/officeDocument/2006/relationships/tags" Target="../tags/tag829.xml"/><Relationship Id="rId90" Type="http://schemas.openxmlformats.org/officeDocument/2006/relationships/oleObject" Target="../embeddings/oleObject9.bin"/><Relationship Id="rId22" Type="http://schemas.openxmlformats.org/officeDocument/2006/relationships/tags" Target="../tags/tag846.xml"/><Relationship Id="rId27" Type="http://schemas.openxmlformats.org/officeDocument/2006/relationships/tags" Target="../tags/tag851.xml"/><Relationship Id="rId43" Type="http://schemas.openxmlformats.org/officeDocument/2006/relationships/tags" Target="../tags/tag867.xml"/><Relationship Id="rId48" Type="http://schemas.openxmlformats.org/officeDocument/2006/relationships/tags" Target="../tags/tag872.xml"/><Relationship Id="rId64" Type="http://schemas.openxmlformats.org/officeDocument/2006/relationships/tags" Target="../tags/tag888.xml"/><Relationship Id="rId69" Type="http://schemas.openxmlformats.org/officeDocument/2006/relationships/tags" Target="../tags/tag893.xml"/><Relationship Id="rId8" Type="http://schemas.openxmlformats.org/officeDocument/2006/relationships/tags" Target="../tags/tag832.xml"/><Relationship Id="rId51" Type="http://schemas.openxmlformats.org/officeDocument/2006/relationships/tags" Target="../tags/tag875.xml"/><Relationship Id="rId72" Type="http://schemas.openxmlformats.org/officeDocument/2006/relationships/tags" Target="../tags/tag896.xml"/><Relationship Id="rId80" Type="http://schemas.openxmlformats.org/officeDocument/2006/relationships/tags" Target="../tags/tag904.xml"/><Relationship Id="rId85" Type="http://schemas.openxmlformats.org/officeDocument/2006/relationships/slideLayout" Target="../slideLayouts/slideLayout20.xml"/><Relationship Id="rId93" Type="http://schemas.openxmlformats.org/officeDocument/2006/relationships/image" Target="../media/image42.wmf"/><Relationship Id="rId3" Type="http://schemas.openxmlformats.org/officeDocument/2006/relationships/tags" Target="../tags/tag827.xml"/><Relationship Id="rId12" Type="http://schemas.openxmlformats.org/officeDocument/2006/relationships/tags" Target="../tags/tag836.xml"/><Relationship Id="rId17" Type="http://schemas.openxmlformats.org/officeDocument/2006/relationships/tags" Target="../tags/tag841.xml"/><Relationship Id="rId25" Type="http://schemas.openxmlformats.org/officeDocument/2006/relationships/tags" Target="../tags/tag849.xml"/><Relationship Id="rId33" Type="http://schemas.openxmlformats.org/officeDocument/2006/relationships/tags" Target="../tags/tag857.xml"/><Relationship Id="rId38" Type="http://schemas.openxmlformats.org/officeDocument/2006/relationships/tags" Target="../tags/tag862.xml"/><Relationship Id="rId46" Type="http://schemas.openxmlformats.org/officeDocument/2006/relationships/tags" Target="../tags/tag870.xml"/><Relationship Id="rId59" Type="http://schemas.openxmlformats.org/officeDocument/2006/relationships/tags" Target="../tags/tag883.xml"/><Relationship Id="rId67" Type="http://schemas.openxmlformats.org/officeDocument/2006/relationships/tags" Target="../tags/tag891.xml"/><Relationship Id="rId20" Type="http://schemas.openxmlformats.org/officeDocument/2006/relationships/tags" Target="../tags/tag844.xml"/><Relationship Id="rId41" Type="http://schemas.openxmlformats.org/officeDocument/2006/relationships/tags" Target="../tags/tag865.xml"/><Relationship Id="rId54" Type="http://schemas.openxmlformats.org/officeDocument/2006/relationships/tags" Target="../tags/tag878.xml"/><Relationship Id="rId62" Type="http://schemas.openxmlformats.org/officeDocument/2006/relationships/tags" Target="../tags/tag886.xml"/><Relationship Id="rId70" Type="http://schemas.openxmlformats.org/officeDocument/2006/relationships/tags" Target="../tags/tag894.xml"/><Relationship Id="rId75" Type="http://schemas.openxmlformats.org/officeDocument/2006/relationships/tags" Target="../tags/tag899.xml"/><Relationship Id="rId83" Type="http://schemas.openxmlformats.org/officeDocument/2006/relationships/tags" Target="../tags/tag907.xml"/><Relationship Id="rId88" Type="http://schemas.openxmlformats.org/officeDocument/2006/relationships/oleObject" Target="../embeddings/oleObject8.bin"/><Relationship Id="rId91" Type="http://schemas.openxmlformats.org/officeDocument/2006/relationships/image" Target="../media/image41.wmf"/><Relationship Id="rId1" Type="http://schemas.openxmlformats.org/officeDocument/2006/relationships/tags" Target="../tags/tag825.xml"/><Relationship Id="rId6" Type="http://schemas.openxmlformats.org/officeDocument/2006/relationships/tags" Target="../tags/tag830.xml"/><Relationship Id="rId15" Type="http://schemas.openxmlformats.org/officeDocument/2006/relationships/tags" Target="../tags/tag839.xml"/><Relationship Id="rId23" Type="http://schemas.openxmlformats.org/officeDocument/2006/relationships/tags" Target="../tags/tag847.xml"/><Relationship Id="rId28" Type="http://schemas.openxmlformats.org/officeDocument/2006/relationships/tags" Target="../tags/tag852.xml"/><Relationship Id="rId36" Type="http://schemas.openxmlformats.org/officeDocument/2006/relationships/tags" Target="../tags/tag860.xml"/><Relationship Id="rId49" Type="http://schemas.openxmlformats.org/officeDocument/2006/relationships/tags" Target="../tags/tag873.xml"/><Relationship Id="rId57" Type="http://schemas.openxmlformats.org/officeDocument/2006/relationships/tags" Target="../tags/tag881.xml"/><Relationship Id="rId10" Type="http://schemas.openxmlformats.org/officeDocument/2006/relationships/tags" Target="../tags/tag834.xml"/><Relationship Id="rId31" Type="http://schemas.openxmlformats.org/officeDocument/2006/relationships/tags" Target="../tags/tag855.xml"/><Relationship Id="rId44" Type="http://schemas.openxmlformats.org/officeDocument/2006/relationships/tags" Target="../tags/tag868.xml"/><Relationship Id="rId52" Type="http://schemas.openxmlformats.org/officeDocument/2006/relationships/tags" Target="../tags/tag876.xml"/><Relationship Id="rId60" Type="http://schemas.openxmlformats.org/officeDocument/2006/relationships/tags" Target="../tags/tag884.xml"/><Relationship Id="rId65" Type="http://schemas.openxmlformats.org/officeDocument/2006/relationships/tags" Target="../tags/tag889.xml"/><Relationship Id="rId73" Type="http://schemas.openxmlformats.org/officeDocument/2006/relationships/tags" Target="../tags/tag897.xml"/><Relationship Id="rId78" Type="http://schemas.openxmlformats.org/officeDocument/2006/relationships/tags" Target="../tags/tag902.xml"/><Relationship Id="rId81" Type="http://schemas.openxmlformats.org/officeDocument/2006/relationships/tags" Target="../tags/tag905.xml"/><Relationship Id="rId86" Type="http://schemas.openxmlformats.org/officeDocument/2006/relationships/notesSlide" Target="../notesSlides/notesSlide53.xml"/><Relationship Id="rId94" Type="http://schemas.openxmlformats.org/officeDocument/2006/relationships/image" Target="../media/image17.jpeg"/><Relationship Id="rId4" Type="http://schemas.openxmlformats.org/officeDocument/2006/relationships/tags" Target="../tags/tag828.xml"/><Relationship Id="rId9" Type="http://schemas.openxmlformats.org/officeDocument/2006/relationships/tags" Target="../tags/tag833.xml"/><Relationship Id="rId13" Type="http://schemas.openxmlformats.org/officeDocument/2006/relationships/tags" Target="../tags/tag837.xml"/><Relationship Id="rId18" Type="http://schemas.openxmlformats.org/officeDocument/2006/relationships/tags" Target="../tags/tag842.xml"/><Relationship Id="rId39" Type="http://schemas.openxmlformats.org/officeDocument/2006/relationships/tags" Target="../tags/tag863.xml"/><Relationship Id="rId34" Type="http://schemas.openxmlformats.org/officeDocument/2006/relationships/tags" Target="../tags/tag858.xml"/><Relationship Id="rId50" Type="http://schemas.openxmlformats.org/officeDocument/2006/relationships/tags" Target="../tags/tag874.xml"/><Relationship Id="rId55" Type="http://schemas.openxmlformats.org/officeDocument/2006/relationships/tags" Target="../tags/tag879.xml"/><Relationship Id="rId76" Type="http://schemas.openxmlformats.org/officeDocument/2006/relationships/tags" Target="../tags/tag900.xml"/><Relationship Id="rId7" Type="http://schemas.openxmlformats.org/officeDocument/2006/relationships/tags" Target="../tags/tag831.xml"/><Relationship Id="rId71" Type="http://schemas.openxmlformats.org/officeDocument/2006/relationships/tags" Target="../tags/tag895.xml"/><Relationship Id="rId92" Type="http://schemas.openxmlformats.org/officeDocument/2006/relationships/oleObject" Target="../embeddings/oleObject10.bin"/><Relationship Id="rId2" Type="http://schemas.openxmlformats.org/officeDocument/2006/relationships/tags" Target="../tags/tag826.xml"/><Relationship Id="rId29" Type="http://schemas.openxmlformats.org/officeDocument/2006/relationships/tags" Target="../tags/tag853.xml"/><Relationship Id="rId24" Type="http://schemas.openxmlformats.org/officeDocument/2006/relationships/tags" Target="../tags/tag848.xml"/><Relationship Id="rId40" Type="http://schemas.openxmlformats.org/officeDocument/2006/relationships/tags" Target="../tags/tag864.xml"/><Relationship Id="rId45" Type="http://schemas.openxmlformats.org/officeDocument/2006/relationships/tags" Target="../tags/tag869.xml"/><Relationship Id="rId66" Type="http://schemas.openxmlformats.org/officeDocument/2006/relationships/tags" Target="../tags/tag890.xml"/><Relationship Id="rId87" Type="http://schemas.openxmlformats.org/officeDocument/2006/relationships/image" Target="../media/image39.png"/><Relationship Id="rId61" Type="http://schemas.openxmlformats.org/officeDocument/2006/relationships/tags" Target="../tags/tag885.xml"/><Relationship Id="rId82" Type="http://schemas.openxmlformats.org/officeDocument/2006/relationships/tags" Target="../tags/tag906.xml"/><Relationship Id="rId19" Type="http://schemas.openxmlformats.org/officeDocument/2006/relationships/tags" Target="../tags/tag843.xml"/><Relationship Id="rId14" Type="http://schemas.openxmlformats.org/officeDocument/2006/relationships/tags" Target="../tags/tag838.xml"/><Relationship Id="rId30" Type="http://schemas.openxmlformats.org/officeDocument/2006/relationships/tags" Target="../tags/tag854.xml"/><Relationship Id="rId35" Type="http://schemas.openxmlformats.org/officeDocument/2006/relationships/tags" Target="../tags/tag859.xml"/><Relationship Id="rId56" Type="http://schemas.openxmlformats.org/officeDocument/2006/relationships/tags" Target="../tags/tag880.xml"/><Relationship Id="rId77" Type="http://schemas.openxmlformats.org/officeDocument/2006/relationships/tags" Target="../tags/tag901.xml"/></Relationships>
</file>

<file path=ppt/slides/_rels/slide54.xml.rels><?xml version="1.0" encoding="UTF-8" standalone="yes"?>
<Relationships xmlns="http://schemas.openxmlformats.org/package/2006/relationships"><Relationship Id="rId13" Type="http://schemas.openxmlformats.org/officeDocument/2006/relationships/tags" Target="../tags/tag921.xml"/><Relationship Id="rId18" Type="http://schemas.openxmlformats.org/officeDocument/2006/relationships/tags" Target="../tags/tag926.xml"/><Relationship Id="rId26" Type="http://schemas.openxmlformats.org/officeDocument/2006/relationships/tags" Target="../tags/tag934.xml"/><Relationship Id="rId3" Type="http://schemas.openxmlformats.org/officeDocument/2006/relationships/tags" Target="../tags/tag911.xml"/><Relationship Id="rId21" Type="http://schemas.openxmlformats.org/officeDocument/2006/relationships/tags" Target="../tags/tag929.xml"/><Relationship Id="rId7" Type="http://schemas.openxmlformats.org/officeDocument/2006/relationships/tags" Target="../tags/tag915.xml"/><Relationship Id="rId12" Type="http://schemas.openxmlformats.org/officeDocument/2006/relationships/tags" Target="../tags/tag920.xml"/><Relationship Id="rId17" Type="http://schemas.openxmlformats.org/officeDocument/2006/relationships/tags" Target="../tags/tag925.xml"/><Relationship Id="rId25" Type="http://schemas.openxmlformats.org/officeDocument/2006/relationships/tags" Target="../tags/tag933.xml"/><Relationship Id="rId33" Type="http://schemas.openxmlformats.org/officeDocument/2006/relationships/image" Target="../media/image17.jpeg"/><Relationship Id="rId2" Type="http://schemas.openxmlformats.org/officeDocument/2006/relationships/tags" Target="../tags/tag910.xml"/><Relationship Id="rId16" Type="http://schemas.openxmlformats.org/officeDocument/2006/relationships/tags" Target="../tags/tag924.xml"/><Relationship Id="rId20" Type="http://schemas.openxmlformats.org/officeDocument/2006/relationships/tags" Target="../tags/tag928.xml"/><Relationship Id="rId29" Type="http://schemas.openxmlformats.org/officeDocument/2006/relationships/tags" Target="../tags/tag937.xml"/><Relationship Id="rId1" Type="http://schemas.openxmlformats.org/officeDocument/2006/relationships/tags" Target="../tags/tag909.xml"/><Relationship Id="rId6" Type="http://schemas.openxmlformats.org/officeDocument/2006/relationships/tags" Target="../tags/tag914.xml"/><Relationship Id="rId11" Type="http://schemas.openxmlformats.org/officeDocument/2006/relationships/tags" Target="../tags/tag919.xml"/><Relationship Id="rId24" Type="http://schemas.openxmlformats.org/officeDocument/2006/relationships/tags" Target="../tags/tag932.xml"/><Relationship Id="rId32" Type="http://schemas.openxmlformats.org/officeDocument/2006/relationships/notesSlide" Target="../notesSlides/notesSlide54.xml"/><Relationship Id="rId5" Type="http://schemas.openxmlformats.org/officeDocument/2006/relationships/tags" Target="../tags/tag913.xml"/><Relationship Id="rId15" Type="http://schemas.openxmlformats.org/officeDocument/2006/relationships/tags" Target="../tags/tag923.xml"/><Relationship Id="rId23" Type="http://schemas.openxmlformats.org/officeDocument/2006/relationships/tags" Target="../tags/tag931.xml"/><Relationship Id="rId28" Type="http://schemas.openxmlformats.org/officeDocument/2006/relationships/tags" Target="../tags/tag936.xml"/><Relationship Id="rId10" Type="http://schemas.openxmlformats.org/officeDocument/2006/relationships/tags" Target="../tags/tag918.xml"/><Relationship Id="rId19" Type="http://schemas.openxmlformats.org/officeDocument/2006/relationships/tags" Target="../tags/tag927.xml"/><Relationship Id="rId31" Type="http://schemas.openxmlformats.org/officeDocument/2006/relationships/slideLayout" Target="../slideLayouts/slideLayout20.xml"/><Relationship Id="rId4" Type="http://schemas.openxmlformats.org/officeDocument/2006/relationships/tags" Target="../tags/tag912.xml"/><Relationship Id="rId9" Type="http://schemas.openxmlformats.org/officeDocument/2006/relationships/tags" Target="../tags/tag917.xml"/><Relationship Id="rId14" Type="http://schemas.openxmlformats.org/officeDocument/2006/relationships/tags" Target="../tags/tag922.xml"/><Relationship Id="rId22" Type="http://schemas.openxmlformats.org/officeDocument/2006/relationships/tags" Target="../tags/tag930.xml"/><Relationship Id="rId27" Type="http://schemas.openxmlformats.org/officeDocument/2006/relationships/tags" Target="../tags/tag935.xml"/><Relationship Id="rId30" Type="http://schemas.openxmlformats.org/officeDocument/2006/relationships/tags" Target="../tags/tag938.xml"/><Relationship Id="rId8" Type="http://schemas.openxmlformats.org/officeDocument/2006/relationships/tags" Target="../tags/tag916.xml"/></Relationships>
</file>

<file path=ppt/slides/_rels/slide55.xml.rels><?xml version="1.0" encoding="UTF-8" standalone="yes"?>
<Relationships xmlns="http://schemas.openxmlformats.org/package/2006/relationships"><Relationship Id="rId117" Type="http://schemas.openxmlformats.org/officeDocument/2006/relationships/tags" Target="../tags/tag1055.xml"/><Relationship Id="rId21" Type="http://schemas.openxmlformats.org/officeDocument/2006/relationships/tags" Target="../tags/tag959.xml"/><Relationship Id="rId42" Type="http://schemas.openxmlformats.org/officeDocument/2006/relationships/tags" Target="../tags/tag980.xml"/><Relationship Id="rId63" Type="http://schemas.openxmlformats.org/officeDocument/2006/relationships/tags" Target="../tags/tag1001.xml"/><Relationship Id="rId84" Type="http://schemas.openxmlformats.org/officeDocument/2006/relationships/tags" Target="../tags/tag1022.xml"/><Relationship Id="rId138" Type="http://schemas.openxmlformats.org/officeDocument/2006/relationships/tags" Target="../tags/tag1076.xml"/><Relationship Id="rId107" Type="http://schemas.openxmlformats.org/officeDocument/2006/relationships/tags" Target="../tags/tag1045.xml"/><Relationship Id="rId11" Type="http://schemas.openxmlformats.org/officeDocument/2006/relationships/tags" Target="../tags/tag949.xml"/><Relationship Id="rId32" Type="http://schemas.openxmlformats.org/officeDocument/2006/relationships/tags" Target="../tags/tag970.xml"/><Relationship Id="rId53" Type="http://schemas.openxmlformats.org/officeDocument/2006/relationships/tags" Target="../tags/tag991.xml"/><Relationship Id="rId74" Type="http://schemas.openxmlformats.org/officeDocument/2006/relationships/tags" Target="../tags/tag1012.xml"/><Relationship Id="rId128" Type="http://schemas.openxmlformats.org/officeDocument/2006/relationships/tags" Target="../tags/tag1066.xml"/><Relationship Id="rId5" Type="http://schemas.openxmlformats.org/officeDocument/2006/relationships/tags" Target="../tags/tag943.xml"/><Relationship Id="rId90" Type="http://schemas.openxmlformats.org/officeDocument/2006/relationships/tags" Target="../tags/tag1028.xml"/><Relationship Id="rId95" Type="http://schemas.openxmlformats.org/officeDocument/2006/relationships/tags" Target="../tags/tag1033.xml"/><Relationship Id="rId22" Type="http://schemas.openxmlformats.org/officeDocument/2006/relationships/tags" Target="../tags/tag960.xml"/><Relationship Id="rId27" Type="http://schemas.openxmlformats.org/officeDocument/2006/relationships/tags" Target="../tags/tag965.xml"/><Relationship Id="rId43" Type="http://schemas.openxmlformats.org/officeDocument/2006/relationships/tags" Target="../tags/tag981.xml"/><Relationship Id="rId48" Type="http://schemas.openxmlformats.org/officeDocument/2006/relationships/tags" Target="../tags/tag986.xml"/><Relationship Id="rId64" Type="http://schemas.openxmlformats.org/officeDocument/2006/relationships/tags" Target="../tags/tag1002.xml"/><Relationship Id="rId69" Type="http://schemas.openxmlformats.org/officeDocument/2006/relationships/tags" Target="../tags/tag1007.xml"/><Relationship Id="rId113" Type="http://schemas.openxmlformats.org/officeDocument/2006/relationships/tags" Target="../tags/tag1051.xml"/><Relationship Id="rId118" Type="http://schemas.openxmlformats.org/officeDocument/2006/relationships/tags" Target="../tags/tag1056.xml"/><Relationship Id="rId134" Type="http://schemas.openxmlformats.org/officeDocument/2006/relationships/tags" Target="../tags/tag1072.xml"/><Relationship Id="rId139" Type="http://schemas.openxmlformats.org/officeDocument/2006/relationships/tags" Target="../tags/tag1077.xml"/><Relationship Id="rId80" Type="http://schemas.openxmlformats.org/officeDocument/2006/relationships/tags" Target="../tags/tag1018.xml"/><Relationship Id="rId85" Type="http://schemas.openxmlformats.org/officeDocument/2006/relationships/tags" Target="../tags/tag1023.xml"/><Relationship Id="rId12" Type="http://schemas.openxmlformats.org/officeDocument/2006/relationships/tags" Target="../tags/tag950.xml"/><Relationship Id="rId17" Type="http://schemas.openxmlformats.org/officeDocument/2006/relationships/tags" Target="../tags/tag955.xml"/><Relationship Id="rId33" Type="http://schemas.openxmlformats.org/officeDocument/2006/relationships/tags" Target="../tags/tag971.xml"/><Relationship Id="rId38" Type="http://schemas.openxmlformats.org/officeDocument/2006/relationships/tags" Target="../tags/tag976.xml"/><Relationship Id="rId59" Type="http://schemas.openxmlformats.org/officeDocument/2006/relationships/tags" Target="../tags/tag997.xml"/><Relationship Id="rId103" Type="http://schemas.openxmlformats.org/officeDocument/2006/relationships/tags" Target="../tags/tag1041.xml"/><Relationship Id="rId108" Type="http://schemas.openxmlformats.org/officeDocument/2006/relationships/tags" Target="../tags/tag1046.xml"/><Relationship Id="rId124" Type="http://schemas.openxmlformats.org/officeDocument/2006/relationships/tags" Target="../tags/tag1062.xml"/><Relationship Id="rId129" Type="http://schemas.openxmlformats.org/officeDocument/2006/relationships/tags" Target="../tags/tag1067.xml"/><Relationship Id="rId54" Type="http://schemas.openxmlformats.org/officeDocument/2006/relationships/tags" Target="../tags/tag992.xml"/><Relationship Id="rId70" Type="http://schemas.openxmlformats.org/officeDocument/2006/relationships/tags" Target="../tags/tag1008.xml"/><Relationship Id="rId75" Type="http://schemas.openxmlformats.org/officeDocument/2006/relationships/tags" Target="../tags/tag1013.xml"/><Relationship Id="rId91" Type="http://schemas.openxmlformats.org/officeDocument/2006/relationships/tags" Target="../tags/tag1029.xml"/><Relationship Id="rId96" Type="http://schemas.openxmlformats.org/officeDocument/2006/relationships/tags" Target="../tags/tag1034.xml"/><Relationship Id="rId140" Type="http://schemas.openxmlformats.org/officeDocument/2006/relationships/tags" Target="../tags/tag1078.xml"/><Relationship Id="rId145" Type="http://schemas.openxmlformats.org/officeDocument/2006/relationships/notesSlide" Target="../notesSlides/notesSlide55.xml"/><Relationship Id="rId1" Type="http://schemas.openxmlformats.org/officeDocument/2006/relationships/tags" Target="../tags/tag939.xml"/><Relationship Id="rId6" Type="http://schemas.openxmlformats.org/officeDocument/2006/relationships/tags" Target="../tags/tag944.xml"/><Relationship Id="rId23" Type="http://schemas.openxmlformats.org/officeDocument/2006/relationships/tags" Target="../tags/tag961.xml"/><Relationship Id="rId28" Type="http://schemas.openxmlformats.org/officeDocument/2006/relationships/tags" Target="../tags/tag966.xml"/><Relationship Id="rId49" Type="http://schemas.openxmlformats.org/officeDocument/2006/relationships/tags" Target="../tags/tag987.xml"/><Relationship Id="rId114" Type="http://schemas.openxmlformats.org/officeDocument/2006/relationships/tags" Target="../tags/tag1052.xml"/><Relationship Id="rId119" Type="http://schemas.openxmlformats.org/officeDocument/2006/relationships/tags" Target="../tags/tag1057.xml"/><Relationship Id="rId44" Type="http://schemas.openxmlformats.org/officeDocument/2006/relationships/tags" Target="../tags/tag982.xml"/><Relationship Id="rId60" Type="http://schemas.openxmlformats.org/officeDocument/2006/relationships/tags" Target="../tags/tag998.xml"/><Relationship Id="rId65" Type="http://schemas.openxmlformats.org/officeDocument/2006/relationships/tags" Target="../tags/tag1003.xml"/><Relationship Id="rId81" Type="http://schemas.openxmlformats.org/officeDocument/2006/relationships/tags" Target="../tags/tag1019.xml"/><Relationship Id="rId86" Type="http://schemas.openxmlformats.org/officeDocument/2006/relationships/tags" Target="../tags/tag1024.xml"/><Relationship Id="rId130" Type="http://schemas.openxmlformats.org/officeDocument/2006/relationships/tags" Target="../tags/tag1068.xml"/><Relationship Id="rId135" Type="http://schemas.openxmlformats.org/officeDocument/2006/relationships/tags" Target="../tags/tag1073.xml"/><Relationship Id="rId13" Type="http://schemas.openxmlformats.org/officeDocument/2006/relationships/tags" Target="../tags/tag951.xml"/><Relationship Id="rId18" Type="http://schemas.openxmlformats.org/officeDocument/2006/relationships/tags" Target="../tags/tag956.xml"/><Relationship Id="rId39" Type="http://schemas.openxmlformats.org/officeDocument/2006/relationships/tags" Target="../tags/tag977.xml"/><Relationship Id="rId109" Type="http://schemas.openxmlformats.org/officeDocument/2006/relationships/tags" Target="../tags/tag1047.xml"/><Relationship Id="rId34" Type="http://schemas.openxmlformats.org/officeDocument/2006/relationships/tags" Target="../tags/tag972.xml"/><Relationship Id="rId50" Type="http://schemas.openxmlformats.org/officeDocument/2006/relationships/tags" Target="../tags/tag988.xml"/><Relationship Id="rId55" Type="http://schemas.openxmlformats.org/officeDocument/2006/relationships/tags" Target="../tags/tag993.xml"/><Relationship Id="rId76" Type="http://schemas.openxmlformats.org/officeDocument/2006/relationships/tags" Target="../tags/tag1014.xml"/><Relationship Id="rId97" Type="http://schemas.openxmlformats.org/officeDocument/2006/relationships/tags" Target="../tags/tag1035.xml"/><Relationship Id="rId104" Type="http://schemas.openxmlformats.org/officeDocument/2006/relationships/tags" Target="../tags/tag1042.xml"/><Relationship Id="rId120" Type="http://schemas.openxmlformats.org/officeDocument/2006/relationships/tags" Target="../tags/tag1058.xml"/><Relationship Id="rId125" Type="http://schemas.openxmlformats.org/officeDocument/2006/relationships/tags" Target="../tags/tag1063.xml"/><Relationship Id="rId141" Type="http://schemas.openxmlformats.org/officeDocument/2006/relationships/tags" Target="../tags/tag1079.xml"/><Relationship Id="rId146" Type="http://schemas.openxmlformats.org/officeDocument/2006/relationships/image" Target="../media/image17.jpeg"/><Relationship Id="rId7" Type="http://schemas.openxmlformats.org/officeDocument/2006/relationships/tags" Target="../tags/tag945.xml"/><Relationship Id="rId71" Type="http://schemas.openxmlformats.org/officeDocument/2006/relationships/tags" Target="../tags/tag1009.xml"/><Relationship Id="rId92" Type="http://schemas.openxmlformats.org/officeDocument/2006/relationships/tags" Target="../tags/tag1030.xml"/><Relationship Id="rId2" Type="http://schemas.openxmlformats.org/officeDocument/2006/relationships/tags" Target="../tags/tag940.xml"/><Relationship Id="rId29" Type="http://schemas.openxmlformats.org/officeDocument/2006/relationships/tags" Target="../tags/tag967.xml"/><Relationship Id="rId24" Type="http://schemas.openxmlformats.org/officeDocument/2006/relationships/tags" Target="../tags/tag962.xml"/><Relationship Id="rId40" Type="http://schemas.openxmlformats.org/officeDocument/2006/relationships/tags" Target="../tags/tag978.xml"/><Relationship Id="rId45" Type="http://schemas.openxmlformats.org/officeDocument/2006/relationships/tags" Target="../tags/tag983.xml"/><Relationship Id="rId66" Type="http://schemas.openxmlformats.org/officeDocument/2006/relationships/tags" Target="../tags/tag1004.xml"/><Relationship Id="rId87" Type="http://schemas.openxmlformats.org/officeDocument/2006/relationships/tags" Target="../tags/tag1025.xml"/><Relationship Id="rId110" Type="http://schemas.openxmlformats.org/officeDocument/2006/relationships/tags" Target="../tags/tag1048.xml"/><Relationship Id="rId115" Type="http://schemas.openxmlformats.org/officeDocument/2006/relationships/tags" Target="../tags/tag1053.xml"/><Relationship Id="rId131" Type="http://schemas.openxmlformats.org/officeDocument/2006/relationships/tags" Target="../tags/tag1069.xml"/><Relationship Id="rId136" Type="http://schemas.openxmlformats.org/officeDocument/2006/relationships/tags" Target="../tags/tag1074.xml"/><Relationship Id="rId61" Type="http://schemas.openxmlformats.org/officeDocument/2006/relationships/tags" Target="../tags/tag999.xml"/><Relationship Id="rId82" Type="http://schemas.openxmlformats.org/officeDocument/2006/relationships/tags" Target="../tags/tag1020.xml"/><Relationship Id="rId19" Type="http://schemas.openxmlformats.org/officeDocument/2006/relationships/tags" Target="../tags/tag957.xml"/><Relationship Id="rId14" Type="http://schemas.openxmlformats.org/officeDocument/2006/relationships/tags" Target="../tags/tag952.xml"/><Relationship Id="rId30" Type="http://schemas.openxmlformats.org/officeDocument/2006/relationships/tags" Target="../tags/tag968.xml"/><Relationship Id="rId35" Type="http://schemas.openxmlformats.org/officeDocument/2006/relationships/tags" Target="../tags/tag973.xml"/><Relationship Id="rId56" Type="http://schemas.openxmlformats.org/officeDocument/2006/relationships/tags" Target="../tags/tag994.xml"/><Relationship Id="rId77" Type="http://schemas.openxmlformats.org/officeDocument/2006/relationships/tags" Target="../tags/tag1015.xml"/><Relationship Id="rId100" Type="http://schemas.openxmlformats.org/officeDocument/2006/relationships/tags" Target="../tags/tag1038.xml"/><Relationship Id="rId105" Type="http://schemas.openxmlformats.org/officeDocument/2006/relationships/tags" Target="../tags/tag1043.xml"/><Relationship Id="rId126" Type="http://schemas.openxmlformats.org/officeDocument/2006/relationships/tags" Target="../tags/tag1064.xml"/><Relationship Id="rId8" Type="http://schemas.openxmlformats.org/officeDocument/2006/relationships/tags" Target="../tags/tag946.xml"/><Relationship Id="rId51" Type="http://schemas.openxmlformats.org/officeDocument/2006/relationships/tags" Target="../tags/tag989.xml"/><Relationship Id="rId72" Type="http://schemas.openxmlformats.org/officeDocument/2006/relationships/tags" Target="../tags/tag1010.xml"/><Relationship Id="rId93" Type="http://schemas.openxmlformats.org/officeDocument/2006/relationships/tags" Target="../tags/tag1031.xml"/><Relationship Id="rId98" Type="http://schemas.openxmlformats.org/officeDocument/2006/relationships/tags" Target="../tags/tag1036.xml"/><Relationship Id="rId121" Type="http://schemas.openxmlformats.org/officeDocument/2006/relationships/tags" Target="../tags/tag1059.xml"/><Relationship Id="rId142" Type="http://schemas.openxmlformats.org/officeDocument/2006/relationships/tags" Target="../tags/tag1080.xml"/><Relationship Id="rId3" Type="http://schemas.openxmlformats.org/officeDocument/2006/relationships/tags" Target="../tags/tag941.xml"/><Relationship Id="rId25" Type="http://schemas.openxmlformats.org/officeDocument/2006/relationships/tags" Target="../tags/tag963.xml"/><Relationship Id="rId46" Type="http://schemas.openxmlformats.org/officeDocument/2006/relationships/tags" Target="../tags/tag984.xml"/><Relationship Id="rId67" Type="http://schemas.openxmlformats.org/officeDocument/2006/relationships/tags" Target="../tags/tag1005.xml"/><Relationship Id="rId116" Type="http://schemas.openxmlformats.org/officeDocument/2006/relationships/tags" Target="../tags/tag1054.xml"/><Relationship Id="rId137" Type="http://schemas.openxmlformats.org/officeDocument/2006/relationships/tags" Target="../tags/tag1075.xml"/><Relationship Id="rId20" Type="http://schemas.openxmlformats.org/officeDocument/2006/relationships/tags" Target="../tags/tag958.xml"/><Relationship Id="rId41" Type="http://schemas.openxmlformats.org/officeDocument/2006/relationships/tags" Target="../tags/tag979.xml"/><Relationship Id="rId62" Type="http://schemas.openxmlformats.org/officeDocument/2006/relationships/tags" Target="../tags/tag1000.xml"/><Relationship Id="rId83" Type="http://schemas.openxmlformats.org/officeDocument/2006/relationships/tags" Target="../tags/tag1021.xml"/><Relationship Id="rId88" Type="http://schemas.openxmlformats.org/officeDocument/2006/relationships/tags" Target="../tags/tag1026.xml"/><Relationship Id="rId111" Type="http://schemas.openxmlformats.org/officeDocument/2006/relationships/tags" Target="../tags/tag1049.xml"/><Relationship Id="rId132" Type="http://schemas.openxmlformats.org/officeDocument/2006/relationships/tags" Target="../tags/tag1070.xml"/><Relationship Id="rId15" Type="http://schemas.openxmlformats.org/officeDocument/2006/relationships/tags" Target="../tags/tag953.xml"/><Relationship Id="rId36" Type="http://schemas.openxmlformats.org/officeDocument/2006/relationships/tags" Target="../tags/tag974.xml"/><Relationship Id="rId57" Type="http://schemas.openxmlformats.org/officeDocument/2006/relationships/tags" Target="../tags/tag995.xml"/><Relationship Id="rId106" Type="http://schemas.openxmlformats.org/officeDocument/2006/relationships/tags" Target="../tags/tag1044.xml"/><Relationship Id="rId127" Type="http://schemas.openxmlformats.org/officeDocument/2006/relationships/tags" Target="../tags/tag1065.xml"/><Relationship Id="rId10" Type="http://schemas.openxmlformats.org/officeDocument/2006/relationships/tags" Target="../tags/tag948.xml"/><Relationship Id="rId31" Type="http://schemas.openxmlformats.org/officeDocument/2006/relationships/tags" Target="../tags/tag969.xml"/><Relationship Id="rId52" Type="http://schemas.openxmlformats.org/officeDocument/2006/relationships/tags" Target="../tags/tag990.xml"/><Relationship Id="rId73" Type="http://schemas.openxmlformats.org/officeDocument/2006/relationships/tags" Target="../tags/tag1011.xml"/><Relationship Id="rId78" Type="http://schemas.openxmlformats.org/officeDocument/2006/relationships/tags" Target="../tags/tag1016.xml"/><Relationship Id="rId94" Type="http://schemas.openxmlformats.org/officeDocument/2006/relationships/tags" Target="../tags/tag1032.xml"/><Relationship Id="rId99" Type="http://schemas.openxmlformats.org/officeDocument/2006/relationships/tags" Target="../tags/tag1037.xml"/><Relationship Id="rId101" Type="http://schemas.openxmlformats.org/officeDocument/2006/relationships/tags" Target="../tags/tag1039.xml"/><Relationship Id="rId122" Type="http://schemas.openxmlformats.org/officeDocument/2006/relationships/tags" Target="../tags/tag1060.xml"/><Relationship Id="rId143" Type="http://schemas.openxmlformats.org/officeDocument/2006/relationships/tags" Target="../tags/tag1081.xml"/><Relationship Id="rId4" Type="http://schemas.openxmlformats.org/officeDocument/2006/relationships/tags" Target="../tags/tag942.xml"/><Relationship Id="rId9" Type="http://schemas.openxmlformats.org/officeDocument/2006/relationships/tags" Target="../tags/tag947.xml"/><Relationship Id="rId26" Type="http://schemas.openxmlformats.org/officeDocument/2006/relationships/tags" Target="../tags/tag964.xml"/><Relationship Id="rId47" Type="http://schemas.openxmlformats.org/officeDocument/2006/relationships/tags" Target="../tags/tag985.xml"/><Relationship Id="rId68" Type="http://schemas.openxmlformats.org/officeDocument/2006/relationships/tags" Target="../tags/tag1006.xml"/><Relationship Id="rId89" Type="http://schemas.openxmlformats.org/officeDocument/2006/relationships/tags" Target="../tags/tag1027.xml"/><Relationship Id="rId112" Type="http://schemas.openxmlformats.org/officeDocument/2006/relationships/tags" Target="../tags/tag1050.xml"/><Relationship Id="rId133" Type="http://schemas.openxmlformats.org/officeDocument/2006/relationships/tags" Target="../tags/tag1071.xml"/><Relationship Id="rId16" Type="http://schemas.openxmlformats.org/officeDocument/2006/relationships/tags" Target="../tags/tag954.xml"/><Relationship Id="rId37" Type="http://schemas.openxmlformats.org/officeDocument/2006/relationships/tags" Target="../tags/tag975.xml"/><Relationship Id="rId58" Type="http://schemas.openxmlformats.org/officeDocument/2006/relationships/tags" Target="../tags/tag996.xml"/><Relationship Id="rId79" Type="http://schemas.openxmlformats.org/officeDocument/2006/relationships/tags" Target="../tags/tag1017.xml"/><Relationship Id="rId102" Type="http://schemas.openxmlformats.org/officeDocument/2006/relationships/tags" Target="../tags/tag1040.xml"/><Relationship Id="rId123" Type="http://schemas.openxmlformats.org/officeDocument/2006/relationships/tags" Target="../tags/tag1061.xml"/><Relationship Id="rId144"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3" Type="http://schemas.openxmlformats.org/officeDocument/2006/relationships/tags" Target="../tags/tag1094.xml"/><Relationship Id="rId18" Type="http://schemas.openxmlformats.org/officeDocument/2006/relationships/tags" Target="../tags/tag1099.xml"/><Relationship Id="rId26" Type="http://schemas.openxmlformats.org/officeDocument/2006/relationships/tags" Target="../tags/tag1107.xml"/><Relationship Id="rId39" Type="http://schemas.openxmlformats.org/officeDocument/2006/relationships/notesSlide" Target="../notesSlides/notesSlide56.xml"/><Relationship Id="rId21" Type="http://schemas.openxmlformats.org/officeDocument/2006/relationships/tags" Target="../tags/tag1102.xml"/><Relationship Id="rId34" Type="http://schemas.openxmlformats.org/officeDocument/2006/relationships/tags" Target="../tags/tag1115.xml"/><Relationship Id="rId7" Type="http://schemas.openxmlformats.org/officeDocument/2006/relationships/tags" Target="../tags/tag1088.xml"/><Relationship Id="rId12" Type="http://schemas.openxmlformats.org/officeDocument/2006/relationships/tags" Target="../tags/tag1093.xml"/><Relationship Id="rId17" Type="http://schemas.openxmlformats.org/officeDocument/2006/relationships/tags" Target="../tags/tag1098.xml"/><Relationship Id="rId25" Type="http://schemas.openxmlformats.org/officeDocument/2006/relationships/tags" Target="../tags/tag1106.xml"/><Relationship Id="rId33" Type="http://schemas.openxmlformats.org/officeDocument/2006/relationships/tags" Target="../tags/tag1114.xml"/><Relationship Id="rId38" Type="http://schemas.openxmlformats.org/officeDocument/2006/relationships/slideLayout" Target="../slideLayouts/slideLayout20.xml"/><Relationship Id="rId2" Type="http://schemas.openxmlformats.org/officeDocument/2006/relationships/tags" Target="../tags/tag1083.xml"/><Relationship Id="rId16" Type="http://schemas.openxmlformats.org/officeDocument/2006/relationships/tags" Target="../tags/tag1097.xml"/><Relationship Id="rId20" Type="http://schemas.openxmlformats.org/officeDocument/2006/relationships/tags" Target="../tags/tag1101.xml"/><Relationship Id="rId29" Type="http://schemas.openxmlformats.org/officeDocument/2006/relationships/tags" Target="../tags/tag1110.xml"/><Relationship Id="rId1" Type="http://schemas.openxmlformats.org/officeDocument/2006/relationships/tags" Target="../tags/tag1082.xml"/><Relationship Id="rId6" Type="http://schemas.openxmlformats.org/officeDocument/2006/relationships/tags" Target="../tags/tag1087.xml"/><Relationship Id="rId11" Type="http://schemas.openxmlformats.org/officeDocument/2006/relationships/tags" Target="../tags/tag1092.xml"/><Relationship Id="rId24" Type="http://schemas.openxmlformats.org/officeDocument/2006/relationships/tags" Target="../tags/tag1105.xml"/><Relationship Id="rId32" Type="http://schemas.openxmlformats.org/officeDocument/2006/relationships/tags" Target="../tags/tag1113.xml"/><Relationship Id="rId37" Type="http://schemas.openxmlformats.org/officeDocument/2006/relationships/tags" Target="../tags/tag1118.xml"/><Relationship Id="rId40" Type="http://schemas.openxmlformats.org/officeDocument/2006/relationships/image" Target="../media/image17.jpeg"/><Relationship Id="rId5" Type="http://schemas.openxmlformats.org/officeDocument/2006/relationships/tags" Target="../tags/tag1086.xml"/><Relationship Id="rId15" Type="http://schemas.openxmlformats.org/officeDocument/2006/relationships/tags" Target="../tags/tag1096.xml"/><Relationship Id="rId23" Type="http://schemas.openxmlformats.org/officeDocument/2006/relationships/tags" Target="../tags/tag1104.xml"/><Relationship Id="rId28" Type="http://schemas.openxmlformats.org/officeDocument/2006/relationships/tags" Target="../tags/tag1109.xml"/><Relationship Id="rId36" Type="http://schemas.openxmlformats.org/officeDocument/2006/relationships/tags" Target="../tags/tag1117.xml"/><Relationship Id="rId10" Type="http://schemas.openxmlformats.org/officeDocument/2006/relationships/tags" Target="../tags/tag1091.xml"/><Relationship Id="rId19" Type="http://schemas.openxmlformats.org/officeDocument/2006/relationships/tags" Target="../tags/tag1100.xml"/><Relationship Id="rId31" Type="http://schemas.openxmlformats.org/officeDocument/2006/relationships/tags" Target="../tags/tag1112.xml"/><Relationship Id="rId4" Type="http://schemas.openxmlformats.org/officeDocument/2006/relationships/tags" Target="../tags/tag1085.xml"/><Relationship Id="rId9" Type="http://schemas.openxmlformats.org/officeDocument/2006/relationships/tags" Target="../tags/tag1090.xml"/><Relationship Id="rId14" Type="http://schemas.openxmlformats.org/officeDocument/2006/relationships/tags" Target="../tags/tag1095.xml"/><Relationship Id="rId22" Type="http://schemas.openxmlformats.org/officeDocument/2006/relationships/tags" Target="../tags/tag1103.xml"/><Relationship Id="rId27" Type="http://schemas.openxmlformats.org/officeDocument/2006/relationships/tags" Target="../tags/tag1108.xml"/><Relationship Id="rId30" Type="http://schemas.openxmlformats.org/officeDocument/2006/relationships/tags" Target="../tags/tag1111.xml"/><Relationship Id="rId35" Type="http://schemas.openxmlformats.org/officeDocument/2006/relationships/tags" Target="../tags/tag1116.xml"/><Relationship Id="rId8" Type="http://schemas.openxmlformats.org/officeDocument/2006/relationships/tags" Target="../tags/tag1089.xml"/><Relationship Id="rId3" Type="http://schemas.openxmlformats.org/officeDocument/2006/relationships/tags" Target="../tags/tag1084.xml"/></Relationships>
</file>

<file path=ppt/slides/_rels/slide57.xml.rels><?xml version="1.0" encoding="UTF-8" standalone="yes"?>
<Relationships xmlns="http://schemas.openxmlformats.org/package/2006/relationships"><Relationship Id="rId26" Type="http://schemas.openxmlformats.org/officeDocument/2006/relationships/tags" Target="../tags/tag1144.xml"/><Relationship Id="rId21" Type="http://schemas.openxmlformats.org/officeDocument/2006/relationships/tags" Target="../tags/tag1139.xml"/><Relationship Id="rId42" Type="http://schemas.openxmlformats.org/officeDocument/2006/relationships/tags" Target="../tags/tag1160.xml"/><Relationship Id="rId47" Type="http://schemas.openxmlformats.org/officeDocument/2006/relationships/tags" Target="../tags/tag1165.xml"/><Relationship Id="rId63" Type="http://schemas.openxmlformats.org/officeDocument/2006/relationships/tags" Target="../tags/tag1181.xml"/><Relationship Id="rId68" Type="http://schemas.openxmlformats.org/officeDocument/2006/relationships/tags" Target="../tags/tag1186.xml"/><Relationship Id="rId84" Type="http://schemas.openxmlformats.org/officeDocument/2006/relationships/image" Target="../media/image17.jpeg"/><Relationship Id="rId16" Type="http://schemas.openxmlformats.org/officeDocument/2006/relationships/tags" Target="../tags/tag1134.xml"/><Relationship Id="rId11" Type="http://schemas.openxmlformats.org/officeDocument/2006/relationships/tags" Target="../tags/tag1129.xml"/><Relationship Id="rId32" Type="http://schemas.openxmlformats.org/officeDocument/2006/relationships/tags" Target="../tags/tag1150.xml"/><Relationship Id="rId37" Type="http://schemas.openxmlformats.org/officeDocument/2006/relationships/tags" Target="../tags/tag1155.xml"/><Relationship Id="rId53" Type="http://schemas.openxmlformats.org/officeDocument/2006/relationships/tags" Target="../tags/tag1171.xml"/><Relationship Id="rId58" Type="http://schemas.openxmlformats.org/officeDocument/2006/relationships/tags" Target="../tags/tag1176.xml"/><Relationship Id="rId74" Type="http://schemas.openxmlformats.org/officeDocument/2006/relationships/tags" Target="../tags/tag1192.xml"/><Relationship Id="rId79" Type="http://schemas.openxmlformats.org/officeDocument/2006/relationships/tags" Target="../tags/tag1197.xml"/><Relationship Id="rId5" Type="http://schemas.openxmlformats.org/officeDocument/2006/relationships/tags" Target="../tags/tag1123.xml"/><Relationship Id="rId61" Type="http://schemas.openxmlformats.org/officeDocument/2006/relationships/tags" Target="../tags/tag1179.xml"/><Relationship Id="rId82" Type="http://schemas.openxmlformats.org/officeDocument/2006/relationships/slideLayout" Target="../slideLayouts/slideLayout20.xml"/><Relationship Id="rId19" Type="http://schemas.openxmlformats.org/officeDocument/2006/relationships/tags" Target="../tags/tag1137.xml"/><Relationship Id="rId14" Type="http://schemas.openxmlformats.org/officeDocument/2006/relationships/tags" Target="../tags/tag1132.xml"/><Relationship Id="rId22" Type="http://schemas.openxmlformats.org/officeDocument/2006/relationships/tags" Target="../tags/tag1140.xml"/><Relationship Id="rId27" Type="http://schemas.openxmlformats.org/officeDocument/2006/relationships/tags" Target="../tags/tag1145.xml"/><Relationship Id="rId30" Type="http://schemas.openxmlformats.org/officeDocument/2006/relationships/tags" Target="../tags/tag1148.xml"/><Relationship Id="rId35" Type="http://schemas.openxmlformats.org/officeDocument/2006/relationships/tags" Target="../tags/tag1153.xml"/><Relationship Id="rId43" Type="http://schemas.openxmlformats.org/officeDocument/2006/relationships/tags" Target="../tags/tag1161.xml"/><Relationship Id="rId48" Type="http://schemas.openxmlformats.org/officeDocument/2006/relationships/tags" Target="../tags/tag1166.xml"/><Relationship Id="rId56" Type="http://schemas.openxmlformats.org/officeDocument/2006/relationships/tags" Target="../tags/tag1174.xml"/><Relationship Id="rId64" Type="http://schemas.openxmlformats.org/officeDocument/2006/relationships/tags" Target="../tags/tag1182.xml"/><Relationship Id="rId69" Type="http://schemas.openxmlformats.org/officeDocument/2006/relationships/tags" Target="../tags/tag1187.xml"/><Relationship Id="rId77" Type="http://schemas.openxmlformats.org/officeDocument/2006/relationships/tags" Target="../tags/tag1195.xml"/><Relationship Id="rId8" Type="http://schemas.openxmlformats.org/officeDocument/2006/relationships/tags" Target="../tags/tag1126.xml"/><Relationship Id="rId51" Type="http://schemas.openxmlformats.org/officeDocument/2006/relationships/tags" Target="../tags/tag1169.xml"/><Relationship Id="rId72" Type="http://schemas.openxmlformats.org/officeDocument/2006/relationships/tags" Target="../tags/tag1190.xml"/><Relationship Id="rId80" Type="http://schemas.openxmlformats.org/officeDocument/2006/relationships/tags" Target="../tags/tag1198.xml"/><Relationship Id="rId3" Type="http://schemas.openxmlformats.org/officeDocument/2006/relationships/tags" Target="../tags/tag1121.xml"/><Relationship Id="rId12" Type="http://schemas.openxmlformats.org/officeDocument/2006/relationships/tags" Target="../tags/tag1130.xml"/><Relationship Id="rId17" Type="http://schemas.openxmlformats.org/officeDocument/2006/relationships/tags" Target="../tags/tag1135.xml"/><Relationship Id="rId25" Type="http://schemas.openxmlformats.org/officeDocument/2006/relationships/tags" Target="../tags/tag1143.xml"/><Relationship Id="rId33" Type="http://schemas.openxmlformats.org/officeDocument/2006/relationships/tags" Target="../tags/tag1151.xml"/><Relationship Id="rId38" Type="http://schemas.openxmlformats.org/officeDocument/2006/relationships/tags" Target="../tags/tag1156.xml"/><Relationship Id="rId46" Type="http://schemas.openxmlformats.org/officeDocument/2006/relationships/tags" Target="../tags/tag1164.xml"/><Relationship Id="rId59" Type="http://schemas.openxmlformats.org/officeDocument/2006/relationships/tags" Target="../tags/tag1177.xml"/><Relationship Id="rId67" Type="http://schemas.openxmlformats.org/officeDocument/2006/relationships/tags" Target="../tags/tag1185.xml"/><Relationship Id="rId20" Type="http://schemas.openxmlformats.org/officeDocument/2006/relationships/tags" Target="../tags/tag1138.xml"/><Relationship Id="rId41" Type="http://schemas.openxmlformats.org/officeDocument/2006/relationships/tags" Target="../tags/tag1159.xml"/><Relationship Id="rId54" Type="http://schemas.openxmlformats.org/officeDocument/2006/relationships/tags" Target="../tags/tag1172.xml"/><Relationship Id="rId62" Type="http://schemas.openxmlformats.org/officeDocument/2006/relationships/tags" Target="../tags/tag1180.xml"/><Relationship Id="rId70" Type="http://schemas.openxmlformats.org/officeDocument/2006/relationships/tags" Target="../tags/tag1188.xml"/><Relationship Id="rId75" Type="http://schemas.openxmlformats.org/officeDocument/2006/relationships/tags" Target="../tags/tag1193.xml"/><Relationship Id="rId83" Type="http://schemas.openxmlformats.org/officeDocument/2006/relationships/notesSlide" Target="../notesSlides/notesSlide57.xml"/><Relationship Id="rId1" Type="http://schemas.openxmlformats.org/officeDocument/2006/relationships/tags" Target="../tags/tag1119.xml"/><Relationship Id="rId6" Type="http://schemas.openxmlformats.org/officeDocument/2006/relationships/tags" Target="../tags/tag1124.xml"/><Relationship Id="rId15" Type="http://schemas.openxmlformats.org/officeDocument/2006/relationships/tags" Target="../tags/tag1133.xml"/><Relationship Id="rId23" Type="http://schemas.openxmlformats.org/officeDocument/2006/relationships/tags" Target="../tags/tag1141.xml"/><Relationship Id="rId28" Type="http://schemas.openxmlformats.org/officeDocument/2006/relationships/tags" Target="../tags/tag1146.xml"/><Relationship Id="rId36" Type="http://schemas.openxmlformats.org/officeDocument/2006/relationships/tags" Target="../tags/tag1154.xml"/><Relationship Id="rId49" Type="http://schemas.openxmlformats.org/officeDocument/2006/relationships/tags" Target="../tags/tag1167.xml"/><Relationship Id="rId57" Type="http://schemas.openxmlformats.org/officeDocument/2006/relationships/tags" Target="../tags/tag1175.xml"/><Relationship Id="rId10" Type="http://schemas.openxmlformats.org/officeDocument/2006/relationships/tags" Target="../tags/tag1128.xml"/><Relationship Id="rId31" Type="http://schemas.openxmlformats.org/officeDocument/2006/relationships/tags" Target="../tags/tag1149.xml"/><Relationship Id="rId44" Type="http://schemas.openxmlformats.org/officeDocument/2006/relationships/tags" Target="../tags/tag1162.xml"/><Relationship Id="rId52" Type="http://schemas.openxmlformats.org/officeDocument/2006/relationships/tags" Target="../tags/tag1170.xml"/><Relationship Id="rId60" Type="http://schemas.openxmlformats.org/officeDocument/2006/relationships/tags" Target="../tags/tag1178.xml"/><Relationship Id="rId65" Type="http://schemas.openxmlformats.org/officeDocument/2006/relationships/tags" Target="../tags/tag1183.xml"/><Relationship Id="rId73" Type="http://schemas.openxmlformats.org/officeDocument/2006/relationships/tags" Target="../tags/tag1191.xml"/><Relationship Id="rId78" Type="http://schemas.openxmlformats.org/officeDocument/2006/relationships/tags" Target="../tags/tag1196.xml"/><Relationship Id="rId81" Type="http://schemas.openxmlformats.org/officeDocument/2006/relationships/tags" Target="../tags/tag1199.xml"/><Relationship Id="rId4" Type="http://schemas.openxmlformats.org/officeDocument/2006/relationships/tags" Target="../tags/tag1122.xml"/><Relationship Id="rId9" Type="http://schemas.openxmlformats.org/officeDocument/2006/relationships/tags" Target="../tags/tag1127.xml"/><Relationship Id="rId13" Type="http://schemas.openxmlformats.org/officeDocument/2006/relationships/tags" Target="../tags/tag1131.xml"/><Relationship Id="rId18" Type="http://schemas.openxmlformats.org/officeDocument/2006/relationships/tags" Target="../tags/tag1136.xml"/><Relationship Id="rId39" Type="http://schemas.openxmlformats.org/officeDocument/2006/relationships/tags" Target="../tags/tag1157.xml"/><Relationship Id="rId34" Type="http://schemas.openxmlformats.org/officeDocument/2006/relationships/tags" Target="../tags/tag1152.xml"/><Relationship Id="rId50" Type="http://schemas.openxmlformats.org/officeDocument/2006/relationships/tags" Target="../tags/tag1168.xml"/><Relationship Id="rId55" Type="http://schemas.openxmlformats.org/officeDocument/2006/relationships/tags" Target="../tags/tag1173.xml"/><Relationship Id="rId76" Type="http://schemas.openxmlformats.org/officeDocument/2006/relationships/tags" Target="../tags/tag1194.xml"/><Relationship Id="rId7" Type="http://schemas.openxmlformats.org/officeDocument/2006/relationships/tags" Target="../tags/tag1125.xml"/><Relationship Id="rId71" Type="http://schemas.openxmlformats.org/officeDocument/2006/relationships/tags" Target="../tags/tag1189.xml"/><Relationship Id="rId2" Type="http://schemas.openxmlformats.org/officeDocument/2006/relationships/tags" Target="../tags/tag1120.xml"/><Relationship Id="rId29" Type="http://schemas.openxmlformats.org/officeDocument/2006/relationships/tags" Target="../tags/tag1147.xml"/><Relationship Id="rId24" Type="http://schemas.openxmlformats.org/officeDocument/2006/relationships/tags" Target="../tags/tag1142.xml"/><Relationship Id="rId40" Type="http://schemas.openxmlformats.org/officeDocument/2006/relationships/tags" Target="../tags/tag1158.xml"/><Relationship Id="rId45" Type="http://schemas.openxmlformats.org/officeDocument/2006/relationships/tags" Target="../tags/tag1163.xml"/><Relationship Id="rId66" Type="http://schemas.openxmlformats.org/officeDocument/2006/relationships/tags" Target="../tags/tag1184.xml"/></Relationships>
</file>

<file path=ppt/slides/_rels/slide58.xml.rels><?xml version="1.0" encoding="UTF-8" standalone="yes"?>
<Relationships xmlns="http://schemas.openxmlformats.org/package/2006/relationships"><Relationship Id="rId26" Type="http://schemas.openxmlformats.org/officeDocument/2006/relationships/tags" Target="../tags/tag1225.xml"/><Relationship Id="rId21" Type="http://schemas.openxmlformats.org/officeDocument/2006/relationships/tags" Target="../tags/tag1220.xml"/><Relationship Id="rId42" Type="http://schemas.openxmlformats.org/officeDocument/2006/relationships/tags" Target="../tags/tag1241.xml"/><Relationship Id="rId47" Type="http://schemas.openxmlformats.org/officeDocument/2006/relationships/tags" Target="../tags/tag1246.xml"/><Relationship Id="rId63" Type="http://schemas.openxmlformats.org/officeDocument/2006/relationships/tags" Target="../tags/tag1262.xml"/><Relationship Id="rId68" Type="http://schemas.openxmlformats.org/officeDocument/2006/relationships/tags" Target="../tags/tag1267.xml"/><Relationship Id="rId2" Type="http://schemas.openxmlformats.org/officeDocument/2006/relationships/tags" Target="../tags/tag1201.xml"/><Relationship Id="rId16" Type="http://schemas.openxmlformats.org/officeDocument/2006/relationships/tags" Target="../tags/tag1215.xml"/><Relationship Id="rId29" Type="http://schemas.openxmlformats.org/officeDocument/2006/relationships/tags" Target="../tags/tag1228.xml"/><Relationship Id="rId11" Type="http://schemas.openxmlformats.org/officeDocument/2006/relationships/tags" Target="../tags/tag1210.xml"/><Relationship Id="rId24" Type="http://schemas.openxmlformats.org/officeDocument/2006/relationships/tags" Target="../tags/tag1223.xml"/><Relationship Id="rId32" Type="http://schemas.openxmlformats.org/officeDocument/2006/relationships/tags" Target="../tags/tag1231.xml"/><Relationship Id="rId37" Type="http://schemas.openxmlformats.org/officeDocument/2006/relationships/tags" Target="../tags/tag1236.xml"/><Relationship Id="rId40" Type="http://schemas.openxmlformats.org/officeDocument/2006/relationships/tags" Target="../tags/tag1239.xml"/><Relationship Id="rId45" Type="http://schemas.openxmlformats.org/officeDocument/2006/relationships/tags" Target="../tags/tag1244.xml"/><Relationship Id="rId53" Type="http://schemas.openxmlformats.org/officeDocument/2006/relationships/tags" Target="../tags/tag1252.xml"/><Relationship Id="rId58" Type="http://schemas.openxmlformats.org/officeDocument/2006/relationships/tags" Target="../tags/tag1257.xml"/><Relationship Id="rId66" Type="http://schemas.openxmlformats.org/officeDocument/2006/relationships/tags" Target="../tags/tag1265.xml"/><Relationship Id="rId74" Type="http://schemas.openxmlformats.org/officeDocument/2006/relationships/image" Target="../media/image17.jpeg"/><Relationship Id="rId5" Type="http://schemas.openxmlformats.org/officeDocument/2006/relationships/tags" Target="../tags/tag1204.xml"/><Relationship Id="rId61" Type="http://schemas.openxmlformats.org/officeDocument/2006/relationships/tags" Target="../tags/tag1260.xml"/><Relationship Id="rId19" Type="http://schemas.openxmlformats.org/officeDocument/2006/relationships/tags" Target="../tags/tag1218.xml"/><Relationship Id="rId14" Type="http://schemas.openxmlformats.org/officeDocument/2006/relationships/tags" Target="../tags/tag1213.xml"/><Relationship Id="rId22" Type="http://schemas.openxmlformats.org/officeDocument/2006/relationships/tags" Target="../tags/tag1221.xml"/><Relationship Id="rId27" Type="http://schemas.openxmlformats.org/officeDocument/2006/relationships/tags" Target="../tags/tag1226.xml"/><Relationship Id="rId30" Type="http://schemas.openxmlformats.org/officeDocument/2006/relationships/tags" Target="../tags/tag1229.xml"/><Relationship Id="rId35" Type="http://schemas.openxmlformats.org/officeDocument/2006/relationships/tags" Target="../tags/tag1234.xml"/><Relationship Id="rId43" Type="http://schemas.openxmlformats.org/officeDocument/2006/relationships/tags" Target="../tags/tag1242.xml"/><Relationship Id="rId48" Type="http://schemas.openxmlformats.org/officeDocument/2006/relationships/tags" Target="../tags/tag1247.xml"/><Relationship Id="rId56" Type="http://schemas.openxmlformats.org/officeDocument/2006/relationships/tags" Target="../tags/tag1255.xml"/><Relationship Id="rId64" Type="http://schemas.openxmlformats.org/officeDocument/2006/relationships/tags" Target="../tags/tag1263.xml"/><Relationship Id="rId69" Type="http://schemas.openxmlformats.org/officeDocument/2006/relationships/tags" Target="../tags/tag1268.xml"/><Relationship Id="rId8" Type="http://schemas.openxmlformats.org/officeDocument/2006/relationships/tags" Target="../tags/tag1207.xml"/><Relationship Id="rId51" Type="http://schemas.openxmlformats.org/officeDocument/2006/relationships/tags" Target="../tags/tag1250.xml"/><Relationship Id="rId72" Type="http://schemas.openxmlformats.org/officeDocument/2006/relationships/notesSlide" Target="../notesSlides/notesSlide58.xml"/><Relationship Id="rId3" Type="http://schemas.openxmlformats.org/officeDocument/2006/relationships/tags" Target="../tags/tag1202.xml"/><Relationship Id="rId12" Type="http://schemas.openxmlformats.org/officeDocument/2006/relationships/tags" Target="../tags/tag1211.xml"/><Relationship Id="rId17" Type="http://schemas.openxmlformats.org/officeDocument/2006/relationships/tags" Target="../tags/tag1216.xml"/><Relationship Id="rId25" Type="http://schemas.openxmlformats.org/officeDocument/2006/relationships/tags" Target="../tags/tag1224.xml"/><Relationship Id="rId33" Type="http://schemas.openxmlformats.org/officeDocument/2006/relationships/tags" Target="../tags/tag1232.xml"/><Relationship Id="rId38" Type="http://schemas.openxmlformats.org/officeDocument/2006/relationships/tags" Target="../tags/tag1237.xml"/><Relationship Id="rId46" Type="http://schemas.openxmlformats.org/officeDocument/2006/relationships/tags" Target="../tags/tag1245.xml"/><Relationship Id="rId59" Type="http://schemas.openxmlformats.org/officeDocument/2006/relationships/tags" Target="../tags/tag1258.xml"/><Relationship Id="rId67" Type="http://schemas.openxmlformats.org/officeDocument/2006/relationships/tags" Target="../tags/tag1266.xml"/><Relationship Id="rId20" Type="http://schemas.openxmlformats.org/officeDocument/2006/relationships/tags" Target="../tags/tag1219.xml"/><Relationship Id="rId41" Type="http://schemas.openxmlformats.org/officeDocument/2006/relationships/tags" Target="../tags/tag1240.xml"/><Relationship Id="rId54" Type="http://schemas.openxmlformats.org/officeDocument/2006/relationships/tags" Target="../tags/tag1253.xml"/><Relationship Id="rId62" Type="http://schemas.openxmlformats.org/officeDocument/2006/relationships/tags" Target="../tags/tag1261.xml"/><Relationship Id="rId70" Type="http://schemas.openxmlformats.org/officeDocument/2006/relationships/tags" Target="../tags/tag1269.xml"/><Relationship Id="rId1" Type="http://schemas.openxmlformats.org/officeDocument/2006/relationships/tags" Target="../tags/tag1200.xml"/><Relationship Id="rId6" Type="http://schemas.openxmlformats.org/officeDocument/2006/relationships/tags" Target="../tags/tag1205.xml"/><Relationship Id="rId15" Type="http://schemas.openxmlformats.org/officeDocument/2006/relationships/tags" Target="../tags/tag1214.xml"/><Relationship Id="rId23" Type="http://schemas.openxmlformats.org/officeDocument/2006/relationships/tags" Target="../tags/tag1222.xml"/><Relationship Id="rId28" Type="http://schemas.openxmlformats.org/officeDocument/2006/relationships/tags" Target="../tags/tag1227.xml"/><Relationship Id="rId36" Type="http://schemas.openxmlformats.org/officeDocument/2006/relationships/tags" Target="../tags/tag1235.xml"/><Relationship Id="rId49" Type="http://schemas.openxmlformats.org/officeDocument/2006/relationships/tags" Target="../tags/tag1248.xml"/><Relationship Id="rId57" Type="http://schemas.openxmlformats.org/officeDocument/2006/relationships/tags" Target="../tags/tag1256.xml"/><Relationship Id="rId10" Type="http://schemas.openxmlformats.org/officeDocument/2006/relationships/tags" Target="../tags/tag1209.xml"/><Relationship Id="rId31" Type="http://schemas.openxmlformats.org/officeDocument/2006/relationships/tags" Target="../tags/tag1230.xml"/><Relationship Id="rId44" Type="http://schemas.openxmlformats.org/officeDocument/2006/relationships/tags" Target="../tags/tag1243.xml"/><Relationship Id="rId52" Type="http://schemas.openxmlformats.org/officeDocument/2006/relationships/tags" Target="../tags/tag1251.xml"/><Relationship Id="rId60" Type="http://schemas.openxmlformats.org/officeDocument/2006/relationships/tags" Target="../tags/tag1259.xml"/><Relationship Id="rId65" Type="http://schemas.openxmlformats.org/officeDocument/2006/relationships/tags" Target="../tags/tag1264.xml"/><Relationship Id="rId73" Type="http://schemas.openxmlformats.org/officeDocument/2006/relationships/image" Target="../media/image38.wmf"/><Relationship Id="rId4" Type="http://schemas.openxmlformats.org/officeDocument/2006/relationships/tags" Target="../tags/tag1203.xml"/><Relationship Id="rId9" Type="http://schemas.openxmlformats.org/officeDocument/2006/relationships/tags" Target="../tags/tag1208.xml"/><Relationship Id="rId13" Type="http://schemas.openxmlformats.org/officeDocument/2006/relationships/tags" Target="../tags/tag1212.xml"/><Relationship Id="rId18" Type="http://schemas.openxmlformats.org/officeDocument/2006/relationships/tags" Target="../tags/tag1217.xml"/><Relationship Id="rId39" Type="http://schemas.openxmlformats.org/officeDocument/2006/relationships/tags" Target="../tags/tag1238.xml"/><Relationship Id="rId34" Type="http://schemas.openxmlformats.org/officeDocument/2006/relationships/tags" Target="../tags/tag1233.xml"/><Relationship Id="rId50" Type="http://schemas.openxmlformats.org/officeDocument/2006/relationships/tags" Target="../tags/tag1249.xml"/><Relationship Id="rId55" Type="http://schemas.openxmlformats.org/officeDocument/2006/relationships/tags" Target="../tags/tag1254.xml"/><Relationship Id="rId7" Type="http://schemas.openxmlformats.org/officeDocument/2006/relationships/tags" Target="../tags/tag1206.xml"/><Relationship Id="rId7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3" Type="http://schemas.openxmlformats.org/officeDocument/2006/relationships/tags" Target="../tags/tag1282.xml"/><Relationship Id="rId18" Type="http://schemas.openxmlformats.org/officeDocument/2006/relationships/tags" Target="../tags/tag1287.xml"/><Relationship Id="rId26" Type="http://schemas.openxmlformats.org/officeDocument/2006/relationships/tags" Target="../tags/tag1295.xml"/><Relationship Id="rId3" Type="http://schemas.openxmlformats.org/officeDocument/2006/relationships/tags" Target="../tags/tag1272.xml"/><Relationship Id="rId21" Type="http://schemas.openxmlformats.org/officeDocument/2006/relationships/tags" Target="../tags/tag1290.xml"/><Relationship Id="rId7" Type="http://schemas.openxmlformats.org/officeDocument/2006/relationships/tags" Target="../tags/tag1276.xml"/><Relationship Id="rId12" Type="http://schemas.openxmlformats.org/officeDocument/2006/relationships/tags" Target="../tags/tag1281.xml"/><Relationship Id="rId17" Type="http://schemas.openxmlformats.org/officeDocument/2006/relationships/tags" Target="../tags/tag1286.xml"/><Relationship Id="rId25" Type="http://schemas.openxmlformats.org/officeDocument/2006/relationships/tags" Target="../tags/tag1294.xml"/><Relationship Id="rId33" Type="http://schemas.openxmlformats.org/officeDocument/2006/relationships/image" Target="../media/image17.jpeg"/><Relationship Id="rId2" Type="http://schemas.openxmlformats.org/officeDocument/2006/relationships/tags" Target="../tags/tag1271.xml"/><Relationship Id="rId16" Type="http://schemas.openxmlformats.org/officeDocument/2006/relationships/tags" Target="../tags/tag1285.xml"/><Relationship Id="rId20" Type="http://schemas.openxmlformats.org/officeDocument/2006/relationships/tags" Target="../tags/tag1289.xml"/><Relationship Id="rId29" Type="http://schemas.openxmlformats.org/officeDocument/2006/relationships/slideLayout" Target="../slideLayouts/slideLayout20.xml"/><Relationship Id="rId1" Type="http://schemas.openxmlformats.org/officeDocument/2006/relationships/tags" Target="../tags/tag1270.xml"/><Relationship Id="rId6" Type="http://schemas.openxmlformats.org/officeDocument/2006/relationships/tags" Target="../tags/tag1275.xml"/><Relationship Id="rId11" Type="http://schemas.openxmlformats.org/officeDocument/2006/relationships/tags" Target="../tags/tag1280.xml"/><Relationship Id="rId24" Type="http://schemas.openxmlformats.org/officeDocument/2006/relationships/tags" Target="../tags/tag1293.xml"/><Relationship Id="rId32" Type="http://schemas.openxmlformats.org/officeDocument/2006/relationships/image" Target="../media/image43.wmf"/><Relationship Id="rId5" Type="http://schemas.openxmlformats.org/officeDocument/2006/relationships/tags" Target="../tags/tag1274.xml"/><Relationship Id="rId15" Type="http://schemas.openxmlformats.org/officeDocument/2006/relationships/tags" Target="../tags/tag1284.xml"/><Relationship Id="rId23" Type="http://schemas.openxmlformats.org/officeDocument/2006/relationships/tags" Target="../tags/tag1292.xml"/><Relationship Id="rId28" Type="http://schemas.openxmlformats.org/officeDocument/2006/relationships/tags" Target="../tags/tag1297.xml"/><Relationship Id="rId10" Type="http://schemas.openxmlformats.org/officeDocument/2006/relationships/tags" Target="../tags/tag1279.xml"/><Relationship Id="rId19" Type="http://schemas.openxmlformats.org/officeDocument/2006/relationships/tags" Target="../tags/tag1288.xml"/><Relationship Id="rId31" Type="http://schemas.openxmlformats.org/officeDocument/2006/relationships/image" Target="../media/image38.wmf"/><Relationship Id="rId4" Type="http://schemas.openxmlformats.org/officeDocument/2006/relationships/tags" Target="../tags/tag1273.xml"/><Relationship Id="rId9" Type="http://schemas.openxmlformats.org/officeDocument/2006/relationships/tags" Target="../tags/tag1278.xml"/><Relationship Id="rId14" Type="http://schemas.openxmlformats.org/officeDocument/2006/relationships/tags" Target="../tags/tag1283.xml"/><Relationship Id="rId22" Type="http://schemas.openxmlformats.org/officeDocument/2006/relationships/tags" Target="../tags/tag1291.xml"/><Relationship Id="rId27" Type="http://schemas.openxmlformats.org/officeDocument/2006/relationships/tags" Target="../tags/tag1296.xml"/><Relationship Id="rId30" Type="http://schemas.openxmlformats.org/officeDocument/2006/relationships/notesSlide" Target="../notesSlides/notesSlide59.xml"/><Relationship Id="rId8" Type="http://schemas.openxmlformats.org/officeDocument/2006/relationships/tags" Target="../tags/tag1277.xml"/></Relationships>
</file>

<file path=ppt/slides/_rels/slide6.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image" Target="../media/image17.jpe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18.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notesSlide" Target="../notesSlides/notesSlide6.xml"/><Relationship Id="rId5" Type="http://schemas.openxmlformats.org/officeDocument/2006/relationships/tags" Target="../tags/tag48.xml"/><Relationship Id="rId10" Type="http://schemas.openxmlformats.org/officeDocument/2006/relationships/slideLayout" Target="../slideLayouts/slideLayout20.xml"/><Relationship Id="rId4" Type="http://schemas.openxmlformats.org/officeDocument/2006/relationships/tags" Target="../tags/tag47.xml"/><Relationship Id="rId9" Type="http://schemas.openxmlformats.org/officeDocument/2006/relationships/tags" Target="../tags/tag52.xml"/></Relationships>
</file>

<file path=ppt/slides/_rels/slide60.xml.rels><?xml version="1.0" encoding="UTF-8" standalone="yes"?>
<Relationships xmlns="http://schemas.openxmlformats.org/package/2006/relationships"><Relationship Id="rId8" Type="http://schemas.openxmlformats.org/officeDocument/2006/relationships/tags" Target="../tags/tag1305.xml"/><Relationship Id="rId13" Type="http://schemas.openxmlformats.org/officeDocument/2006/relationships/image" Target="../media/image43.wmf"/><Relationship Id="rId3" Type="http://schemas.openxmlformats.org/officeDocument/2006/relationships/tags" Target="../tags/tag1300.xml"/><Relationship Id="rId7" Type="http://schemas.openxmlformats.org/officeDocument/2006/relationships/tags" Target="../tags/tag1304.xml"/><Relationship Id="rId12" Type="http://schemas.openxmlformats.org/officeDocument/2006/relationships/image" Target="../media/image38.wmf"/><Relationship Id="rId2" Type="http://schemas.openxmlformats.org/officeDocument/2006/relationships/tags" Target="../tags/tag1299.xml"/><Relationship Id="rId1" Type="http://schemas.openxmlformats.org/officeDocument/2006/relationships/tags" Target="../tags/tag1298.xml"/><Relationship Id="rId6" Type="http://schemas.openxmlformats.org/officeDocument/2006/relationships/tags" Target="../tags/tag1303.xml"/><Relationship Id="rId11" Type="http://schemas.openxmlformats.org/officeDocument/2006/relationships/notesSlide" Target="../notesSlides/notesSlide60.xml"/><Relationship Id="rId5" Type="http://schemas.openxmlformats.org/officeDocument/2006/relationships/tags" Target="../tags/tag1302.xml"/><Relationship Id="rId10" Type="http://schemas.openxmlformats.org/officeDocument/2006/relationships/slideLayout" Target="../slideLayouts/slideLayout20.xml"/><Relationship Id="rId4" Type="http://schemas.openxmlformats.org/officeDocument/2006/relationships/tags" Target="../tags/tag1301.xml"/><Relationship Id="rId9" Type="http://schemas.openxmlformats.org/officeDocument/2006/relationships/tags" Target="../tags/tag1306.xml"/><Relationship Id="rId14" Type="http://schemas.openxmlformats.org/officeDocument/2006/relationships/image" Target="../media/image17.jpeg"/></Relationships>
</file>

<file path=ppt/slides/_rels/slide61.xml.rels><?xml version="1.0" encoding="UTF-8" standalone="yes"?>
<Relationships xmlns="http://schemas.openxmlformats.org/package/2006/relationships"><Relationship Id="rId8" Type="http://schemas.openxmlformats.org/officeDocument/2006/relationships/tags" Target="../tags/tag1314.xml"/><Relationship Id="rId3" Type="http://schemas.openxmlformats.org/officeDocument/2006/relationships/tags" Target="../tags/tag1309.xml"/><Relationship Id="rId7" Type="http://schemas.openxmlformats.org/officeDocument/2006/relationships/tags" Target="../tags/tag1313.xml"/><Relationship Id="rId12" Type="http://schemas.openxmlformats.org/officeDocument/2006/relationships/image" Target="../media/image17.jpeg"/><Relationship Id="rId2" Type="http://schemas.openxmlformats.org/officeDocument/2006/relationships/tags" Target="../tags/tag1308.xml"/><Relationship Id="rId1" Type="http://schemas.openxmlformats.org/officeDocument/2006/relationships/tags" Target="../tags/tag1307.xml"/><Relationship Id="rId6" Type="http://schemas.openxmlformats.org/officeDocument/2006/relationships/tags" Target="../tags/tag1312.xml"/><Relationship Id="rId11" Type="http://schemas.openxmlformats.org/officeDocument/2006/relationships/image" Target="../media/image44.wmf"/><Relationship Id="rId5" Type="http://schemas.openxmlformats.org/officeDocument/2006/relationships/tags" Target="../tags/tag1311.xml"/><Relationship Id="rId10" Type="http://schemas.openxmlformats.org/officeDocument/2006/relationships/notesSlide" Target="../notesSlides/notesSlide61.xml"/><Relationship Id="rId4" Type="http://schemas.openxmlformats.org/officeDocument/2006/relationships/tags" Target="../tags/tag1310.xml"/><Relationship Id="rId9"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8" Type="http://schemas.openxmlformats.org/officeDocument/2006/relationships/tags" Target="../tags/tag1322.xml"/><Relationship Id="rId13" Type="http://schemas.openxmlformats.org/officeDocument/2006/relationships/notesSlide" Target="../notesSlides/notesSlide62.xml"/><Relationship Id="rId3" Type="http://schemas.openxmlformats.org/officeDocument/2006/relationships/tags" Target="../tags/tag1317.xml"/><Relationship Id="rId7" Type="http://schemas.openxmlformats.org/officeDocument/2006/relationships/tags" Target="../tags/tag1321.xml"/><Relationship Id="rId12" Type="http://schemas.openxmlformats.org/officeDocument/2006/relationships/slideLayout" Target="../slideLayouts/slideLayout20.xml"/><Relationship Id="rId17" Type="http://schemas.openxmlformats.org/officeDocument/2006/relationships/image" Target="../media/image17.jpeg"/><Relationship Id="rId2" Type="http://schemas.openxmlformats.org/officeDocument/2006/relationships/tags" Target="../tags/tag1316.xml"/><Relationship Id="rId16" Type="http://schemas.openxmlformats.org/officeDocument/2006/relationships/image" Target="../media/image45.wmf"/><Relationship Id="rId1" Type="http://schemas.openxmlformats.org/officeDocument/2006/relationships/tags" Target="../tags/tag1315.xml"/><Relationship Id="rId6" Type="http://schemas.openxmlformats.org/officeDocument/2006/relationships/tags" Target="../tags/tag1320.xml"/><Relationship Id="rId11" Type="http://schemas.openxmlformats.org/officeDocument/2006/relationships/tags" Target="../tags/tag1325.xml"/><Relationship Id="rId5" Type="http://schemas.openxmlformats.org/officeDocument/2006/relationships/tags" Target="../tags/tag1319.xml"/><Relationship Id="rId15" Type="http://schemas.openxmlformats.org/officeDocument/2006/relationships/oleObject" Target="../embeddings/oleObject11.bin"/><Relationship Id="rId10" Type="http://schemas.openxmlformats.org/officeDocument/2006/relationships/tags" Target="../tags/tag1324.xml"/><Relationship Id="rId4" Type="http://schemas.openxmlformats.org/officeDocument/2006/relationships/tags" Target="../tags/tag1318.xml"/><Relationship Id="rId9" Type="http://schemas.openxmlformats.org/officeDocument/2006/relationships/tags" Target="../tags/tag1323.xml"/><Relationship Id="rId14" Type="http://schemas.openxmlformats.org/officeDocument/2006/relationships/image" Target="../media/image44.wmf"/></Relationships>
</file>

<file path=ppt/slides/_rels/slide63.xml.rels><?xml version="1.0" encoding="UTF-8" standalone="yes"?>
<Relationships xmlns="http://schemas.openxmlformats.org/package/2006/relationships"><Relationship Id="rId13" Type="http://schemas.openxmlformats.org/officeDocument/2006/relationships/tags" Target="../tags/tag1338.xml"/><Relationship Id="rId18" Type="http://schemas.openxmlformats.org/officeDocument/2006/relationships/tags" Target="../tags/tag1343.xml"/><Relationship Id="rId26" Type="http://schemas.openxmlformats.org/officeDocument/2006/relationships/tags" Target="../tags/tag1351.xml"/><Relationship Id="rId39" Type="http://schemas.openxmlformats.org/officeDocument/2006/relationships/tags" Target="../tags/tag1364.xml"/><Relationship Id="rId21" Type="http://schemas.openxmlformats.org/officeDocument/2006/relationships/tags" Target="../tags/tag1346.xml"/><Relationship Id="rId34" Type="http://schemas.openxmlformats.org/officeDocument/2006/relationships/tags" Target="../tags/tag1359.xml"/><Relationship Id="rId42" Type="http://schemas.openxmlformats.org/officeDocument/2006/relationships/tags" Target="../tags/tag1367.xml"/><Relationship Id="rId47" Type="http://schemas.openxmlformats.org/officeDocument/2006/relationships/tags" Target="../tags/tag1372.xml"/><Relationship Id="rId50" Type="http://schemas.openxmlformats.org/officeDocument/2006/relationships/image" Target="../media/image44.wmf"/><Relationship Id="rId7" Type="http://schemas.openxmlformats.org/officeDocument/2006/relationships/tags" Target="../tags/tag1332.xml"/><Relationship Id="rId2" Type="http://schemas.openxmlformats.org/officeDocument/2006/relationships/tags" Target="../tags/tag1327.xml"/><Relationship Id="rId16" Type="http://schemas.openxmlformats.org/officeDocument/2006/relationships/tags" Target="../tags/tag1341.xml"/><Relationship Id="rId29" Type="http://schemas.openxmlformats.org/officeDocument/2006/relationships/tags" Target="../tags/tag1354.xml"/><Relationship Id="rId11" Type="http://schemas.openxmlformats.org/officeDocument/2006/relationships/tags" Target="../tags/tag1336.xml"/><Relationship Id="rId24" Type="http://schemas.openxmlformats.org/officeDocument/2006/relationships/tags" Target="../tags/tag1349.xml"/><Relationship Id="rId32" Type="http://schemas.openxmlformats.org/officeDocument/2006/relationships/tags" Target="../tags/tag1357.xml"/><Relationship Id="rId37" Type="http://schemas.openxmlformats.org/officeDocument/2006/relationships/tags" Target="../tags/tag1362.xml"/><Relationship Id="rId40" Type="http://schemas.openxmlformats.org/officeDocument/2006/relationships/tags" Target="../tags/tag1365.xml"/><Relationship Id="rId45" Type="http://schemas.openxmlformats.org/officeDocument/2006/relationships/tags" Target="../tags/tag1370.xml"/><Relationship Id="rId5" Type="http://schemas.openxmlformats.org/officeDocument/2006/relationships/tags" Target="../tags/tag1330.xml"/><Relationship Id="rId15" Type="http://schemas.openxmlformats.org/officeDocument/2006/relationships/tags" Target="../tags/tag1340.xml"/><Relationship Id="rId23" Type="http://schemas.openxmlformats.org/officeDocument/2006/relationships/tags" Target="../tags/tag1348.xml"/><Relationship Id="rId28" Type="http://schemas.openxmlformats.org/officeDocument/2006/relationships/tags" Target="../tags/tag1353.xml"/><Relationship Id="rId36" Type="http://schemas.openxmlformats.org/officeDocument/2006/relationships/tags" Target="../tags/tag1361.xml"/><Relationship Id="rId49" Type="http://schemas.openxmlformats.org/officeDocument/2006/relationships/notesSlide" Target="../notesSlides/notesSlide63.xml"/><Relationship Id="rId10" Type="http://schemas.openxmlformats.org/officeDocument/2006/relationships/tags" Target="../tags/tag1335.xml"/><Relationship Id="rId19" Type="http://schemas.openxmlformats.org/officeDocument/2006/relationships/tags" Target="../tags/tag1344.xml"/><Relationship Id="rId31" Type="http://schemas.openxmlformats.org/officeDocument/2006/relationships/tags" Target="../tags/tag1356.xml"/><Relationship Id="rId44" Type="http://schemas.openxmlformats.org/officeDocument/2006/relationships/tags" Target="../tags/tag1369.xml"/><Relationship Id="rId4" Type="http://schemas.openxmlformats.org/officeDocument/2006/relationships/tags" Target="../tags/tag1329.xml"/><Relationship Id="rId9" Type="http://schemas.openxmlformats.org/officeDocument/2006/relationships/tags" Target="../tags/tag1334.xml"/><Relationship Id="rId14" Type="http://schemas.openxmlformats.org/officeDocument/2006/relationships/tags" Target="../tags/tag1339.xml"/><Relationship Id="rId22" Type="http://schemas.openxmlformats.org/officeDocument/2006/relationships/tags" Target="../tags/tag1347.xml"/><Relationship Id="rId27" Type="http://schemas.openxmlformats.org/officeDocument/2006/relationships/tags" Target="../tags/tag1352.xml"/><Relationship Id="rId30" Type="http://schemas.openxmlformats.org/officeDocument/2006/relationships/tags" Target="../tags/tag1355.xml"/><Relationship Id="rId35" Type="http://schemas.openxmlformats.org/officeDocument/2006/relationships/tags" Target="../tags/tag1360.xml"/><Relationship Id="rId43" Type="http://schemas.openxmlformats.org/officeDocument/2006/relationships/tags" Target="../tags/tag1368.xml"/><Relationship Id="rId48" Type="http://schemas.openxmlformats.org/officeDocument/2006/relationships/slideLayout" Target="../slideLayouts/slideLayout20.xml"/><Relationship Id="rId8" Type="http://schemas.openxmlformats.org/officeDocument/2006/relationships/tags" Target="../tags/tag1333.xml"/><Relationship Id="rId51" Type="http://schemas.openxmlformats.org/officeDocument/2006/relationships/image" Target="../media/image17.jpeg"/><Relationship Id="rId3" Type="http://schemas.openxmlformats.org/officeDocument/2006/relationships/tags" Target="../tags/tag1328.xml"/><Relationship Id="rId12" Type="http://schemas.openxmlformats.org/officeDocument/2006/relationships/tags" Target="../tags/tag1337.xml"/><Relationship Id="rId17" Type="http://schemas.openxmlformats.org/officeDocument/2006/relationships/tags" Target="../tags/tag1342.xml"/><Relationship Id="rId25" Type="http://schemas.openxmlformats.org/officeDocument/2006/relationships/tags" Target="../tags/tag1350.xml"/><Relationship Id="rId33" Type="http://schemas.openxmlformats.org/officeDocument/2006/relationships/tags" Target="../tags/tag1358.xml"/><Relationship Id="rId38" Type="http://schemas.openxmlformats.org/officeDocument/2006/relationships/tags" Target="../tags/tag1363.xml"/><Relationship Id="rId46" Type="http://schemas.openxmlformats.org/officeDocument/2006/relationships/tags" Target="../tags/tag1371.xml"/><Relationship Id="rId20" Type="http://schemas.openxmlformats.org/officeDocument/2006/relationships/tags" Target="../tags/tag1345.xml"/><Relationship Id="rId41" Type="http://schemas.openxmlformats.org/officeDocument/2006/relationships/tags" Target="../tags/tag1366.xml"/><Relationship Id="rId1" Type="http://schemas.openxmlformats.org/officeDocument/2006/relationships/tags" Target="../tags/tag1326.xml"/><Relationship Id="rId6" Type="http://schemas.openxmlformats.org/officeDocument/2006/relationships/tags" Target="../tags/tag1331.xml"/></Relationships>
</file>

<file path=ppt/slides/_rels/slide64.xml.rels><?xml version="1.0" encoding="UTF-8" standalone="yes"?>
<Relationships xmlns="http://schemas.openxmlformats.org/package/2006/relationships"><Relationship Id="rId8" Type="http://schemas.openxmlformats.org/officeDocument/2006/relationships/tags" Target="../tags/tag1380.xml"/><Relationship Id="rId13" Type="http://schemas.openxmlformats.org/officeDocument/2006/relationships/image" Target="../media/image46.png"/><Relationship Id="rId3" Type="http://schemas.openxmlformats.org/officeDocument/2006/relationships/tags" Target="../tags/tag1375.xml"/><Relationship Id="rId7" Type="http://schemas.openxmlformats.org/officeDocument/2006/relationships/tags" Target="../tags/tag1379.xml"/><Relationship Id="rId12" Type="http://schemas.openxmlformats.org/officeDocument/2006/relationships/notesSlide" Target="../notesSlides/notesSlide64.xml"/><Relationship Id="rId2" Type="http://schemas.openxmlformats.org/officeDocument/2006/relationships/tags" Target="../tags/tag1374.xml"/><Relationship Id="rId16" Type="http://schemas.openxmlformats.org/officeDocument/2006/relationships/image" Target="../media/image17.jpeg"/><Relationship Id="rId1" Type="http://schemas.openxmlformats.org/officeDocument/2006/relationships/tags" Target="../tags/tag1373.xml"/><Relationship Id="rId6" Type="http://schemas.openxmlformats.org/officeDocument/2006/relationships/tags" Target="../tags/tag1378.xml"/><Relationship Id="rId11" Type="http://schemas.openxmlformats.org/officeDocument/2006/relationships/slideLayout" Target="../slideLayouts/slideLayout20.xml"/><Relationship Id="rId5" Type="http://schemas.openxmlformats.org/officeDocument/2006/relationships/tags" Target="../tags/tag1377.xml"/><Relationship Id="rId15" Type="http://schemas.openxmlformats.org/officeDocument/2006/relationships/image" Target="../media/image48.png"/><Relationship Id="rId10" Type="http://schemas.openxmlformats.org/officeDocument/2006/relationships/tags" Target="../tags/tag1382.xml"/><Relationship Id="rId4" Type="http://schemas.openxmlformats.org/officeDocument/2006/relationships/tags" Target="../tags/tag1376.xml"/><Relationship Id="rId9" Type="http://schemas.openxmlformats.org/officeDocument/2006/relationships/tags" Target="../tags/tag1381.xml"/><Relationship Id="rId14" Type="http://schemas.openxmlformats.org/officeDocument/2006/relationships/image" Target="../media/image47.png"/></Relationships>
</file>

<file path=ppt/slides/_rels/slide65.xml.rels><?xml version="1.0" encoding="UTF-8" standalone="yes"?>
<Relationships xmlns="http://schemas.openxmlformats.org/package/2006/relationships"><Relationship Id="rId8" Type="http://schemas.openxmlformats.org/officeDocument/2006/relationships/tags" Target="../tags/tag1390.xml"/><Relationship Id="rId13" Type="http://schemas.openxmlformats.org/officeDocument/2006/relationships/oleObject" Target="../embeddings/oleObject12.bin"/><Relationship Id="rId3" Type="http://schemas.openxmlformats.org/officeDocument/2006/relationships/tags" Target="../tags/tag1385.xml"/><Relationship Id="rId7" Type="http://schemas.openxmlformats.org/officeDocument/2006/relationships/tags" Target="../tags/tag1389.xml"/><Relationship Id="rId12" Type="http://schemas.openxmlformats.org/officeDocument/2006/relationships/notesSlide" Target="../notesSlides/notesSlide65.xml"/><Relationship Id="rId2" Type="http://schemas.openxmlformats.org/officeDocument/2006/relationships/tags" Target="../tags/tag1384.xml"/><Relationship Id="rId16" Type="http://schemas.openxmlformats.org/officeDocument/2006/relationships/image" Target="../media/image17.jpeg"/><Relationship Id="rId1" Type="http://schemas.openxmlformats.org/officeDocument/2006/relationships/tags" Target="../tags/tag1383.xml"/><Relationship Id="rId6" Type="http://schemas.openxmlformats.org/officeDocument/2006/relationships/tags" Target="../tags/tag1388.xml"/><Relationship Id="rId11" Type="http://schemas.openxmlformats.org/officeDocument/2006/relationships/slideLayout" Target="../slideLayouts/slideLayout20.xml"/><Relationship Id="rId5" Type="http://schemas.openxmlformats.org/officeDocument/2006/relationships/tags" Target="../tags/tag1387.xml"/><Relationship Id="rId15" Type="http://schemas.openxmlformats.org/officeDocument/2006/relationships/image" Target="../media/image48.png"/><Relationship Id="rId10" Type="http://schemas.openxmlformats.org/officeDocument/2006/relationships/tags" Target="../tags/tag1392.xml"/><Relationship Id="rId4" Type="http://schemas.openxmlformats.org/officeDocument/2006/relationships/tags" Target="../tags/tag1386.xml"/><Relationship Id="rId9" Type="http://schemas.openxmlformats.org/officeDocument/2006/relationships/tags" Target="../tags/tag1391.xml"/><Relationship Id="rId14" Type="http://schemas.openxmlformats.org/officeDocument/2006/relationships/image" Target="../media/image49.wmf"/></Relationships>
</file>

<file path=ppt/slides/_rels/slide66.xml.rels><?xml version="1.0" encoding="UTF-8" standalone="yes"?>
<Relationships xmlns="http://schemas.openxmlformats.org/package/2006/relationships"><Relationship Id="rId8" Type="http://schemas.openxmlformats.org/officeDocument/2006/relationships/notesSlide" Target="../notesSlides/notesSlide66.xml"/><Relationship Id="rId3" Type="http://schemas.openxmlformats.org/officeDocument/2006/relationships/tags" Target="../tags/tag1395.xml"/><Relationship Id="rId7" Type="http://schemas.openxmlformats.org/officeDocument/2006/relationships/slideLayout" Target="../slideLayouts/slideLayout20.xml"/><Relationship Id="rId2" Type="http://schemas.openxmlformats.org/officeDocument/2006/relationships/tags" Target="../tags/tag1394.xml"/><Relationship Id="rId1" Type="http://schemas.openxmlformats.org/officeDocument/2006/relationships/tags" Target="../tags/tag1393.xml"/><Relationship Id="rId6" Type="http://schemas.openxmlformats.org/officeDocument/2006/relationships/tags" Target="../tags/tag1398.xml"/><Relationship Id="rId11" Type="http://schemas.openxmlformats.org/officeDocument/2006/relationships/image" Target="../media/image17.jpeg"/><Relationship Id="rId5" Type="http://schemas.openxmlformats.org/officeDocument/2006/relationships/tags" Target="../tags/tag1397.xml"/><Relationship Id="rId10" Type="http://schemas.openxmlformats.org/officeDocument/2006/relationships/image" Target="../media/image50.wmf"/><Relationship Id="rId4" Type="http://schemas.openxmlformats.org/officeDocument/2006/relationships/tags" Target="../tags/tag1396.xml"/><Relationship Id="rId9" Type="http://schemas.openxmlformats.org/officeDocument/2006/relationships/oleObject" Target="../embeddings/oleObject13.bin"/></Relationships>
</file>

<file path=ppt/slides/_rels/slide67.xml.rels><?xml version="1.0" encoding="UTF-8" standalone="yes"?>
<Relationships xmlns="http://schemas.openxmlformats.org/package/2006/relationships"><Relationship Id="rId8" Type="http://schemas.openxmlformats.org/officeDocument/2006/relationships/tags" Target="../tags/tag1406.xml"/><Relationship Id="rId13" Type="http://schemas.openxmlformats.org/officeDocument/2006/relationships/tags" Target="../tags/tag1411.xml"/><Relationship Id="rId18" Type="http://schemas.openxmlformats.org/officeDocument/2006/relationships/tags" Target="../tags/tag1416.xml"/><Relationship Id="rId26" Type="http://schemas.openxmlformats.org/officeDocument/2006/relationships/tags" Target="../tags/tag1424.xml"/><Relationship Id="rId3" Type="http://schemas.openxmlformats.org/officeDocument/2006/relationships/tags" Target="../tags/tag1401.xml"/><Relationship Id="rId21" Type="http://schemas.openxmlformats.org/officeDocument/2006/relationships/tags" Target="../tags/tag1419.xml"/><Relationship Id="rId7" Type="http://schemas.openxmlformats.org/officeDocument/2006/relationships/tags" Target="../tags/tag1405.xml"/><Relationship Id="rId12" Type="http://schemas.openxmlformats.org/officeDocument/2006/relationships/tags" Target="../tags/tag1410.xml"/><Relationship Id="rId17" Type="http://schemas.openxmlformats.org/officeDocument/2006/relationships/tags" Target="../tags/tag1415.xml"/><Relationship Id="rId25" Type="http://schemas.openxmlformats.org/officeDocument/2006/relationships/tags" Target="../tags/tag1423.xml"/><Relationship Id="rId2" Type="http://schemas.openxmlformats.org/officeDocument/2006/relationships/tags" Target="../tags/tag1400.xml"/><Relationship Id="rId16" Type="http://schemas.openxmlformats.org/officeDocument/2006/relationships/tags" Target="../tags/tag1414.xml"/><Relationship Id="rId20" Type="http://schemas.openxmlformats.org/officeDocument/2006/relationships/tags" Target="../tags/tag1418.xml"/><Relationship Id="rId29" Type="http://schemas.openxmlformats.org/officeDocument/2006/relationships/image" Target="../media/image17.jpeg"/><Relationship Id="rId1" Type="http://schemas.openxmlformats.org/officeDocument/2006/relationships/tags" Target="../tags/tag1399.xml"/><Relationship Id="rId6" Type="http://schemas.openxmlformats.org/officeDocument/2006/relationships/tags" Target="../tags/tag1404.xml"/><Relationship Id="rId11" Type="http://schemas.openxmlformats.org/officeDocument/2006/relationships/tags" Target="../tags/tag1409.xml"/><Relationship Id="rId24" Type="http://schemas.openxmlformats.org/officeDocument/2006/relationships/tags" Target="../tags/tag1422.xml"/><Relationship Id="rId5" Type="http://schemas.openxmlformats.org/officeDocument/2006/relationships/tags" Target="../tags/tag1403.xml"/><Relationship Id="rId15" Type="http://schemas.openxmlformats.org/officeDocument/2006/relationships/tags" Target="../tags/tag1413.xml"/><Relationship Id="rId23" Type="http://schemas.openxmlformats.org/officeDocument/2006/relationships/tags" Target="../tags/tag1421.xml"/><Relationship Id="rId28" Type="http://schemas.openxmlformats.org/officeDocument/2006/relationships/notesSlide" Target="../notesSlides/notesSlide67.xml"/><Relationship Id="rId10" Type="http://schemas.openxmlformats.org/officeDocument/2006/relationships/tags" Target="../tags/tag1408.xml"/><Relationship Id="rId19" Type="http://schemas.openxmlformats.org/officeDocument/2006/relationships/tags" Target="../tags/tag1417.xml"/><Relationship Id="rId4" Type="http://schemas.openxmlformats.org/officeDocument/2006/relationships/tags" Target="../tags/tag1402.xml"/><Relationship Id="rId9" Type="http://schemas.openxmlformats.org/officeDocument/2006/relationships/tags" Target="../tags/tag1407.xml"/><Relationship Id="rId14" Type="http://schemas.openxmlformats.org/officeDocument/2006/relationships/tags" Target="../tags/tag1412.xml"/><Relationship Id="rId22" Type="http://schemas.openxmlformats.org/officeDocument/2006/relationships/tags" Target="../tags/tag1420.xml"/><Relationship Id="rId27"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6" Type="http://schemas.openxmlformats.org/officeDocument/2006/relationships/tags" Target="../tags/tag1450.xml"/><Relationship Id="rId117" Type="http://schemas.openxmlformats.org/officeDocument/2006/relationships/tags" Target="../tags/tag1541.xml"/><Relationship Id="rId21" Type="http://schemas.openxmlformats.org/officeDocument/2006/relationships/tags" Target="../tags/tag1445.xml"/><Relationship Id="rId42" Type="http://schemas.openxmlformats.org/officeDocument/2006/relationships/tags" Target="../tags/tag1466.xml"/><Relationship Id="rId47" Type="http://schemas.openxmlformats.org/officeDocument/2006/relationships/tags" Target="../tags/tag1471.xml"/><Relationship Id="rId63" Type="http://schemas.openxmlformats.org/officeDocument/2006/relationships/tags" Target="../tags/tag1487.xml"/><Relationship Id="rId68" Type="http://schemas.openxmlformats.org/officeDocument/2006/relationships/tags" Target="../tags/tag1492.xml"/><Relationship Id="rId84" Type="http://schemas.openxmlformats.org/officeDocument/2006/relationships/tags" Target="../tags/tag1508.xml"/><Relationship Id="rId89" Type="http://schemas.openxmlformats.org/officeDocument/2006/relationships/tags" Target="../tags/tag1513.xml"/><Relationship Id="rId112" Type="http://schemas.openxmlformats.org/officeDocument/2006/relationships/tags" Target="../tags/tag1536.xml"/><Relationship Id="rId16" Type="http://schemas.openxmlformats.org/officeDocument/2006/relationships/tags" Target="../tags/tag1440.xml"/><Relationship Id="rId107" Type="http://schemas.openxmlformats.org/officeDocument/2006/relationships/tags" Target="../tags/tag1531.xml"/><Relationship Id="rId11" Type="http://schemas.openxmlformats.org/officeDocument/2006/relationships/tags" Target="../tags/tag1435.xml"/><Relationship Id="rId32" Type="http://schemas.openxmlformats.org/officeDocument/2006/relationships/tags" Target="../tags/tag1456.xml"/><Relationship Id="rId37" Type="http://schemas.openxmlformats.org/officeDocument/2006/relationships/tags" Target="../tags/tag1461.xml"/><Relationship Id="rId53" Type="http://schemas.openxmlformats.org/officeDocument/2006/relationships/tags" Target="../tags/tag1477.xml"/><Relationship Id="rId58" Type="http://schemas.openxmlformats.org/officeDocument/2006/relationships/tags" Target="../tags/tag1482.xml"/><Relationship Id="rId74" Type="http://schemas.openxmlformats.org/officeDocument/2006/relationships/tags" Target="../tags/tag1498.xml"/><Relationship Id="rId79" Type="http://schemas.openxmlformats.org/officeDocument/2006/relationships/tags" Target="../tags/tag1503.xml"/><Relationship Id="rId102" Type="http://schemas.openxmlformats.org/officeDocument/2006/relationships/tags" Target="../tags/tag1526.xml"/><Relationship Id="rId123" Type="http://schemas.openxmlformats.org/officeDocument/2006/relationships/slideLayout" Target="../slideLayouts/slideLayout20.xml"/><Relationship Id="rId5" Type="http://schemas.openxmlformats.org/officeDocument/2006/relationships/tags" Target="../tags/tag1429.xml"/><Relationship Id="rId90" Type="http://schemas.openxmlformats.org/officeDocument/2006/relationships/tags" Target="../tags/tag1514.xml"/><Relationship Id="rId95" Type="http://schemas.openxmlformats.org/officeDocument/2006/relationships/tags" Target="../tags/tag1519.xml"/><Relationship Id="rId22" Type="http://schemas.openxmlformats.org/officeDocument/2006/relationships/tags" Target="../tags/tag1446.xml"/><Relationship Id="rId27" Type="http://schemas.openxmlformats.org/officeDocument/2006/relationships/tags" Target="../tags/tag1451.xml"/><Relationship Id="rId43" Type="http://schemas.openxmlformats.org/officeDocument/2006/relationships/tags" Target="../tags/tag1467.xml"/><Relationship Id="rId48" Type="http://schemas.openxmlformats.org/officeDocument/2006/relationships/tags" Target="../tags/tag1472.xml"/><Relationship Id="rId64" Type="http://schemas.openxmlformats.org/officeDocument/2006/relationships/tags" Target="../tags/tag1488.xml"/><Relationship Id="rId69" Type="http://schemas.openxmlformats.org/officeDocument/2006/relationships/tags" Target="../tags/tag1493.xml"/><Relationship Id="rId113" Type="http://schemas.openxmlformats.org/officeDocument/2006/relationships/tags" Target="../tags/tag1537.xml"/><Relationship Id="rId118" Type="http://schemas.openxmlformats.org/officeDocument/2006/relationships/tags" Target="../tags/tag1542.xml"/><Relationship Id="rId80" Type="http://schemas.openxmlformats.org/officeDocument/2006/relationships/tags" Target="../tags/tag1504.xml"/><Relationship Id="rId85" Type="http://schemas.openxmlformats.org/officeDocument/2006/relationships/tags" Target="../tags/tag1509.xml"/><Relationship Id="rId12" Type="http://schemas.openxmlformats.org/officeDocument/2006/relationships/tags" Target="../tags/tag1436.xml"/><Relationship Id="rId17" Type="http://schemas.openxmlformats.org/officeDocument/2006/relationships/tags" Target="../tags/tag1441.xml"/><Relationship Id="rId33" Type="http://schemas.openxmlformats.org/officeDocument/2006/relationships/tags" Target="../tags/tag1457.xml"/><Relationship Id="rId38" Type="http://schemas.openxmlformats.org/officeDocument/2006/relationships/tags" Target="../tags/tag1462.xml"/><Relationship Id="rId59" Type="http://schemas.openxmlformats.org/officeDocument/2006/relationships/tags" Target="../tags/tag1483.xml"/><Relationship Id="rId103" Type="http://schemas.openxmlformats.org/officeDocument/2006/relationships/tags" Target="../tags/tag1527.xml"/><Relationship Id="rId108" Type="http://schemas.openxmlformats.org/officeDocument/2006/relationships/tags" Target="../tags/tag1532.xml"/><Relationship Id="rId124" Type="http://schemas.openxmlformats.org/officeDocument/2006/relationships/notesSlide" Target="../notesSlides/notesSlide68.xml"/><Relationship Id="rId54" Type="http://schemas.openxmlformats.org/officeDocument/2006/relationships/tags" Target="../tags/tag1478.xml"/><Relationship Id="rId70" Type="http://schemas.openxmlformats.org/officeDocument/2006/relationships/tags" Target="../tags/tag1494.xml"/><Relationship Id="rId75" Type="http://schemas.openxmlformats.org/officeDocument/2006/relationships/tags" Target="../tags/tag1499.xml"/><Relationship Id="rId91" Type="http://schemas.openxmlformats.org/officeDocument/2006/relationships/tags" Target="../tags/tag1515.xml"/><Relationship Id="rId96" Type="http://schemas.openxmlformats.org/officeDocument/2006/relationships/tags" Target="../tags/tag1520.xml"/><Relationship Id="rId1" Type="http://schemas.openxmlformats.org/officeDocument/2006/relationships/tags" Target="../tags/tag1425.xml"/><Relationship Id="rId6" Type="http://schemas.openxmlformats.org/officeDocument/2006/relationships/tags" Target="../tags/tag1430.xml"/><Relationship Id="rId23" Type="http://schemas.openxmlformats.org/officeDocument/2006/relationships/tags" Target="../tags/tag1447.xml"/><Relationship Id="rId28" Type="http://schemas.openxmlformats.org/officeDocument/2006/relationships/tags" Target="../tags/tag1452.xml"/><Relationship Id="rId49" Type="http://schemas.openxmlformats.org/officeDocument/2006/relationships/tags" Target="../tags/tag1473.xml"/><Relationship Id="rId114" Type="http://schemas.openxmlformats.org/officeDocument/2006/relationships/tags" Target="../tags/tag1538.xml"/><Relationship Id="rId119" Type="http://schemas.openxmlformats.org/officeDocument/2006/relationships/tags" Target="../tags/tag1543.xml"/><Relationship Id="rId44" Type="http://schemas.openxmlformats.org/officeDocument/2006/relationships/tags" Target="../tags/tag1468.xml"/><Relationship Id="rId60" Type="http://schemas.openxmlformats.org/officeDocument/2006/relationships/tags" Target="../tags/tag1484.xml"/><Relationship Id="rId65" Type="http://schemas.openxmlformats.org/officeDocument/2006/relationships/tags" Target="../tags/tag1489.xml"/><Relationship Id="rId81" Type="http://schemas.openxmlformats.org/officeDocument/2006/relationships/tags" Target="../tags/tag1505.xml"/><Relationship Id="rId86" Type="http://schemas.openxmlformats.org/officeDocument/2006/relationships/tags" Target="../tags/tag1510.xml"/><Relationship Id="rId13" Type="http://schemas.openxmlformats.org/officeDocument/2006/relationships/tags" Target="../tags/tag1437.xml"/><Relationship Id="rId18" Type="http://schemas.openxmlformats.org/officeDocument/2006/relationships/tags" Target="../tags/tag1442.xml"/><Relationship Id="rId39" Type="http://schemas.openxmlformats.org/officeDocument/2006/relationships/tags" Target="../tags/tag1463.xml"/><Relationship Id="rId109" Type="http://schemas.openxmlformats.org/officeDocument/2006/relationships/tags" Target="../tags/tag1533.xml"/><Relationship Id="rId34" Type="http://schemas.openxmlformats.org/officeDocument/2006/relationships/tags" Target="../tags/tag1458.xml"/><Relationship Id="rId50" Type="http://schemas.openxmlformats.org/officeDocument/2006/relationships/tags" Target="../tags/tag1474.xml"/><Relationship Id="rId55" Type="http://schemas.openxmlformats.org/officeDocument/2006/relationships/tags" Target="../tags/tag1479.xml"/><Relationship Id="rId76" Type="http://schemas.openxmlformats.org/officeDocument/2006/relationships/tags" Target="../tags/tag1500.xml"/><Relationship Id="rId97" Type="http://schemas.openxmlformats.org/officeDocument/2006/relationships/tags" Target="../tags/tag1521.xml"/><Relationship Id="rId104" Type="http://schemas.openxmlformats.org/officeDocument/2006/relationships/tags" Target="../tags/tag1528.xml"/><Relationship Id="rId120" Type="http://schemas.openxmlformats.org/officeDocument/2006/relationships/tags" Target="../tags/tag1544.xml"/><Relationship Id="rId125" Type="http://schemas.openxmlformats.org/officeDocument/2006/relationships/image" Target="../media/image17.jpeg"/><Relationship Id="rId7" Type="http://schemas.openxmlformats.org/officeDocument/2006/relationships/tags" Target="../tags/tag1431.xml"/><Relationship Id="rId71" Type="http://schemas.openxmlformats.org/officeDocument/2006/relationships/tags" Target="../tags/tag1495.xml"/><Relationship Id="rId92" Type="http://schemas.openxmlformats.org/officeDocument/2006/relationships/tags" Target="../tags/tag1516.xml"/><Relationship Id="rId2" Type="http://schemas.openxmlformats.org/officeDocument/2006/relationships/tags" Target="../tags/tag1426.xml"/><Relationship Id="rId29" Type="http://schemas.openxmlformats.org/officeDocument/2006/relationships/tags" Target="../tags/tag1453.xml"/><Relationship Id="rId24" Type="http://schemas.openxmlformats.org/officeDocument/2006/relationships/tags" Target="../tags/tag1448.xml"/><Relationship Id="rId40" Type="http://schemas.openxmlformats.org/officeDocument/2006/relationships/tags" Target="../tags/tag1464.xml"/><Relationship Id="rId45" Type="http://schemas.openxmlformats.org/officeDocument/2006/relationships/tags" Target="../tags/tag1469.xml"/><Relationship Id="rId66" Type="http://schemas.openxmlformats.org/officeDocument/2006/relationships/tags" Target="../tags/tag1490.xml"/><Relationship Id="rId87" Type="http://schemas.openxmlformats.org/officeDocument/2006/relationships/tags" Target="../tags/tag1511.xml"/><Relationship Id="rId110" Type="http://schemas.openxmlformats.org/officeDocument/2006/relationships/tags" Target="../tags/tag1534.xml"/><Relationship Id="rId115" Type="http://schemas.openxmlformats.org/officeDocument/2006/relationships/tags" Target="../tags/tag1539.xml"/><Relationship Id="rId61" Type="http://schemas.openxmlformats.org/officeDocument/2006/relationships/tags" Target="../tags/tag1485.xml"/><Relationship Id="rId82" Type="http://schemas.openxmlformats.org/officeDocument/2006/relationships/tags" Target="../tags/tag1506.xml"/><Relationship Id="rId19" Type="http://schemas.openxmlformats.org/officeDocument/2006/relationships/tags" Target="../tags/tag1443.xml"/><Relationship Id="rId14" Type="http://schemas.openxmlformats.org/officeDocument/2006/relationships/tags" Target="../tags/tag1438.xml"/><Relationship Id="rId30" Type="http://schemas.openxmlformats.org/officeDocument/2006/relationships/tags" Target="../tags/tag1454.xml"/><Relationship Id="rId35" Type="http://schemas.openxmlformats.org/officeDocument/2006/relationships/tags" Target="../tags/tag1459.xml"/><Relationship Id="rId56" Type="http://schemas.openxmlformats.org/officeDocument/2006/relationships/tags" Target="../tags/tag1480.xml"/><Relationship Id="rId77" Type="http://schemas.openxmlformats.org/officeDocument/2006/relationships/tags" Target="../tags/tag1501.xml"/><Relationship Id="rId100" Type="http://schemas.openxmlformats.org/officeDocument/2006/relationships/tags" Target="../tags/tag1524.xml"/><Relationship Id="rId105" Type="http://schemas.openxmlformats.org/officeDocument/2006/relationships/tags" Target="../tags/tag1529.xml"/><Relationship Id="rId8" Type="http://schemas.openxmlformats.org/officeDocument/2006/relationships/tags" Target="../tags/tag1432.xml"/><Relationship Id="rId51" Type="http://schemas.openxmlformats.org/officeDocument/2006/relationships/tags" Target="../tags/tag1475.xml"/><Relationship Id="rId72" Type="http://schemas.openxmlformats.org/officeDocument/2006/relationships/tags" Target="../tags/tag1496.xml"/><Relationship Id="rId93" Type="http://schemas.openxmlformats.org/officeDocument/2006/relationships/tags" Target="../tags/tag1517.xml"/><Relationship Id="rId98" Type="http://schemas.openxmlformats.org/officeDocument/2006/relationships/tags" Target="../tags/tag1522.xml"/><Relationship Id="rId121" Type="http://schemas.openxmlformats.org/officeDocument/2006/relationships/tags" Target="../tags/tag1545.xml"/><Relationship Id="rId3" Type="http://schemas.openxmlformats.org/officeDocument/2006/relationships/tags" Target="../tags/tag1427.xml"/><Relationship Id="rId25" Type="http://schemas.openxmlformats.org/officeDocument/2006/relationships/tags" Target="../tags/tag1449.xml"/><Relationship Id="rId46" Type="http://schemas.openxmlformats.org/officeDocument/2006/relationships/tags" Target="../tags/tag1470.xml"/><Relationship Id="rId67" Type="http://schemas.openxmlformats.org/officeDocument/2006/relationships/tags" Target="../tags/tag1491.xml"/><Relationship Id="rId116" Type="http://schemas.openxmlformats.org/officeDocument/2006/relationships/tags" Target="../tags/tag1540.xml"/><Relationship Id="rId20" Type="http://schemas.openxmlformats.org/officeDocument/2006/relationships/tags" Target="../tags/tag1444.xml"/><Relationship Id="rId41" Type="http://schemas.openxmlformats.org/officeDocument/2006/relationships/tags" Target="../tags/tag1465.xml"/><Relationship Id="rId62" Type="http://schemas.openxmlformats.org/officeDocument/2006/relationships/tags" Target="../tags/tag1486.xml"/><Relationship Id="rId83" Type="http://schemas.openxmlformats.org/officeDocument/2006/relationships/tags" Target="../tags/tag1507.xml"/><Relationship Id="rId88" Type="http://schemas.openxmlformats.org/officeDocument/2006/relationships/tags" Target="../tags/tag1512.xml"/><Relationship Id="rId111" Type="http://schemas.openxmlformats.org/officeDocument/2006/relationships/tags" Target="../tags/tag1535.xml"/><Relationship Id="rId15" Type="http://schemas.openxmlformats.org/officeDocument/2006/relationships/tags" Target="../tags/tag1439.xml"/><Relationship Id="rId36" Type="http://schemas.openxmlformats.org/officeDocument/2006/relationships/tags" Target="../tags/tag1460.xml"/><Relationship Id="rId57" Type="http://schemas.openxmlformats.org/officeDocument/2006/relationships/tags" Target="../tags/tag1481.xml"/><Relationship Id="rId106" Type="http://schemas.openxmlformats.org/officeDocument/2006/relationships/tags" Target="../tags/tag1530.xml"/><Relationship Id="rId10" Type="http://schemas.openxmlformats.org/officeDocument/2006/relationships/tags" Target="../tags/tag1434.xml"/><Relationship Id="rId31" Type="http://schemas.openxmlformats.org/officeDocument/2006/relationships/tags" Target="../tags/tag1455.xml"/><Relationship Id="rId52" Type="http://schemas.openxmlformats.org/officeDocument/2006/relationships/tags" Target="../tags/tag1476.xml"/><Relationship Id="rId73" Type="http://schemas.openxmlformats.org/officeDocument/2006/relationships/tags" Target="../tags/tag1497.xml"/><Relationship Id="rId78" Type="http://schemas.openxmlformats.org/officeDocument/2006/relationships/tags" Target="../tags/tag1502.xml"/><Relationship Id="rId94" Type="http://schemas.openxmlformats.org/officeDocument/2006/relationships/tags" Target="../tags/tag1518.xml"/><Relationship Id="rId99" Type="http://schemas.openxmlformats.org/officeDocument/2006/relationships/tags" Target="../tags/tag1523.xml"/><Relationship Id="rId101" Type="http://schemas.openxmlformats.org/officeDocument/2006/relationships/tags" Target="../tags/tag1525.xml"/><Relationship Id="rId122" Type="http://schemas.openxmlformats.org/officeDocument/2006/relationships/tags" Target="../tags/tag1546.xml"/><Relationship Id="rId4" Type="http://schemas.openxmlformats.org/officeDocument/2006/relationships/tags" Target="../tags/tag1428.xml"/><Relationship Id="rId9" Type="http://schemas.openxmlformats.org/officeDocument/2006/relationships/tags" Target="../tags/tag1433.xml"/></Relationships>
</file>

<file path=ppt/slides/_rels/slide69.xml.rels><?xml version="1.0" encoding="UTF-8" standalone="yes"?>
<Relationships xmlns="http://schemas.openxmlformats.org/package/2006/relationships"><Relationship Id="rId26" Type="http://schemas.openxmlformats.org/officeDocument/2006/relationships/tags" Target="../tags/tag1572.xml"/><Relationship Id="rId21" Type="http://schemas.openxmlformats.org/officeDocument/2006/relationships/tags" Target="../tags/tag1567.xml"/><Relationship Id="rId42" Type="http://schemas.openxmlformats.org/officeDocument/2006/relationships/tags" Target="../tags/tag1588.xml"/><Relationship Id="rId47" Type="http://schemas.openxmlformats.org/officeDocument/2006/relationships/tags" Target="../tags/tag1593.xml"/><Relationship Id="rId63" Type="http://schemas.openxmlformats.org/officeDocument/2006/relationships/tags" Target="../tags/tag1609.xml"/><Relationship Id="rId68" Type="http://schemas.openxmlformats.org/officeDocument/2006/relationships/tags" Target="../tags/tag1614.xml"/><Relationship Id="rId84" Type="http://schemas.openxmlformats.org/officeDocument/2006/relationships/tags" Target="../tags/tag1630.xml"/><Relationship Id="rId89" Type="http://schemas.openxmlformats.org/officeDocument/2006/relationships/tags" Target="../tags/tag1635.xml"/><Relationship Id="rId16" Type="http://schemas.openxmlformats.org/officeDocument/2006/relationships/tags" Target="../tags/tag1562.xml"/><Relationship Id="rId107" Type="http://schemas.openxmlformats.org/officeDocument/2006/relationships/slideLayout" Target="../slideLayouts/slideLayout20.xml"/><Relationship Id="rId11" Type="http://schemas.openxmlformats.org/officeDocument/2006/relationships/tags" Target="../tags/tag1557.xml"/><Relationship Id="rId32" Type="http://schemas.openxmlformats.org/officeDocument/2006/relationships/tags" Target="../tags/tag1578.xml"/><Relationship Id="rId37" Type="http://schemas.openxmlformats.org/officeDocument/2006/relationships/tags" Target="../tags/tag1583.xml"/><Relationship Id="rId53" Type="http://schemas.openxmlformats.org/officeDocument/2006/relationships/tags" Target="../tags/tag1599.xml"/><Relationship Id="rId58" Type="http://schemas.openxmlformats.org/officeDocument/2006/relationships/tags" Target="../tags/tag1604.xml"/><Relationship Id="rId74" Type="http://schemas.openxmlformats.org/officeDocument/2006/relationships/tags" Target="../tags/tag1620.xml"/><Relationship Id="rId79" Type="http://schemas.openxmlformats.org/officeDocument/2006/relationships/tags" Target="../tags/tag1625.xml"/><Relationship Id="rId102" Type="http://schemas.openxmlformats.org/officeDocument/2006/relationships/tags" Target="../tags/tag1648.xml"/><Relationship Id="rId5" Type="http://schemas.openxmlformats.org/officeDocument/2006/relationships/tags" Target="../tags/tag1551.xml"/><Relationship Id="rId90" Type="http://schemas.openxmlformats.org/officeDocument/2006/relationships/tags" Target="../tags/tag1636.xml"/><Relationship Id="rId95" Type="http://schemas.openxmlformats.org/officeDocument/2006/relationships/tags" Target="../tags/tag1641.xml"/><Relationship Id="rId22" Type="http://schemas.openxmlformats.org/officeDocument/2006/relationships/tags" Target="../tags/tag1568.xml"/><Relationship Id="rId27" Type="http://schemas.openxmlformats.org/officeDocument/2006/relationships/tags" Target="../tags/tag1573.xml"/><Relationship Id="rId43" Type="http://schemas.openxmlformats.org/officeDocument/2006/relationships/tags" Target="../tags/tag1589.xml"/><Relationship Id="rId48" Type="http://schemas.openxmlformats.org/officeDocument/2006/relationships/tags" Target="../tags/tag1594.xml"/><Relationship Id="rId64" Type="http://schemas.openxmlformats.org/officeDocument/2006/relationships/tags" Target="../tags/tag1610.xml"/><Relationship Id="rId69" Type="http://schemas.openxmlformats.org/officeDocument/2006/relationships/tags" Target="../tags/tag1615.xml"/><Relationship Id="rId80" Type="http://schemas.openxmlformats.org/officeDocument/2006/relationships/tags" Target="../tags/tag1626.xml"/><Relationship Id="rId85" Type="http://schemas.openxmlformats.org/officeDocument/2006/relationships/tags" Target="../tags/tag1631.xml"/><Relationship Id="rId12" Type="http://schemas.openxmlformats.org/officeDocument/2006/relationships/tags" Target="../tags/tag1558.xml"/><Relationship Id="rId17" Type="http://schemas.openxmlformats.org/officeDocument/2006/relationships/tags" Target="../tags/tag1563.xml"/><Relationship Id="rId33" Type="http://schemas.openxmlformats.org/officeDocument/2006/relationships/tags" Target="../tags/tag1579.xml"/><Relationship Id="rId38" Type="http://schemas.openxmlformats.org/officeDocument/2006/relationships/tags" Target="../tags/tag1584.xml"/><Relationship Id="rId59" Type="http://schemas.openxmlformats.org/officeDocument/2006/relationships/tags" Target="../tags/tag1605.xml"/><Relationship Id="rId103" Type="http://schemas.openxmlformats.org/officeDocument/2006/relationships/tags" Target="../tags/tag1649.xml"/><Relationship Id="rId108" Type="http://schemas.openxmlformats.org/officeDocument/2006/relationships/notesSlide" Target="../notesSlides/notesSlide69.xml"/><Relationship Id="rId54" Type="http://schemas.openxmlformats.org/officeDocument/2006/relationships/tags" Target="../tags/tag1600.xml"/><Relationship Id="rId70" Type="http://schemas.openxmlformats.org/officeDocument/2006/relationships/tags" Target="../tags/tag1616.xml"/><Relationship Id="rId75" Type="http://schemas.openxmlformats.org/officeDocument/2006/relationships/tags" Target="../tags/tag1621.xml"/><Relationship Id="rId91" Type="http://schemas.openxmlformats.org/officeDocument/2006/relationships/tags" Target="../tags/tag1637.xml"/><Relationship Id="rId96" Type="http://schemas.openxmlformats.org/officeDocument/2006/relationships/tags" Target="../tags/tag1642.xml"/><Relationship Id="rId1" Type="http://schemas.openxmlformats.org/officeDocument/2006/relationships/tags" Target="../tags/tag1547.xml"/><Relationship Id="rId6" Type="http://schemas.openxmlformats.org/officeDocument/2006/relationships/tags" Target="../tags/tag1552.xml"/><Relationship Id="rId15" Type="http://schemas.openxmlformats.org/officeDocument/2006/relationships/tags" Target="../tags/tag1561.xml"/><Relationship Id="rId23" Type="http://schemas.openxmlformats.org/officeDocument/2006/relationships/tags" Target="../tags/tag1569.xml"/><Relationship Id="rId28" Type="http://schemas.openxmlformats.org/officeDocument/2006/relationships/tags" Target="../tags/tag1574.xml"/><Relationship Id="rId36" Type="http://schemas.openxmlformats.org/officeDocument/2006/relationships/tags" Target="../tags/tag1582.xml"/><Relationship Id="rId49" Type="http://schemas.openxmlformats.org/officeDocument/2006/relationships/tags" Target="../tags/tag1595.xml"/><Relationship Id="rId57" Type="http://schemas.openxmlformats.org/officeDocument/2006/relationships/tags" Target="../tags/tag1603.xml"/><Relationship Id="rId106" Type="http://schemas.openxmlformats.org/officeDocument/2006/relationships/tags" Target="../tags/tag1652.xml"/><Relationship Id="rId10" Type="http://schemas.openxmlformats.org/officeDocument/2006/relationships/tags" Target="../tags/tag1556.xml"/><Relationship Id="rId31" Type="http://schemas.openxmlformats.org/officeDocument/2006/relationships/tags" Target="../tags/tag1577.xml"/><Relationship Id="rId44" Type="http://schemas.openxmlformats.org/officeDocument/2006/relationships/tags" Target="../tags/tag1590.xml"/><Relationship Id="rId52" Type="http://schemas.openxmlformats.org/officeDocument/2006/relationships/tags" Target="../tags/tag1598.xml"/><Relationship Id="rId60" Type="http://schemas.openxmlformats.org/officeDocument/2006/relationships/tags" Target="../tags/tag1606.xml"/><Relationship Id="rId65" Type="http://schemas.openxmlformats.org/officeDocument/2006/relationships/tags" Target="../tags/tag1611.xml"/><Relationship Id="rId73" Type="http://schemas.openxmlformats.org/officeDocument/2006/relationships/tags" Target="../tags/tag1619.xml"/><Relationship Id="rId78" Type="http://schemas.openxmlformats.org/officeDocument/2006/relationships/tags" Target="../tags/tag1624.xml"/><Relationship Id="rId81" Type="http://schemas.openxmlformats.org/officeDocument/2006/relationships/tags" Target="../tags/tag1627.xml"/><Relationship Id="rId86" Type="http://schemas.openxmlformats.org/officeDocument/2006/relationships/tags" Target="../tags/tag1632.xml"/><Relationship Id="rId94" Type="http://schemas.openxmlformats.org/officeDocument/2006/relationships/tags" Target="../tags/tag1640.xml"/><Relationship Id="rId99" Type="http://schemas.openxmlformats.org/officeDocument/2006/relationships/tags" Target="../tags/tag1645.xml"/><Relationship Id="rId101" Type="http://schemas.openxmlformats.org/officeDocument/2006/relationships/tags" Target="../tags/tag1647.xml"/><Relationship Id="rId4" Type="http://schemas.openxmlformats.org/officeDocument/2006/relationships/tags" Target="../tags/tag1550.xml"/><Relationship Id="rId9" Type="http://schemas.openxmlformats.org/officeDocument/2006/relationships/tags" Target="../tags/tag1555.xml"/><Relationship Id="rId13" Type="http://schemas.openxmlformats.org/officeDocument/2006/relationships/tags" Target="../tags/tag1559.xml"/><Relationship Id="rId18" Type="http://schemas.openxmlformats.org/officeDocument/2006/relationships/tags" Target="../tags/tag1564.xml"/><Relationship Id="rId39" Type="http://schemas.openxmlformats.org/officeDocument/2006/relationships/tags" Target="../tags/tag1585.xml"/><Relationship Id="rId109" Type="http://schemas.openxmlformats.org/officeDocument/2006/relationships/image" Target="../media/image17.jpeg"/><Relationship Id="rId34" Type="http://schemas.openxmlformats.org/officeDocument/2006/relationships/tags" Target="../tags/tag1580.xml"/><Relationship Id="rId50" Type="http://schemas.openxmlformats.org/officeDocument/2006/relationships/tags" Target="../tags/tag1596.xml"/><Relationship Id="rId55" Type="http://schemas.openxmlformats.org/officeDocument/2006/relationships/tags" Target="../tags/tag1601.xml"/><Relationship Id="rId76" Type="http://schemas.openxmlformats.org/officeDocument/2006/relationships/tags" Target="../tags/tag1622.xml"/><Relationship Id="rId97" Type="http://schemas.openxmlformats.org/officeDocument/2006/relationships/tags" Target="../tags/tag1643.xml"/><Relationship Id="rId104" Type="http://schemas.openxmlformats.org/officeDocument/2006/relationships/tags" Target="../tags/tag1650.xml"/><Relationship Id="rId7" Type="http://schemas.openxmlformats.org/officeDocument/2006/relationships/tags" Target="../tags/tag1553.xml"/><Relationship Id="rId71" Type="http://schemas.openxmlformats.org/officeDocument/2006/relationships/tags" Target="../tags/tag1617.xml"/><Relationship Id="rId92" Type="http://schemas.openxmlformats.org/officeDocument/2006/relationships/tags" Target="../tags/tag1638.xml"/><Relationship Id="rId2" Type="http://schemas.openxmlformats.org/officeDocument/2006/relationships/tags" Target="../tags/tag1548.xml"/><Relationship Id="rId29" Type="http://schemas.openxmlformats.org/officeDocument/2006/relationships/tags" Target="../tags/tag1575.xml"/><Relationship Id="rId24" Type="http://schemas.openxmlformats.org/officeDocument/2006/relationships/tags" Target="../tags/tag1570.xml"/><Relationship Id="rId40" Type="http://schemas.openxmlformats.org/officeDocument/2006/relationships/tags" Target="../tags/tag1586.xml"/><Relationship Id="rId45" Type="http://schemas.openxmlformats.org/officeDocument/2006/relationships/tags" Target="../tags/tag1591.xml"/><Relationship Id="rId66" Type="http://schemas.openxmlformats.org/officeDocument/2006/relationships/tags" Target="../tags/tag1612.xml"/><Relationship Id="rId87" Type="http://schemas.openxmlformats.org/officeDocument/2006/relationships/tags" Target="../tags/tag1633.xml"/><Relationship Id="rId61" Type="http://schemas.openxmlformats.org/officeDocument/2006/relationships/tags" Target="../tags/tag1607.xml"/><Relationship Id="rId82" Type="http://schemas.openxmlformats.org/officeDocument/2006/relationships/tags" Target="../tags/tag1628.xml"/><Relationship Id="rId19" Type="http://schemas.openxmlformats.org/officeDocument/2006/relationships/tags" Target="../tags/tag1565.xml"/><Relationship Id="rId14" Type="http://schemas.openxmlformats.org/officeDocument/2006/relationships/tags" Target="../tags/tag1560.xml"/><Relationship Id="rId30" Type="http://schemas.openxmlformats.org/officeDocument/2006/relationships/tags" Target="../tags/tag1576.xml"/><Relationship Id="rId35" Type="http://schemas.openxmlformats.org/officeDocument/2006/relationships/tags" Target="../tags/tag1581.xml"/><Relationship Id="rId56" Type="http://schemas.openxmlformats.org/officeDocument/2006/relationships/tags" Target="../tags/tag1602.xml"/><Relationship Id="rId77" Type="http://schemas.openxmlformats.org/officeDocument/2006/relationships/tags" Target="../tags/tag1623.xml"/><Relationship Id="rId100" Type="http://schemas.openxmlformats.org/officeDocument/2006/relationships/tags" Target="../tags/tag1646.xml"/><Relationship Id="rId105" Type="http://schemas.openxmlformats.org/officeDocument/2006/relationships/tags" Target="../tags/tag1651.xml"/><Relationship Id="rId8" Type="http://schemas.openxmlformats.org/officeDocument/2006/relationships/tags" Target="../tags/tag1554.xml"/><Relationship Id="rId51" Type="http://schemas.openxmlformats.org/officeDocument/2006/relationships/tags" Target="../tags/tag1597.xml"/><Relationship Id="rId72" Type="http://schemas.openxmlformats.org/officeDocument/2006/relationships/tags" Target="../tags/tag1618.xml"/><Relationship Id="rId93" Type="http://schemas.openxmlformats.org/officeDocument/2006/relationships/tags" Target="../tags/tag1639.xml"/><Relationship Id="rId98" Type="http://schemas.openxmlformats.org/officeDocument/2006/relationships/tags" Target="../tags/tag1644.xml"/><Relationship Id="rId3" Type="http://schemas.openxmlformats.org/officeDocument/2006/relationships/tags" Target="../tags/tag1549.xml"/><Relationship Id="rId25" Type="http://schemas.openxmlformats.org/officeDocument/2006/relationships/tags" Target="../tags/tag1571.xml"/><Relationship Id="rId46" Type="http://schemas.openxmlformats.org/officeDocument/2006/relationships/tags" Target="../tags/tag1592.xml"/><Relationship Id="rId67" Type="http://schemas.openxmlformats.org/officeDocument/2006/relationships/tags" Target="../tags/tag1613.xml"/><Relationship Id="rId20" Type="http://schemas.openxmlformats.org/officeDocument/2006/relationships/tags" Target="../tags/tag1566.xml"/><Relationship Id="rId41" Type="http://schemas.openxmlformats.org/officeDocument/2006/relationships/tags" Target="../tags/tag1587.xml"/><Relationship Id="rId62" Type="http://schemas.openxmlformats.org/officeDocument/2006/relationships/tags" Target="../tags/tag1608.xml"/><Relationship Id="rId83" Type="http://schemas.openxmlformats.org/officeDocument/2006/relationships/tags" Target="../tags/tag1629.xml"/><Relationship Id="rId88" Type="http://schemas.openxmlformats.org/officeDocument/2006/relationships/tags" Target="../tags/tag1634.xml"/></Relationships>
</file>

<file path=ppt/slides/_rels/slide7.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image" Target="../media/image17.jpeg"/><Relationship Id="rId2" Type="http://schemas.openxmlformats.org/officeDocument/2006/relationships/tags" Target="../tags/tag54.xml"/><Relationship Id="rId16" Type="http://schemas.openxmlformats.org/officeDocument/2006/relationships/notesSlide" Target="../notesSlides/notesSlide7.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5" Type="http://schemas.openxmlformats.org/officeDocument/2006/relationships/tags" Target="../tags/tag57.xml"/><Relationship Id="rId15" Type="http://schemas.openxmlformats.org/officeDocument/2006/relationships/slideLayout" Target="../slideLayouts/slideLayout20.xml"/><Relationship Id="rId10" Type="http://schemas.openxmlformats.org/officeDocument/2006/relationships/tags" Target="../tags/tag62.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s>
</file>

<file path=ppt/slides/_rels/slide70.xml.rels><?xml version="1.0" encoding="UTF-8" standalone="yes"?>
<Relationships xmlns="http://schemas.openxmlformats.org/package/2006/relationships"><Relationship Id="rId26" Type="http://schemas.openxmlformats.org/officeDocument/2006/relationships/tags" Target="../tags/tag1678.xml"/><Relationship Id="rId117" Type="http://schemas.openxmlformats.org/officeDocument/2006/relationships/tags" Target="../tags/tag1769.xml"/><Relationship Id="rId21" Type="http://schemas.openxmlformats.org/officeDocument/2006/relationships/tags" Target="../tags/tag1673.xml"/><Relationship Id="rId42" Type="http://schemas.openxmlformats.org/officeDocument/2006/relationships/tags" Target="../tags/tag1694.xml"/><Relationship Id="rId47" Type="http://schemas.openxmlformats.org/officeDocument/2006/relationships/tags" Target="../tags/tag1699.xml"/><Relationship Id="rId63" Type="http://schemas.openxmlformats.org/officeDocument/2006/relationships/tags" Target="../tags/tag1715.xml"/><Relationship Id="rId68" Type="http://schemas.openxmlformats.org/officeDocument/2006/relationships/tags" Target="../tags/tag1720.xml"/><Relationship Id="rId84" Type="http://schemas.openxmlformats.org/officeDocument/2006/relationships/tags" Target="../tags/tag1736.xml"/><Relationship Id="rId89" Type="http://schemas.openxmlformats.org/officeDocument/2006/relationships/tags" Target="../tags/tag1741.xml"/><Relationship Id="rId112" Type="http://schemas.openxmlformats.org/officeDocument/2006/relationships/tags" Target="../tags/tag1764.xml"/><Relationship Id="rId16" Type="http://schemas.openxmlformats.org/officeDocument/2006/relationships/tags" Target="../tags/tag1668.xml"/><Relationship Id="rId107" Type="http://schemas.openxmlformats.org/officeDocument/2006/relationships/tags" Target="../tags/tag1759.xml"/><Relationship Id="rId11" Type="http://schemas.openxmlformats.org/officeDocument/2006/relationships/tags" Target="../tags/tag1663.xml"/><Relationship Id="rId32" Type="http://schemas.openxmlformats.org/officeDocument/2006/relationships/tags" Target="../tags/tag1684.xml"/><Relationship Id="rId37" Type="http://schemas.openxmlformats.org/officeDocument/2006/relationships/tags" Target="../tags/tag1689.xml"/><Relationship Id="rId53" Type="http://schemas.openxmlformats.org/officeDocument/2006/relationships/tags" Target="../tags/tag1705.xml"/><Relationship Id="rId58" Type="http://schemas.openxmlformats.org/officeDocument/2006/relationships/tags" Target="../tags/tag1710.xml"/><Relationship Id="rId74" Type="http://schemas.openxmlformats.org/officeDocument/2006/relationships/tags" Target="../tags/tag1726.xml"/><Relationship Id="rId79" Type="http://schemas.openxmlformats.org/officeDocument/2006/relationships/tags" Target="../tags/tag1731.xml"/><Relationship Id="rId102" Type="http://schemas.openxmlformats.org/officeDocument/2006/relationships/tags" Target="../tags/tag1754.xml"/><Relationship Id="rId123" Type="http://schemas.openxmlformats.org/officeDocument/2006/relationships/notesSlide" Target="../notesSlides/notesSlide70.xml"/><Relationship Id="rId5" Type="http://schemas.openxmlformats.org/officeDocument/2006/relationships/tags" Target="../tags/tag1657.xml"/><Relationship Id="rId90" Type="http://schemas.openxmlformats.org/officeDocument/2006/relationships/tags" Target="../tags/tag1742.xml"/><Relationship Id="rId95" Type="http://schemas.openxmlformats.org/officeDocument/2006/relationships/tags" Target="../tags/tag1747.xml"/><Relationship Id="rId22" Type="http://schemas.openxmlformats.org/officeDocument/2006/relationships/tags" Target="../tags/tag1674.xml"/><Relationship Id="rId27" Type="http://schemas.openxmlformats.org/officeDocument/2006/relationships/tags" Target="../tags/tag1679.xml"/><Relationship Id="rId43" Type="http://schemas.openxmlformats.org/officeDocument/2006/relationships/tags" Target="../tags/tag1695.xml"/><Relationship Id="rId48" Type="http://schemas.openxmlformats.org/officeDocument/2006/relationships/tags" Target="../tags/tag1700.xml"/><Relationship Id="rId64" Type="http://schemas.openxmlformats.org/officeDocument/2006/relationships/tags" Target="../tags/tag1716.xml"/><Relationship Id="rId69" Type="http://schemas.openxmlformats.org/officeDocument/2006/relationships/tags" Target="../tags/tag1721.xml"/><Relationship Id="rId113" Type="http://schemas.openxmlformats.org/officeDocument/2006/relationships/tags" Target="../tags/tag1765.xml"/><Relationship Id="rId118" Type="http://schemas.openxmlformats.org/officeDocument/2006/relationships/tags" Target="../tags/tag1770.xml"/><Relationship Id="rId80" Type="http://schemas.openxmlformats.org/officeDocument/2006/relationships/tags" Target="../tags/tag1732.xml"/><Relationship Id="rId85" Type="http://schemas.openxmlformats.org/officeDocument/2006/relationships/tags" Target="../tags/tag1737.xml"/><Relationship Id="rId12" Type="http://schemas.openxmlformats.org/officeDocument/2006/relationships/tags" Target="../tags/tag1664.xml"/><Relationship Id="rId17" Type="http://schemas.openxmlformats.org/officeDocument/2006/relationships/tags" Target="../tags/tag1669.xml"/><Relationship Id="rId33" Type="http://schemas.openxmlformats.org/officeDocument/2006/relationships/tags" Target="../tags/tag1685.xml"/><Relationship Id="rId38" Type="http://schemas.openxmlformats.org/officeDocument/2006/relationships/tags" Target="../tags/tag1690.xml"/><Relationship Id="rId59" Type="http://schemas.openxmlformats.org/officeDocument/2006/relationships/tags" Target="../tags/tag1711.xml"/><Relationship Id="rId103" Type="http://schemas.openxmlformats.org/officeDocument/2006/relationships/tags" Target="../tags/tag1755.xml"/><Relationship Id="rId108" Type="http://schemas.openxmlformats.org/officeDocument/2006/relationships/tags" Target="../tags/tag1760.xml"/><Relationship Id="rId124" Type="http://schemas.openxmlformats.org/officeDocument/2006/relationships/image" Target="../media/image17.jpeg"/><Relationship Id="rId54" Type="http://schemas.openxmlformats.org/officeDocument/2006/relationships/tags" Target="../tags/tag1706.xml"/><Relationship Id="rId70" Type="http://schemas.openxmlformats.org/officeDocument/2006/relationships/tags" Target="../tags/tag1722.xml"/><Relationship Id="rId75" Type="http://schemas.openxmlformats.org/officeDocument/2006/relationships/tags" Target="../tags/tag1727.xml"/><Relationship Id="rId91" Type="http://schemas.openxmlformats.org/officeDocument/2006/relationships/tags" Target="../tags/tag1743.xml"/><Relationship Id="rId96" Type="http://schemas.openxmlformats.org/officeDocument/2006/relationships/tags" Target="../tags/tag1748.xml"/><Relationship Id="rId1" Type="http://schemas.openxmlformats.org/officeDocument/2006/relationships/tags" Target="../tags/tag1653.xml"/><Relationship Id="rId6" Type="http://schemas.openxmlformats.org/officeDocument/2006/relationships/tags" Target="../tags/tag1658.xml"/><Relationship Id="rId23" Type="http://schemas.openxmlformats.org/officeDocument/2006/relationships/tags" Target="../tags/tag1675.xml"/><Relationship Id="rId28" Type="http://schemas.openxmlformats.org/officeDocument/2006/relationships/tags" Target="../tags/tag1680.xml"/><Relationship Id="rId49" Type="http://schemas.openxmlformats.org/officeDocument/2006/relationships/tags" Target="../tags/tag1701.xml"/><Relationship Id="rId114" Type="http://schemas.openxmlformats.org/officeDocument/2006/relationships/tags" Target="../tags/tag1766.xml"/><Relationship Id="rId119" Type="http://schemas.openxmlformats.org/officeDocument/2006/relationships/tags" Target="../tags/tag1771.xml"/><Relationship Id="rId44" Type="http://schemas.openxmlformats.org/officeDocument/2006/relationships/tags" Target="../tags/tag1696.xml"/><Relationship Id="rId60" Type="http://schemas.openxmlformats.org/officeDocument/2006/relationships/tags" Target="../tags/tag1712.xml"/><Relationship Id="rId65" Type="http://schemas.openxmlformats.org/officeDocument/2006/relationships/tags" Target="../tags/tag1717.xml"/><Relationship Id="rId81" Type="http://schemas.openxmlformats.org/officeDocument/2006/relationships/tags" Target="../tags/tag1733.xml"/><Relationship Id="rId86" Type="http://schemas.openxmlformats.org/officeDocument/2006/relationships/tags" Target="../tags/tag1738.xml"/><Relationship Id="rId4" Type="http://schemas.openxmlformats.org/officeDocument/2006/relationships/tags" Target="../tags/tag1656.xml"/><Relationship Id="rId9" Type="http://schemas.openxmlformats.org/officeDocument/2006/relationships/tags" Target="../tags/tag1661.xml"/><Relationship Id="rId13" Type="http://schemas.openxmlformats.org/officeDocument/2006/relationships/tags" Target="../tags/tag1665.xml"/><Relationship Id="rId18" Type="http://schemas.openxmlformats.org/officeDocument/2006/relationships/tags" Target="../tags/tag1670.xml"/><Relationship Id="rId39" Type="http://schemas.openxmlformats.org/officeDocument/2006/relationships/tags" Target="../tags/tag1691.xml"/><Relationship Id="rId109" Type="http://schemas.openxmlformats.org/officeDocument/2006/relationships/tags" Target="../tags/tag1761.xml"/><Relationship Id="rId34" Type="http://schemas.openxmlformats.org/officeDocument/2006/relationships/tags" Target="../tags/tag1686.xml"/><Relationship Id="rId50" Type="http://schemas.openxmlformats.org/officeDocument/2006/relationships/tags" Target="../tags/tag1702.xml"/><Relationship Id="rId55" Type="http://schemas.openxmlformats.org/officeDocument/2006/relationships/tags" Target="../tags/tag1707.xml"/><Relationship Id="rId76" Type="http://schemas.openxmlformats.org/officeDocument/2006/relationships/tags" Target="../tags/tag1728.xml"/><Relationship Id="rId97" Type="http://schemas.openxmlformats.org/officeDocument/2006/relationships/tags" Target="../tags/tag1749.xml"/><Relationship Id="rId104" Type="http://schemas.openxmlformats.org/officeDocument/2006/relationships/tags" Target="../tags/tag1756.xml"/><Relationship Id="rId120" Type="http://schemas.openxmlformats.org/officeDocument/2006/relationships/tags" Target="../tags/tag1772.xml"/><Relationship Id="rId7" Type="http://schemas.openxmlformats.org/officeDocument/2006/relationships/tags" Target="../tags/tag1659.xml"/><Relationship Id="rId71" Type="http://schemas.openxmlformats.org/officeDocument/2006/relationships/tags" Target="../tags/tag1723.xml"/><Relationship Id="rId92" Type="http://schemas.openxmlformats.org/officeDocument/2006/relationships/tags" Target="../tags/tag1744.xml"/><Relationship Id="rId2" Type="http://schemas.openxmlformats.org/officeDocument/2006/relationships/tags" Target="../tags/tag1654.xml"/><Relationship Id="rId29" Type="http://schemas.openxmlformats.org/officeDocument/2006/relationships/tags" Target="../tags/tag1681.xml"/><Relationship Id="rId24" Type="http://schemas.openxmlformats.org/officeDocument/2006/relationships/tags" Target="../tags/tag1676.xml"/><Relationship Id="rId40" Type="http://schemas.openxmlformats.org/officeDocument/2006/relationships/tags" Target="../tags/tag1692.xml"/><Relationship Id="rId45" Type="http://schemas.openxmlformats.org/officeDocument/2006/relationships/tags" Target="../tags/tag1697.xml"/><Relationship Id="rId66" Type="http://schemas.openxmlformats.org/officeDocument/2006/relationships/tags" Target="../tags/tag1718.xml"/><Relationship Id="rId87" Type="http://schemas.openxmlformats.org/officeDocument/2006/relationships/tags" Target="../tags/tag1739.xml"/><Relationship Id="rId110" Type="http://schemas.openxmlformats.org/officeDocument/2006/relationships/tags" Target="../tags/tag1762.xml"/><Relationship Id="rId115" Type="http://schemas.openxmlformats.org/officeDocument/2006/relationships/tags" Target="../tags/tag1767.xml"/><Relationship Id="rId61" Type="http://schemas.openxmlformats.org/officeDocument/2006/relationships/tags" Target="../tags/tag1713.xml"/><Relationship Id="rId82" Type="http://schemas.openxmlformats.org/officeDocument/2006/relationships/tags" Target="../tags/tag1734.xml"/><Relationship Id="rId19" Type="http://schemas.openxmlformats.org/officeDocument/2006/relationships/tags" Target="../tags/tag1671.xml"/><Relationship Id="rId14" Type="http://schemas.openxmlformats.org/officeDocument/2006/relationships/tags" Target="../tags/tag1666.xml"/><Relationship Id="rId30" Type="http://schemas.openxmlformats.org/officeDocument/2006/relationships/tags" Target="../tags/tag1682.xml"/><Relationship Id="rId35" Type="http://schemas.openxmlformats.org/officeDocument/2006/relationships/tags" Target="../tags/tag1687.xml"/><Relationship Id="rId56" Type="http://schemas.openxmlformats.org/officeDocument/2006/relationships/tags" Target="../tags/tag1708.xml"/><Relationship Id="rId77" Type="http://schemas.openxmlformats.org/officeDocument/2006/relationships/tags" Target="../tags/tag1729.xml"/><Relationship Id="rId100" Type="http://schemas.openxmlformats.org/officeDocument/2006/relationships/tags" Target="../tags/tag1752.xml"/><Relationship Id="rId105" Type="http://schemas.openxmlformats.org/officeDocument/2006/relationships/tags" Target="../tags/tag1757.xml"/><Relationship Id="rId8" Type="http://schemas.openxmlformats.org/officeDocument/2006/relationships/tags" Target="../tags/tag1660.xml"/><Relationship Id="rId51" Type="http://schemas.openxmlformats.org/officeDocument/2006/relationships/tags" Target="../tags/tag1703.xml"/><Relationship Id="rId72" Type="http://schemas.openxmlformats.org/officeDocument/2006/relationships/tags" Target="../tags/tag1724.xml"/><Relationship Id="rId93" Type="http://schemas.openxmlformats.org/officeDocument/2006/relationships/tags" Target="../tags/tag1745.xml"/><Relationship Id="rId98" Type="http://schemas.openxmlformats.org/officeDocument/2006/relationships/tags" Target="../tags/tag1750.xml"/><Relationship Id="rId121" Type="http://schemas.openxmlformats.org/officeDocument/2006/relationships/tags" Target="../tags/tag1773.xml"/><Relationship Id="rId3" Type="http://schemas.openxmlformats.org/officeDocument/2006/relationships/tags" Target="../tags/tag1655.xml"/><Relationship Id="rId25" Type="http://schemas.openxmlformats.org/officeDocument/2006/relationships/tags" Target="../tags/tag1677.xml"/><Relationship Id="rId46" Type="http://schemas.openxmlformats.org/officeDocument/2006/relationships/tags" Target="../tags/tag1698.xml"/><Relationship Id="rId67" Type="http://schemas.openxmlformats.org/officeDocument/2006/relationships/tags" Target="../tags/tag1719.xml"/><Relationship Id="rId116" Type="http://schemas.openxmlformats.org/officeDocument/2006/relationships/tags" Target="../tags/tag1768.xml"/><Relationship Id="rId20" Type="http://schemas.openxmlformats.org/officeDocument/2006/relationships/tags" Target="../tags/tag1672.xml"/><Relationship Id="rId41" Type="http://schemas.openxmlformats.org/officeDocument/2006/relationships/tags" Target="../tags/tag1693.xml"/><Relationship Id="rId62" Type="http://schemas.openxmlformats.org/officeDocument/2006/relationships/tags" Target="../tags/tag1714.xml"/><Relationship Id="rId83" Type="http://schemas.openxmlformats.org/officeDocument/2006/relationships/tags" Target="../tags/tag1735.xml"/><Relationship Id="rId88" Type="http://schemas.openxmlformats.org/officeDocument/2006/relationships/tags" Target="../tags/tag1740.xml"/><Relationship Id="rId111" Type="http://schemas.openxmlformats.org/officeDocument/2006/relationships/tags" Target="../tags/tag1763.xml"/><Relationship Id="rId15" Type="http://schemas.openxmlformats.org/officeDocument/2006/relationships/tags" Target="../tags/tag1667.xml"/><Relationship Id="rId36" Type="http://schemas.openxmlformats.org/officeDocument/2006/relationships/tags" Target="../tags/tag1688.xml"/><Relationship Id="rId57" Type="http://schemas.openxmlformats.org/officeDocument/2006/relationships/tags" Target="../tags/tag1709.xml"/><Relationship Id="rId106" Type="http://schemas.openxmlformats.org/officeDocument/2006/relationships/tags" Target="../tags/tag1758.xml"/><Relationship Id="rId10" Type="http://schemas.openxmlformats.org/officeDocument/2006/relationships/tags" Target="../tags/tag1662.xml"/><Relationship Id="rId31" Type="http://schemas.openxmlformats.org/officeDocument/2006/relationships/tags" Target="../tags/tag1683.xml"/><Relationship Id="rId52" Type="http://schemas.openxmlformats.org/officeDocument/2006/relationships/tags" Target="../tags/tag1704.xml"/><Relationship Id="rId73" Type="http://schemas.openxmlformats.org/officeDocument/2006/relationships/tags" Target="../tags/tag1725.xml"/><Relationship Id="rId78" Type="http://schemas.openxmlformats.org/officeDocument/2006/relationships/tags" Target="../tags/tag1730.xml"/><Relationship Id="rId94" Type="http://schemas.openxmlformats.org/officeDocument/2006/relationships/tags" Target="../tags/tag1746.xml"/><Relationship Id="rId99" Type="http://schemas.openxmlformats.org/officeDocument/2006/relationships/tags" Target="../tags/tag1751.xml"/><Relationship Id="rId101" Type="http://schemas.openxmlformats.org/officeDocument/2006/relationships/tags" Target="../tags/tag1753.xml"/><Relationship Id="rId122"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6" Type="http://schemas.openxmlformats.org/officeDocument/2006/relationships/tags" Target="../tags/tag1799.xml"/><Relationship Id="rId21" Type="http://schemas.openxmlformats.org/officeDocument/2006/relationships/tags" Target="../tags/tag1794.xml"/><Relationship Id="rId42" Type="http://schemas.openxmlformats.org/officeDocument/2006/relationships/tags" Target="../tags/tag1815.xml"/><Relationship Id="rId47" Type="http://schemas.openxmlformats.org/officeDocument/2006/relationships/tags" Target="../tags/tag1820.xml"/><Relationship Id="rId63" Type="http://schemas.openxmlformats.org/officeDocument/2006/relationships/tags" Target="../tags/tag1836.xml"/><Relationship Id="rId68" Type="http://schemas.openxmlformats.org/officeDocument/2006/relationships/tags" Target="../tags/tag1841.xml"/><Relationship Id="rId84" Type="http://schemas.openxmlformats.org/officeDocument/2006/relationships/tags" Target="../tags/tag1857.xml"/><Relationship Id="rId89" Type="http://schemas.openxmlformats.org/officeDocument/2006/relationships/tags" Target="../tags/tag1862.xml"/><Relationship Id="rId16" Type="http://schemas.openxmlformats.org/officeDocument/2006/relationships/tags" Target="../tags/tag1789.xml"/><Relationship Id="rId107" Type="http://schemas.openxmlformats.org/officeDocument/2006/relationships/image" Target="../media/image17.jpeg"/><Relationship Id="rId11" Type="http://schemas.openxmlformats.org/officeDocument/2006/relationships/tags" Target="../tags/tag1784.xml"/><Relationship Id="rId32" Type="http://schemas.openxmlformats.org/officeDocument/2006/relationships/tags" Target="../tags/tag1805.xml"/><Relationship Id="rId37" Type="http://schemas.openxmlformats.org/officeDocument/2006/relationships/tags" Target="../tags/tag1810.xml"/><Relationship Id="rId53" Type="http://schemas.openxmlformats.org/officeDocument/2006/relationships/tags" Target="../tags/tag1826.xml"/><Relationship Id="rId58" Type="http://schemas.openxmlformats.org/officeDocument/2006/relationships/tags" Target="../tags/tag1831.xml"/><Relationship Id="rId74" Type="http://schemas.openxmlformats.org/officeDocument/2006/relationships/tags" Target="../tags/tag1847.xml"/><Relationship Id="rId79" Type="http://schemas.openxmlformats.org/officeDocument/2006/relationships/tags" Target="../tags/tag1852.xml"/><Relationship Id="rId102" Type="http://schemas.openxmlformats.org/officeDocument/2006/relationships/tags" Target="../tags/tag1875.xml"/><Relationship Id="rId5" Type="http://schemas.openxmlformats.org/officeDocument/2006/relationships/tags" Target="../tags/tag1778.xml"/><Relationship Id="rId90" Type="http://schemas.openxmlformats.org/officeDocument/2006/relationships/tags" Target="../tags/tag1863.xml"/><Relationship Id="rId95" Type="http://schemas.openxmlformats.org/officeDocument/2006/relationships/tags" Target="../tags/tag1868.xml"/><Relationship Id="rId22" Type="http://schemas.openxmlformats.org/officeDocument/2006/relationships/tags" Target="../tags/tag1795.xml"/><Relationship Id="rId27" Type="http://schemas.openxmlformats.org/officeDocument/2006/relationships/tags" Target="../tags/tag1800.xml"/><Relationship Id="rId43" Type="http://schemas.openxmlformats.org/officeDocument/2006/relationships/tags" Target="../tags/tag1816.xml"/><Relationship Id="rId48" Type="http://schemas.openxmlformats.org/officeDocument/2006/relationships/tags" Target="../tags/tag1821.xml"/><Relationship Id="rId64" Type="http://schemas.openxmlformats.org/officeDocument/2006/relationships/tags" Target="../tags/tag1837.xml"/><Relationship Id="rId69" Type="http://schemas.openxmlformats.org/officeDocument/2006/relationships/tags" Target="../tags/tag1842.xml"/><Relationship Id="rId80" Type="http://schemas.openxmlformats.org/officeDocument/2006/relationships/tags" Target="../tags/tag1853.xml"/><Relationship Id="rId85" Type="http://schemas.openxmlformats.org/officeDocument/2006/relationships/tags" Target="../tags/tag1858.xml"/><Relationship Id="rId12" Type="http://schemas.openxmlformats.org/officeDocument/2006/relationships/tags" Target="../tags/tag1785.xml"/><Relationship Id="rId17" Type="http://schemas.openxmlformats.org/officeDocument/2006/relationships/tags" Target="../tags/tag1790.xml"/><Relationship Id="rId33" Type="http://schemas.openxmlformats.org/officeDocument/2006/relationships/tags" Target="../tags/tag1806.xml"/><Relationship Id="rId38" Type="http://schemas.openxmlformats.org/officeDocument/2006/relationships/tags" Target="../tags/tag1811.xml"/><Relationship Id="rId59" Type="http://schemas.openxmlformats.org/officeDocument/2006/relationships/tags" Target="../tags/tag1832.xml"/><Relationship Id="rId103" Type="http://schemas.openxmlformats.org/officeDocument/2006/relationships/tags" Target="../tags/tag1876.xml"/><Relationship Id="rId20" Type="http://schemas.openxmlformats.org/officeDocument/2006/relationships/tags" Target="../tags/tag1793.xml"/><Relationship Id="rId41" Type="http://schemas.openxmlformats.org/officeDocument/2006/relationships/tags" Target="../tags/tag1814.xml"/><Relationship Id="rId54" Type="http://schemas.openxmlformats.org/officeDocument/2006/relationships/tags" Target="../tags/tag1827.xml"/><Relationship Id="rId62" Type="http://schemas.openxmlformats.org/officeDocument/2006/relationships/tags" Target="../tags/tag1835.xml"/><Relationship Id="rId70" Type="http://schemas.openxmlformats.org/officeDocument/2006/relationships/tags" Target="../tags/tag1843.xml"/><Relationship Id="rId75" Type="http://schemas.openxmlformats.org/officeDocument/2006/relationships/tags" Target="../tags/tag1848.xml"/><Relationship Id="rId83" Type="http://schemas.openxmlformats.org/officeDocument/2006/relationships/tags" Target="../tags/tag1856.xml"/><Relationship Id="rId88" Type="http://schemas.openxmlformats.org/officeDocument/2006/relationships/tags" Target="../tags/tag1861.xml"/><Relationship Id="rId91" Type="http://schemas.openxmlformats.org/officeDocument/2006/relationships/tags" Target="../tags/tag1864.xml"/><Relationship Id="rId96" Type="http://schemas.openxmlformats.org/officeDocument/2006/relationships/tags" Target="../tags/tag1869.xml"/><Relationship Id="rId1" Type="http://schemas.openxmlformats.org/officeDocument/2006/relationships/tags" Target="../tags/tag1774.xml"/><Relationship Id="rId6" Type="http://schemas.openxmlformats.org/officeDocument/2006/relationships/tags" Target="../tags/tag1779.xml"/><Relationship Id="rId15" Type="http://schemas.openxmlformats.org/officeDocument/2006/relationships/tags" Target="../tags/tag1788.xml"/><Relationship Id="rId23" Type="http://schemas.openxmlformats.org/officeDocument/2006/relationships/tags" Target="../tags/tag1796.xml"/><Relationship Id="rId28" Type="http://schemas.openxmlformats.org/officeDocument/2006/relationships/tags" Target="../tags/tag1801.xml"/><Relationship Id="rId36" Type="http://schemas.openxmlformats.org/officeDocument/2006/relationships/tags" Target="../tags/tag1809.xml"/><Relationship Id="rId49" Type="http://schemas.openxmlformats.org/officeDocument/2006/relationships/tags" Target="../tags/tag1822.xml"/><Relationship Id="rId57" Type="http://schemas.openxmlformats.org/officeDocument/2006/relationships/tags" Target="../tags/tag1830.xml"/><Relationship Id="rId106" Type="http://schemas.openxmlformats.org/officeDocument/2006/relationships/notesSlide" Target="../notesSlides/notesSlide71.xml"/><Relationship Id="rId10" Type="http://schemas.openxmlformats.org/officeDocument/2006/relationships/tags" Target="../tags/tag1783.xml"/><Relationship Id="rId31" Type="http://schemas.openxmlformats.org/officeDocument/2006/relationships/tags" Target="../tags/tag1804.xml"/><Relationship Id="rId44" Type="http://schemas.openxmlformats.org/officeDocument/2006/relationships/tags" Target="../tags/tag1817.xml"/><Relationship Id="rId52" Type="http://schemas.openxmlformats.org/officeDocument/2006/relationships/tags" Target="../tags/tag1825.xml"/><Relationship Id="rId60" Type="http://schemas.openxmlformats.org/officeDocument/2006/relationships/tags" Target="../tags/tag1833.xml"/><Relationship Id="rId65" Type="http://schemas.openxmlformats.org/officeDocument/2006/relationships/tags" Target="../tags/tag1838.xml"/><Relationship Id="rId73" Type="http://schemas.openxmlformats.org/officeDocument/2006/relationships/tags" Target="../tags/tag1846.xml"/><Relationship Id="rId78" Type="http://schemas.openxmlformats.org/officeDocument/2006/relationships/tags" Target="../tags/tag1851.xml"/><Relationship Id="rId81" Type="http://schemas.openxmlformats.org/officeDocument/2006/relationships/tags" Target="../tags/tag1854.xml"/><Relationship Id="rId86" Type="http://schemas.openxmlformats.org/officeDocument/2006/relationships/tags" Target="../tags/tag1859.xml"/><Relationship Id="rId94" Type="http://schemas.openxmlformats.org/officeDocument/2006/relationships/tags" Target="../tags/tag1867.xml"/><Relationship Id="rId99" Type="http://schemas.openxmlformats.org/officeDocument/2006/relationships/tags" Target="../tags/tag1872.xml"/><Relationship Id="rId101" Type="http://schemas.openxmlformats.org/officeDocument/2006/relationships/tags" Target="../tags/tag1874.xml"/><Relationship Id="rId4" Type="http://schemas.openxmlformats.org/officeDocument/2006/relationships/tags" Target="../tags/tag1777.xml"/><Relationship Id="rId9" Type="http://schemas.openxmlformats.org/officeDocument/2006/relationships/tags" Target="../tags/tag1782.xml"/><Relationship Id="rId13" Type="http://schemas.openxmlformats.org/officeDocument/2006/relationships/tags" Target="../tags/tag1786.xml"/><Relationship Id="rId18" Type="http://schemas.openxmlformats.org/officeDocument/2006/relationships/tags" Target="../tags/tag1791.xml"/><Relationship Id="rId39" Type="http://schemas.openxmlformats.org/officeDocument/2006/relationships/tags" Target="../tags/tag1812.xml"/><Relationship Id="rId34" Type="http://schemas.openxmlformats.org/officeDocument/2006/relationships/tags" Target="../tags/tag1807.xml"/><Relationship Id="rId50" Type="http://schemas.openxmlformats.org/officeDocument/2006/relationships/tags" Target="../tags/tag1823.xml"/><Relationship Id="rId55" Type="http://schemas.openxmlformats.org/officeDocument/2006/relationships/tags" Target="../tags/tag1828.xml"/><Relationship Id="rId76" Type="http://schemas.openxmlformats.org/officeDocument/2006/relationships/tags" Target="../tags/tag1849.xml"/><Relationship Id="rId97" Type="http://schemas.openxmlformats.org/officeDocument/2006/relationships/tags" Target="../tags/tag1870.xml"/><Relationship Id="rId104" Type="http://schemas.openxmlformats.org/officeDocument/2006/relationships/tags" Target="../tags/tag1877.xml"/><Relationship Id="rId7" Type="http://schemas.openxmlformats.org/officeDocument/2006/relationships/tags" Target="../tags/tag1780.xml"/><Relationship Id="rId71" Type="http://schemas.openxmlformats.org/officeDocument/2006/relationships/tags" Target="../tags/tag1844.xml"/><Relationship Id="rId92" Type="http://schemas.openxmlformats.org/officeDocument/2006/relationships/tags" Target="../tags/tag1865.xml"/><Relationship Id="rId2" Type="http://schemas.openxmlformats.org/officeDocument/2006/relationships/tags" Target="../tags/tag1775.xml"/><Relationship Id="rId29" Type="http://schemas.openxmlformats.org/officeDocument/2006/relationships/tags" Target="../tags/tag1802.xml"/><Relationship Id="rId24" Type="http://schemas.openxmlformats.org/officeDocument/2006/relationships/tags" Target="../tags/tag1797.xml"/><Relationship Id="rId40" Type="http://schemas.openxmlformats.org/officeDocument/2006/relationships/tags" Target="../tags/tag1813.xml"/><Relationship Id="rId45" Type="http://schemas.openxmlformats.org/officeDocument/2006/relationships/tags" Target="../tags/tag1818.xml"/><Relationship Id="rId66" Type="http://schemas.openxmlformats.org/officeDocument/2006/relationships/tags" Target="../tags/tag1839.xml"/><Relationship Id="rId87" Type="http://schemas.openxmlformats.org/officeDocument/2006/relationships/tags" Target="../tags/tag1860.xml"/><Relationship Id="rId61" Type="http://schemas.openxmlformats.org/officeDocument/2006/relationships/tags" Target="../tags/tag1834.xml"/><Relationship Id="rId82" Type="http://schemas.openxmlformats.org/officeDocument/2006/relationships/tags" Target="../tags/tag1855.xml"/><Relationship Id="rId19" Type="http://schemas.openxmlformats.org/officeDocument/2006/relationships/tags" Target="../tags/tag1792.xml"/><Relationship Id="rId14" Type="http://schemas.openxmlformats.org/officeDocument/2006/relationships/tags" Target="../tags/tag1787.xml"/><Relationship Id="rId30" Type="http://schemas.openxmlformats.org/officeDocument/2006/relationships/tags" Target="../tags/tag1803.xml"/><Relationship Id="rId35" Type="http://schemas.openxmlformats.org/officeDocument/2006/relationships/tags" Target="../tags/tag1808.xml"/><Relationship Id="rId56" Type="http://schemas.openxmlformats.org/officeDocument/2006/relationships/tags" Target="../tags/tag1829.xml"/><Relationship Id="rId77" Type="http://schemas.openxmlformats.org/officeDocument/2006/relationships/tags" Target="../tags/tag1850.xml"/><Relationship Id="rId100" Type="http://schemas.openxmlformats.org/officeDocument/2006/relationships/tags" Target="../tags/tag1873.xml"/><Relationship Id="rId105" Type="http://schemas.openxmlformats.org/officeDocument/2006/relationships/slideLayout" Target="../slideLayouts/slideLayout20.xml"/><Relationship Id="rId8" Type="http://schemas.openxmlformats.org/officeDocument/2006/relationships/tags" Target="../tags/tag1781.xml"/><Relationship Id="rId51" Type="http://schemas.openxmlformats.org/officeDocument/2006/relationships/tags" Target="../tags/tag1824.xml"/><Relationship Id="rId72" Type="http://schemas.openxmlformats.org/officeDocument/2006/relationships/tags" Target="../tags/tag1845.xml"/><Relationship Id="rId93" Type="http://schemas.openxmlformats.org/officeDocument/2006/relationships/tags" Target="../tags/tag1866.xml"/><Relationship Id="rId98" Type="http://schemas.openxmlformats.org/officeDocument/2006/relationships/tags" Target="../tags/tag1871.xml"/><Relationship Id="rId3" Type="http://schemas.openxmlformats.org/officeDocument/2006/relationships/tags" Target="../tags/tag1776.xml"/><Relationship Id="rId25" Type="http://schemas.openxmlformats.org/officeDocument/2006/relationships/tags" Target="../tags/tag1798.xml"/><Relationship Id="rId46" Type="http://schemas.openxmlformats.org/officeDocument/2006/relationships/tags" Target="../tags/tag1819.xml"/><Relationship Id="rId67" Type="http://schemas.openxmlformats.org/officeDocument/2006/relationships/tags" Target="../tags/tag1840.xml"/></Relationships>
</file>

<file path=ppt/slides/_rels/slide72.xml.rels><?xml version="1.0" encoding="UTF-8" standalone="yes"?>
<Relationships xmlns="http://schemas.openxmlformats.org/package/2006/relationships"><Relationship Id="rId8" Type="http://schemas.openxmlformats.org/officeDocument/2006/relationships/tags" Target="../tags/tag1885.xml"/><Relationship Id="rId13" Type="http://schemas.openxmlformats.org/officeDocument/2006/relationships/oleObject" Target="../embeddings/oleObject14.bin"/><Relationship Id="rId18" Type="http://schemas.openxmlformats.org/officeDocument/2006/relationships/image" Target="../media/image53.wmf"/><Relationship Id="rId3" Type="http://schemas.openxmlformats.org/officeDocument/2006/relationships/tags" Target="../tags/tag1880.xml"/><Relationship Id="rId7" Type="http://schemas.openxmlformats.org/officeDocument/2006/relationships/tags" Target="../tags/tag1884.xml"/><Relationship Id="rId12" Type="http://schemas.openxmlformats.org/officeDocument/2006/relationships/notesSlide" Target="../notesSlides/notesSlide72.xml"/><Relationship Id="rId17" Type="http://schemas.openxmlformats.org/officeDocument/2006/relationships/oleObject" Target="../embeddings/oleObject16.bin"/><Relationship Id="rId2" Type="http://schemas.openxmlformats.org/officeDocument/2006/relationships/tags" Target="../tags/tag1879.xml"/><Relationship Id="rId16" Type="http://schemas.openxmlformats.org/officeDocument/2006/relationships/image" Target="../media/image52.wmf"/><Relationship Id="rId20" Type="http://schemas.openxmlformats.org/officeDocument/2006/relationships/image" Target="../media/image17.jpeg"/><Relationship Id="rId1" Type="http://schemas.openxmlformats.org/officeDocument/2006/relationships/tags" Target="../tags/tag1878.xml"/><Relationship Id="rId6" Type="http://schemas.openxmlformats.org/officeDocument/2006/relationships/tags" Target="../tags/tag1883.xml"/><Relationship Id="rId11" Type="http://schemas.openxmlformats.org/officeDocument/2006/relationships/slideLayout" Target="../slideLayouts/slideLayout20.xml"/><Relationship Id="rId5" Type="http://schemas.openxmlformats.org/officeDocument/2006/relationships/tags" Target="../tags/tag1882.xml"/><Relationship Id="rId15" Type="http://schemas.openxmlformats.org/officeDocument/2006/relationships/oleObject" Target="../embeddings/oleObject15.bin"/><Relationship Id="rId10" Type="http://schemas.openxmlformats.org/officeDocument/2006/relationships/tags" Target="../tags/tag1887.xml"/><Relationship Id="rId19" Type="http://schemas.openxmlformats.org/officeDocument/2006/relationships/oleObject" Target="../embeddings/oleObject17.bin"/><Relationship Id="rId4" Type="http://schemas.openxmlformats.org/officeDocument/2006/relationships/tags" Target="../tags/tag1881.xml"/><Relationship Id="rId9" Type="http://schemas.openxmlformats.org/officeDocument/2006/relationships/tags" Target="../tags/tag1886.xml"/><Relationship Id="rId14" Type="http://schemas.openxmlformats.org/officeDocument/2006/relationships/image" Target="../media/image51.wmf"/></Relationships>
</file>

<file path=ppt/slides/_rels/slide73.xml.rels><?xml version="1.0" encoding="UTF-8" standalone="yes"?>
<Relationships xmlns="http://schemas.openxmlformats.org/package/2006/relationships"><Relationship Id="rId117" Type="http://schemas.openxmlformats.org/officeDocument/2006/relationships/tags" Target="../tags/tag2004.xml"/><Relationship Id="rId21" Type="http://schemas.openxmlformats.org/officeDocument/2006/relationships/tags" Target="../tags/tag1908.xml"/><Relationship Id="rId42" Type="http://schemas.openxmlformats.org/officeDocument/2006/relationships/tags" Target="../tags/tag1929.xml"/><Relationship Id="rId63" Type="http://schemas.openxmlformats.org/officeDocument/2006/relationships/tags" Target="../tags/tag1950.xml"/><Relationship Id="rId84" Type="http://schemas.openxmlformats.org/officeDocument/2006/relationships/tags" Target="../tags/tag1971.xml"/><Relationship Id="rId16" Type="http://schemas.openxmlformats.org/officeDocument/2006/relationships/tags" Target="../tags/tag1903.xml"/><Relationship Id="rId107" Type="http://schemas.openxmlformats.org/officeDocument/2006/relationships/tags" Target="../tags/tag1994.xml"/><Relationship Id="rId11" Type="http://schemas.openxmlformats.org/officeDocument/2006/relationships/tags" Target="../tags/tag1898.xml"/><Relationship Id="rId32" Type="http://schemas.openxmlformats.org/officeDocument/2006/relationships/tags" Target="../tags/tag1919.xml"/><Relationship Id="rId37" Type="http://schemas.openxmlformats.org/officeDocument/2006/relationships/tags" Target="../tags/tag1924.xml"/><Relationship Id="rId53" Type="http://schemas.openxmlformats.org/officeDocument/2006/relationships/tags" Target="../tags/tag1940.xml"/><Relationship Id="rId58" Type="http://schemas.openxmlformats.org/officeDocument/2006/relationships/tags" Target="../tags/tag1945.xml"/><Relationship Id="rId74" Type="http://schemas.openxmlformats.org/officeDocument/2006/relationships/tags" Target="../tags/tag1961.xml"/><Relationship Id="rId79" Type="http://schemas.openxmlformats.org/officeDocument/2006/relationships/tags" Target="../tags/tag1966.xml"/><Relationship Id="rId102" Type="http://schemas.openxmlformats.org/officeDocument/2006/relationships/tags" Target="../tags/tag1989.xml"/><Relationship Id="rId123" Type="http://schemas.openxmlformats.org/officeDocument/2006/relationships/tags" Target="../tags/tag2010.xml"/><Relationship Id="rId128" Type="http://schemas.openxmlformats.org/officeDocument/2006/relationships/tags" Target="../tags/tag2015.xml"/><Relationship Id="rId5" Type="http://schemas.openxmlformats.org/officeDocument/2006/relationships/tags" Target="../tags/tag1892.xml"/><Relationship Id="rId90" Type="http://schemas.openxmlformats.org/officeDocument/2006/relationships/tags" Target="../tags/tag1977.xml"/><Relationship Id="rId95" Type="http://schemas.openxmlformats.org/officeDocument/2006/relationships/tags" Target="../tags/tag1982.xml"/><Relationship Id="rId22" Type="http://schemas.openxmlformats.org/officeDocument/2006/relationships/tags" Target="../tags/tag1909.xml"/><Relationship Id="rId27" Type="http://schemas.openxmlformats.org/officeDocument/2006/relationships/tags" Target="../tags/tag1914.xml"/><Relationship Id="rId43" Type="http://schemas.openxmlformats.org/officeDocument/2006/relationships/tags" Target="../tags/tag1930.xml"/><Relationship Id="rId48" Type="http://schemas.openxmlformats.org/officeDocument/2006/relationships/tags" Target="../tags/tag1935.xml"/><Relationship Id="rId64" Type="http://schemas.openxmlformats.org/officeDocument/2006/relationships/tags" Target="../tags/tag1951.xml"/><Relationship Id="rId69" Type="http://schemas.openxmlformats.org/officeDocument/2006/relationships/tags" Target="../tags/tag1956.xml"/><Relationship Id="rId113" Type="http://schemas.openxmlformats.org/officeDocument/2006/relationships/tags" Target="../tags/tag2000.xml"/><Relationship Id="rId118" Type="http://schemas.openxmlformats.org/officeDocument/2006/relationships/tags" Target="../tags/tag2005.xml"/><Relationship Id="rId134" Type="http://schemas.openxmlformats.org/officeDocument/2006/relationships/image" Target="../media/image17.jpeg"/><Relationship Id="rId80" Type="http://schemas.openxmlformats.org/officeDocument/2006/relationships/tags" Target="../tags/tag1967.xml"/><Relationship Id="rId85" Type="http://schemas.openxmlformats.org/officeDocument/2006/relationships/tags" Target="../tags/tag1972.xml"/><Relationship Id="rId12" Type="http://schemas.openxmlformats.org/officeDocument/2006/relationships/tags" Target="../tags/tag1899.xml"/><Relationship Id="rId17" Type="http://schemas.openxmlformats.org/officeDocument/2006/relationships/tags" Target="../tags/tag1904.xml"/><Relationship Id="rId33" Type="http://schemas.openxmlformats.org/officeDocument/2006/relationships/tags" Target="../tags/tag1920.xml"/><Relationship Id="rId38" Type="http://schemas.openxmlformats.org/officeDocument/2006/relationships/tags" Target="../tags/tag1925.xml"/><Relationship Id="rId59" Type="http://schemas.openxmlformats.org/officeDocument/2006/relationships/tags" Target="../tags/tag1946.xml"/><Relationship Id="rId103" Type="http://schemas.openxmlformats.org/officeDocument/2006/relationships/tags" Target="../tags/tag1990.xml"/><Relationship Id="rId108" Type="http://schemas.openxmlformats.org/officeDocument/2006/relationships/tags" Target="../tags/tag1995.xml"/><Relationship Id="rId124" Type="http://schemas.openxmlformats.org/officeDocument/2006/relationships/tags" Target="../tags/tag2011.xml"/><Relationship Id="rId129" Type="http://schemas.openxmlformats.org/officeDocument/2006/relationships/tags" Target="../tags/tag2016.xml"/><Relationship Id="rId54" Type="http://schemas.openxmlformats.org/officeDocument/2006/relationships/tags" Target="../tags/tag1941.xml"/><Relationship Id="rId70" Type="http://schemas.openxmlformats.org/officeDocument/2006/relationships/tags" Target="../tags/tag1957.xml"/><Relationship Id="rId75" Type="http://schemas.openxmlformats.org/officeDocument/2006/relationships/tags" Target="../tags/tag1962.xml"/><Relationship Id="rId91" Type="http://schemas.openxmlformats.org/officeDocument/2006/relationships/tags" Target="../tags/tag1978.xml"/><Relationship Id="rId96" Type="http://schemas.openxmlformats.org/officeDocument/2006/relationships/tags" Target="../tags/tag1983.xml"/><Relationship Id="rId1" Type="http://schemas.openxmlformats.org/officeDocument/2006/relationships/tags" Target="../tags/tag1888.xml"/><Relationship Id="rId6" Type="http://schemas.openxmlformats.org/officeDocument/2006/relationships/tags" Target="../tags/tag1893.xml"/><Relationship Id="rId23" Type="http://schemas.openxmlformats.org/officeDocument/2006/relationships/tags" Target="../tags/tag1910.xml"/><Relationship Id="rId28" Type="http://schemas.openxmlformats.org/officeDocument/2006/relationships/tags" Target="../tags/tag1915.xml"/><Relationship Id="rId49" Type="http://schemas.openxmlformats.org/officeDocument/2006/relationships/tags" Target="../tags/tag1936.xml"/><Relationship Id="rId114" Type="http://schemas.openxmlformats.org/officeDocument/2006/relationships/tags" Target="../tags/tag2001.xml"/><Relationship Id="rId119" Type="http://schemas.openxmlformats.org/officeDocument/2006/relationships/tags" Target="../tags/tag2006.xml"/><Relationship Id="rId44" Type="http://schemas.openxmlformats.org/officeDocument/2006/relationships/tags" Target="../tags/tag1931.xml"/><Relationship Id="rId60" Type="http://schemas.openxmlformats.org/officeDocument/2006/relationships/tags" Target="../tags/tag1947.xml"/><Relationship Id="rId65" Type="http://schemas.openxmlformats.org/officeDocument/2006/relationships/tags" Target="../tags/tag1952.xml"/><Relationship Id="rId81" Type="http://schemas.openxmlformats.org/officeDocument/2006/relationships/tags" Target="../tags/tag1968.xml"/><Relationship Id="rId86" Type="http://schemas.openxmlformats.org/officeDocument/2006/relationships/tags" Target="../tags/tag1973.xml"/><Relationship Id="rId130" Type="http://schemas.openxmlformats.org/officeDocument/2006/relationships/tags" Target="../tags/tag2017.xml"/><Relationship Id="rId13" Type="http://schemas.openxmlformats.org/officeDocument/2006/relationships/tags" Target="../tags/tag1900.xml"/><Relationship Id="rId18" Type="http://schemas.openxmlformats.org/officeDocument/2006/relationships/tags" Target="../tags/tag1905.xml"/><Relationship Id="rId39" Type="http://schemas.openxmlformats.org/officeDocument/2006/relationships/tags" Target="../tags/tag1926.xml"/><Relationship Id="rId109" Type="http://schemas.openxmlformats.org/officeDocument/2006/relationships/tags" Target="../tags/tag1996.xml"/><Relationship Id="rId34" Type="http://schemas.openxmlformats.org/officeDocument/2006/relationships/tags" Target="../tags/tag1921.xml"/><Relationship Id="rId50" Type="http://schemas.openxmlformats.org/officeDocument/2006/relationships/tags" Target="../tags/tag1937.xml"/><Relationship Id="rId55" Type="http://schemas.openxmlformats.org/officeDocument/2006/relationships/tags" Target="../tags/tag1942.xml"/><Relationship Id="rId76" Type="http://schemas.openxmlformats.org/officeDocument/2006/relationships/tags" Target="../tags/tag1963.xml"/><Relationship Id="rId97" Type="http://schemas.openxmlformats.org/officeDocument/2006/relationships/tags" Target="../tags/tag1984.xml"/><Relationship Id="rId104" Type="http://schemas.openxmlformats.org/officeDocument/2006/relationships/tags" Target="../tags/tag1991.xml"/><Relationship Id="rId120" Type="http://schemas.openxmlformats.org/officeDocument/2006/relationships/tags" Target="../tags/tag2007.xml"/><Relationship Id="rId125" Type="http://schemas.openxmlformats.org/officeDocument/2006/relationships/tags" Target="../tags/tag2012.xml"/><Relationship Id="rId7" Type="http://schemas.openxmlformats.org/officeDocument/2006/relationships/tags" Target="../tags/tag1894.xml"/><Relationship Id="rId71" Type="http://schemas.openxmlformats.org/officeDocument/2006/relationships/tags" Target="../tags/tag1958.xml"/><Relationship Id="rId92" Type="http://schemas.openxmlformats.org/officeDocument/2006/relationships/tags" Target="../tags/tag1979.xml"/><Relationship Id="rId2" Type="http://schemas.openxmlformats.org/officeDocument/2006/relationships/tags" Target="../tags/tag1889.xml"/><Relationship Id="rId29" Type="http://schemas.openxmlformats.org/officeDocument/2006/relationships/tags" Target="../tags/tag1916.xml"/><Relationship Id="rId24" Type="http://schemas.openxmlformats.org/officeDocument/2006/relationships/tags" Target="../tags/tag1911.xml"/><Relationship Id="rId40" Type="http://schemas.openxmlformats.org/officeDocument/2006/relationships/tags" Target="../tags/tag1927.xml"/><Relationship Id="rId45" Type="http://schemas.openxmlformats.org/officeDocument/2006/relationships/tags" Target="../tags/tag1932.xml"/><Relationship Id="rId66" Type="http://schemas.openxmlformats.org/officeDocument/2006/relationships/tags" Target="../tags/tag1953.xml"/><Relationship Id="rId87" Type="http://schemas.openxmlformats.org/officeDocument/2006/relationships/tags" Target="../tags/tag1974.xml"/><Relationship Id="rId110" Type="http://schemas.openxmlformats.org/officeDocument/2006/relationships/tags" Target="../tags/tag1997.xml"/><Relationship Id="rId115" Type="http://schemas.openxmlformats.org/officeDocument/2006/relationships/tags" Target="../tags/tag2002.xml"/><Relationship Id="rId131" Type="http://schemas.openxmlformats.org/officeDocument/2006/relationships/tags" Target="../tags/tag2018.xml"/><Relationship Id="rId61" Type="http://schemas.openxmlformats.org/officeDocument/2006/relationships/tags" Target="../tags/tag1948.xml"/><Relationship Id="rId82" Type="http://schemas.openxmlformats.org/officeDocument/2006/relationships/tags" Target="../tags/tag1969.xml"/><Relationship Id="rId19" Type="http://schemas.openxmlformats.org/officeDocument/2006/relationships/tags" Target="../tags/tag1906.xml"/><Relationship Id="rId14" Type="http://schemas.openxmlformats.org/officeDocument/2006/relationships/tags" Target="../tags/tag1901.xml"/><Relationship Id="rId30" Type="http://schemas.openxmlformats.org/officeDocument/2006/relationships/tags" Target="../tags/tag1917.xml"/><Relationship Id="rId35" Type="http://schemas.openxmlformats.org/officeDocument/2006/relationships/tags" Target="../tags/tag1922.xml"/><Relationship Id="rId56" Type="http://schemas.openxmlformats.org/officeDocument/2006/relationships/tags" Target="../tags/tag1943.xml"/><Relationship Id="rId77" Type="http://schemas.openxmlformats.org/officeDocument/2006/relationships/tags" Target="../tags/tag1964.xml"/><Relationship Id="rId100" Type="http://schemas.openxmlformats.org/officeDocument/2006/relationships/tags" Target="../tags/tag1987.xml"/><Relationship Id="rId105" Type="http://schemas.openxmlformats.org/officeDocument/2006/relationships/tags" Target="../tags/tag1992.xml"/><Relationship Id="rId126" Type="http://schemas.openxmlformats.org/officeDocument/2006/relationships/tags" Target="../tags/tag2013.xml"/><Relationship Id="rId8" Type="http://schemas.openxmlformats.org/officeDocument/2006/relationships/tags" Target="../tags/tag1895.xml"/><Relationship Id="rId51" Type="http://schemas.openxmlformats.org/officeDocument/2006/relationships/tags" Target="../tags/tag1938.xml"/><Relationship Id="rId72" Type="http://schemas.openxmlformats.org/officeDocument/2006/relationships/tags" Target="../tags/tag1959.xml"/><Relationship Id="rId93" Type="http://schemas.openxmlformats.org/officeDocument/2006/relationships/tags" Target="../tags/tag1980.xml"/><Relationship Id="rId98" Type="http://schemas.openxmlformats.org/officeDocument/2006/relationships/tags" Target="../tags/tag1985.xml"/><Relationship Id="rId121" Type="http://schemas.openxmlformats.org/officeDocument/2006/relationships/tags" Target="../tags/tag2008.xml"/><Relationship Id="rId3" Type="http://schemas.openxmlformats.org/officeDocument/2006/relationships/tags" Target="../tags/tag1890.xml"/><Relationship Id="rId25" Type="http://schemas.openxmlformats.org/officeDocument/2006/relationships/tags" Target="../tags/tag1912.xml"/><Relationship Id="rId46" Type="http://schemas.openxmlformats.org/officeDocument/2006/relationships/tags" Target="../tags/tag1933.xml"/><Relationship Id="rId67" Type="http://schemas.openxmlformats.org/officeDocument/2006/relationships/tags" Target="../tags/tag1954.xml"/><Relationship Id="rId116" Type="http://schemas.openxmlformats.org/officeDocument/2006/relationships/tags" Target="../tags/tag2003.xml"/><Relationship Id="rId20" Type="http://schemas.openxmlformats.org/officeDocument/2006/relationships/tags" Target="../tags/tag1907.xml"/><Relationship Id="rId41" Type="http://schemas.openxmlformats.org/officeDocument/2006/relationships/tags" Target="../tags/tag1928.xml"/><Relationship Id="rId62" Type="http://schemas.openxmlformats.org/officeDocument/2006/relationships/tags" Target="../tags/tag1949.xml"/><Relationship Id="rId83" Type="http://schemas.openxmlformats.org/officeDocument/2006/relationships/tags" Target="../tags/tag1970.xml"/><Relationship Id="rId88" Type="http://schemas.openxmlformats.org/officeDocument/2006/relationships/tags" Target="../tags/tag1975.xml"/><Relationship Id="rId111" Type="http://schemas.openxmlformats.org/officeDocument/2006/relationships/tags" Target="../tags/tag1998.xml"/><Relationship Id="rId132" Type="http://schemas.openxmlformats.org/officeDocument/2006/relationships/slideLayout" Target="../slideLayouts/slideLayout20.xml"/><Relationship Id="rId15" Type="http://schemas.openxmlformats.org/officeDocument/2006/relationships/tags" Target="../tags/tag1902.xml"/><Relationship Id="rId36" Type="http://schemas.openxmlformats.org/officeDocument/2006/relationships/tags" Target="../tags/tag1923.xml"/><Relationship Id="rId57" Type="http://schemas.openxmlformats.org/officeDocument/2006/relationships/tags" Target="../tags/tag1944.xml"/><Relationship Id="rId106" Type="http://schemas.openxmlformats.org/officeDocument/2006/relationships/tags" Target="../tags/tag1993.xml"/><Relationship Id="rId127" Type="http://schemas.openxmlformats.org/officeDocument/2006/relationships/tags" Target="../tags/tag2014.xml"/><Relationship Id="rId10" Type="http://schemas.openxmlformats.org/officeDocument/2006/relationships/tags" Target="../tags/tag1897.xml"/><Relationship Id="rId31" Type="http://schemas.openxmlformats.org/officeDocument/2006/relationships/tags" Target="../tags/tag1918.xml"/><Relationship Id="rId52" Type="http://schemas.openxmlformats.org/officeDocument/2006/relationships/tags" Target="../tags/tag1939.xml"/><Relationship Id="rId73" Type="http://schemas.openxmlformats.org/officeDocument/2006/relationships/tags" Target="../tags/tag1960.xml"/><Relationship Id="rId78" Type="http://schemas.openxmlformats.org/officeDocument/2006/relationships/tags" Target="../tags/tag1965.xml"/><Relationship Id="rId94" Type="http://schemas.openxmlformats.org/officeDocument/2006/relationships/tags" Target="../tags/tag1981.xml"/><Relationship Id="rId99" Type="http://schemas.openxmlformats.org/officeDocument/2006/relationships/tags" Target="../tags/tag1986.xml"/><Relationship Id="rId101" Type="http://schemas.openxmlformats.org/officeDocument/2006/relationships/tags" Target="../tags/tag1988.xml"/><Relationship Id="rId122" Type="http://schemas.openxmlformats.org/officeDocument/2006/relationships/tags" Target="../tags/tag2009.xml"/><Relationship Id="rId4" Type="http://schemas.openxmlformats.org/officeDocument/2006/relationships/tags" Target="../tags/tag1891.xml"/><Relationship Id="rId9" Type="http://schemas.openxmlformats.org/officeDocument/2006/relationships/tags" Target="../tags/tag1896.xml"/><Relationship Id="rId26" Type="http://schemas.openxmlformats.org/officeDocument/2006/relationships/tags" Target="../tags/tag1913.xml"/><Relationship Id="rId47" Type="http://schemas.openxmlformats.org/officeDocument/2006/relationships/tags" Target="../tags/tag1934.xml"/><Relationship Id="rId68" Type="http://schemas.openxmlformats.org/officeDocument/2006/relationships/tags" Target="../tags/tag1955.xml"/><Relationship Id="rId89" Type="http://schemas.openxmlformats.org/officeDocument/2006/relationships/tags" Target="../tags/tag1976.xml"/><Relationship Id="rId112" Type="http://schemas.openxmlformats.org/officeDocument/2006/relationships/tags" Target="../tags/tag1999.xml"/><Relationship Id="rId13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17" Type="http://schemas.openxmlformats.org/officeDocument/2006/relationships/tags" Target="../tags/tag2135.xml"/><Relationship Id="rId21" Type="http://schemas.openxmlformats.org/officeDocument/2006/relationships/tags" Target="../tags/tag2039.xml"/><Relationship Id="rId42" Type="http://schemas.openxmlformats.org/officeDocument/2006/relationships/tags" Target="../tags/tag2060.xml"/><Relationship Id="rId63" Type="http://schemas.openxmlformats.org/officeDocument/2006/relationships/tags" Target="../tags/tag2081.xml"/><Relationship Id="rId84" Type="http://schemas.openxmlformats.org/officeDocument/2006/relationships/tags" Target="../tags/tag2102.xml"/><Relationship Id="rId138" Type="http://schemas.openxmlformats.org/officeDocument/2006/relationships/tags" Target="../tags/tag2156.xml"/><Relationship Id="rId107" Type="http://schemas.openxmlformats.org/officeDocument/2006/relationships/tags" Target="../tags/tag2125.xml"/><Relationship Id="rId11" Type="http://schemas.openxmlformats.org/officeDocument/2006/relationships/tags" Target="../tags/tag2029.xml"/><Relationship Id="rId32" Type="http://schemas.openxmlformats.org/officeDocument/2006/relationships/tags" Target="../tags/tag2050.xml"/><Relationship Id="rId37" Type="http://schemas.openxmlformats.org/officeDocument/2006/relationships/tags" Target="../tags/tag2055.xml"/><Relationship Id="rId53" Type="http://schemas.openxmlformats.org/officeDocument/2006/relationships/tags" Target="../tags/tag2071.xml"/><Relationship Id="rId58" Type="http://schemas.openxmlformats.org/officeDocument/2006/relationships/tags" Target="../tags/tag2076.xml"/><Relationship Id="rId74" Type="http://schemas.openxmlformats.org/officeDocument/2006/relationships/tags" Target="../tags/tag2092.xml"/><Relationship Id="rId79" Type="http://schemas.openxmlformats.org/officeDocument/2006/relationships/tags" Target="../tags/tag2097.xml"/><Relationship Id="rId102" Type="http://schemas.openxmlformats.org/officeDocument/2006/relationships/tags" Target="../tags/tag2120.xml"/><Relationship Id="rId123" Type="http://schemas.openxmlformats.org/officeDocument/2006/relationships/tags" Target="../tags/tag2141.xml"/><Relationship Id="rId128" Type="http://schemas.openxmlformats.org/officeDocument/2006/relationships/tags" Target="../tags/tag2146.xml"/><Relationship Id="rId5" Type="http://schemas.openxmlformats.org/officeDocument/2006/relationships/tags" Target="../tags/tag2023.xml"/><Relationship Id="rId90" Type="http://schemas.openxmlformats.org/officeDocument/2006/relationships/tags" Target="../tags/tag2108.xml"/><Relationship Id="rId95" Type="http://schemas.openxmlformats.org/officeDocument/2006/relationships/tags" Target="../tags/tag2113.xml"/><Relationship Id="rId22" Type="http://schemas.openxmlformats.org/officeDocument/2006/relationships/tags" Target="../tags/tag2040.xml"/><Relationship Id="rId27" Type="http://schemas.openxmlformats.org/officeDocument/2006/relationships/tags" Target="../tags/tag2045.xml"/><Relationship Id="rId43" Type="http://schemas.openxmlformats.org/officeDocument/2006/relationships/tags" Target="../tags/tag2061.xml"/><Relationship Id="rId48" Type="http://schemas.openxmlformats.org/officeDocument/2006/relationships/tags" Target="../tags/tag2066.xml"/><Relationship Id="rId64" Type="http://schemas.openxmlformats.org/officeDocument/2006/relationships/tags" Target="../tags/tag2082.xml"/><Relationship Id="rId69" Type="http://schemas.openxmlformats.org/officeDocument/2006/relationships/tags" Target="../tags/tag2087.xml"/><Relationship Id="rId113" Type="http://schemas.openxmlformats.org/officeDocument/2006/relationships/tags" Target="../tags/tag2131.xml"/><Relationship Id="rId118" Type="http://schemas.openxmlformats.org/officeDocument/2006/relationships/tags" Target="../tags/tag2136.xml"/><Relationship Id="rId134" Type="http://schemas.openxmlformats.org/officeDocument/2006/relationships/tags" Target="../tags/tag2152.xml"/><Relationship Id="rId139" Type="http://schemas.openxmlformats.org/officeDocument/2006/relationships/slideLayout" Target="../slideLayouts/slideLayout20.xml"/><Relationship Id="rId80" Type="http://schemas.openxmlformats.org/officeDocument/2006/relationships/tags" Target="../tags/tag2098.xml"/><Relationship Id="rId85" Type="http://schemas.openxmlformats.org/officeDocument/2006/relationships/tags" Target="../tags/tag2103.xml"/><Relationship Id="rId12" Type="http://schemas.openxmlformats.org/officeDocument/2006/relationships/tags" Target="../tags/tag2030.xml"/><Relationship Id="rId17" Type="http://schemas.openxmlformats.org/officeDocument/2006/relationships/tags" Target="../tags/tag2035.xml"/><Relationship Id="rId33" Type="http://schemas.openxmlformats.org/officeDocument/2006/relationships/tags" Target="../tags/tag2051.xml"/><Relationship Id="rId38" Type="http://schemas.openxmlformats.org/officeDocument/2006/relationships/tags" Target="../tags/tag2056.xml"/><Relationship Id="rId59" Type="http://schemas.openxmlformats.org/officeDocument/2006/relationships/tags" Target="../tags/tag2077.xml"/><Relationship Id="rId103" Type="http://schemas.openxmlformats.org/officeDocument/2006/relationships/tags" Target="../tags/tag2121.xml"/><Relationship Id="rId108" Type="http://schemas.openxmlformats.org/officeDocument/2006/relationships/tags" Target="../tags/tag2126.xml"/><Relationship Id="rId124" Type="http://schemas.openxmlformats.org/officeDocument/2006/relationships/tags" Target="../tags/tag2142.xml"/><Relationship Id="rId129" Type="http://schemas.openxmlformats.org/officeDocument/2006/relationships/tags" Target="../tags/tag2147.xml"/><Relationship Id="rId54" Type="http://schemas.openxmlformats.org/officeDocument/2006/relationships/tags" Target="../tags/tag2072.xml"/><Relationship Id="rId70" Type="http://schemas.openxmlformats.org/officeDocument/2006/relationships/tags" Target="../tags/tag2088.xml"/><Relationship Id="rId75" Type="http://schemas.openxmlformats.org/officeDocument/2006/relationships/tags" Target="../tags/tag2093.xml"/><Relationship Id="rId91" Type="http://schemas.openxmlformats.org/officeDocument/2006/relationships/tags" Target="../tags/tag2109.xml"/><Relationship Id="rId96" Type="http://schemas.openxmlformats.org/officeDocument/2006/relationships/tags" Target="../tags/tag2114.xml"/><Relationship Id="rId140" Type="http://schemas.openxmlformats.org/officeDocument/2006/relationships/notesSlide" Target="../notesSlides/notesSlide74.xml"/><Relationship Id="rId1" Type="http://schemas.openxmlformats.org/officeDocument/2006/relationships/tags" Target="../tags/tag2019.xml"/><Relationship Id="rId6" Type="http://schemas.openxmlformats.org/officeDocument/2006/relationships/tags" Target="../tags/tag2024.xml"/><Relationship Id="rId23" Type="http://schemas.openxmlformats.org/officeDocument/2006/relationships/tags" Target="../tags/tag2041.xml"/><Relationship Id="rId28" Type="http://schemas.openxmlformats.org/officeDocument/2006/relationships/tags" Target="../tags/tag2046.xml"/><Relationship Id="rId49" Type="http://schemas.openxmlformats.org/officeDocument/2006/relationships/tags" Target="../tags/tag2067.xml"/><Relationship Id="rId114" Type="http://schemas.openxmlformats.org/officeDocument/2006/relationships/tags" Target="../tags/tag2132.xml"/><Relationship Id="rId119" Type="http://schemas.openxmlformats.org/officeDocument/2006/relationships/tags" Target="../tags/tag2137.xml"/><Relationship Id="rId44" Type="http://schemas.openxmlformats.org/officeDocument/2006/relationships/tags" Target="../tags/tag2062.xml"/><Relationship Id="rId60" Type="http://schemas.openxmlformats.org/officeDocument/2006/relationships/tags" Target="../tags/tag2078.xml"/><Relationship Id="rId65" Type="http://schemas.openxmlformats.org/officeDocument/2006/relationships/tags" Target="../tags/tag2083.xml"/><Relationship Id="rId81" Type="http://schemas.openxmlformats.org/officeDocument/2006/relationships/tags" Target="../tags/tag2099.xml"/><Relationship Id="rId86" Type="http://schemas.openxmlformats.org/officeDocument/2006/relationships/tags" Target="../tags/tag2104.xml"/><Relationship Id="rId130" Type="http://schemas.openxmlformats.org/officeDocument/2006/relationships/tags" Target="../tags/tag2148.xml"/><Relationship Id="rId135" Type="http://schemas.openxmlformats.org/officeDocument/2006/relationships/tags" Target="../tags/tag2153.xml"/><Relationship Id="rId13" Type="http://schemas.openxmlformats.org/officeDocument/2006/relationships/tags" Target="../tags/tag2031.xml"/><Relationship Id="rId18" Type="http://schemas.openxmlformats.org/officeDocument/2006/relationships/tags" Target="../tags/tag2036.xml"/><Relationship Id="rId39" Type="http://schemas.openxmlformats.org/officeDocument/2006/relationships/tags" Target="../tags/tag2057.xml"/><Relationship Id="rId109" Type="http://schemas.openxmlformats.org/officeDocument/2006/relationships/tags" Target="../tags/tag2127.xml"/><Relationship Id="rId34" Type="http://schemas.openxmlformats.org/officeDocument/2006/relationships/tags" Target="../tags/tag2052.xml"/><Relationship Id="rId50" Type="http://schemas.openxmlformats.org/officeDocument/2006/relationships/tags" Target="../tags/tag2068.xml"/><Relationship Id="rId55" Type="http://schemas.openxmlformats.org/officeDocument/2006/relationships/tags" Target="../tags/tag2073.xml"/><Relationship Id="rId76" Type="http://schemas.openxmlformats.org/officeDocument/2006/relationships/tags" Target="../tags/tag2094.xml"/><Relationship Id="rId97" Type="http://schemas.openxmlformats.org/officeDocument/2006/relationships/tags" Target="../tags/tag2115.xml"/><Relationship Id="rId104" Type="http://schemas.openxmlformats.org/officeDocument/2006/relationships/tags" Target="../tags/tag2122.xml"/><Relationship Id="rId120" Type="http://schemas.openxmlformats.org/officeDocument/2006/relationships/tags" Target="../tags/tag2138.xml"/><Relationship Id="rId125" Type="http://schemas.openxmlformats.org/officeDocument/2006/relationships/tags" Target="../tags/tag2143.xml"/><Relationship Id="rId141" Type="http://schemas.openxmlformats.org/officeDocument/2006/relationships/image" Target="../media/image17.jpeg"/><Relationship Id="rId7" Type="http://schemas.openxmlformats.org/officeDocument/2006/relationships/tags" Target="../tags/tag2025.xml"/><Relationship Id="rId71" Type="http://schemas.openxmlformats.org/officeDocument/2006/relationships/tags" Target="../tags/tag2089.xml"/><Relationship Id="rId92" Type="http://schemas.openxmlformats.org/officeDocument/2006/relationships/tags" Target="../tags/tag2110.xml"/><Relationship Id="rId2" Type="http://schemas.openxmlformats.org/officeDocument/2006/relationships/tags" Target="../tags/tag2020.xml"/><Relationship Id="rId29" Type="http://schemas.openxmlformats.org/officeDocument/2006/relationships/tags" Target="../tags/tag2047.xml"/><Relationship Id="rId24" Type="http://schemas.openxmlformats.org/officeDocument/2006/relationships/tags" Target="../tags/tag2042.xml"/><Relationship Id="rId40" Type="http://schemas.openxmlformats.org/officeDocument/2006/relationships/tags" Target="../tags/tag2058.xml"/><Relationship Id="rId45" Type="http://schemas.openxmlformats.org/officeDocument/2006/relationships/tags" Target="../tags/tag2063.xml"/><Relationship Id="rId66" Type="http://schemas.openxmlformats.org/officeDocument/2006/relationships/tags" Target="../tags/tag2084.xml"/><Relationship Id="rId87" Type="http://schemas.openxmlformats.org/officeDocument/2006/relationships/tags" Target="../tags/tag2105.xml"/><Relationship Id="rId110" Type="http://schemas.openxmlformats.org/officeDocument/2006/relationships/tags" Target="../tags/tag2128.xml"/><Relationship Id="rId115" Type="http://schemas.openxmlformats.org/officeDocument/2006/relationships/tags" Target="../tags/tag2133.xml"/><Relationship Id="rId131" Type="http://schemas.openxmlformats.org/officeDocument/2006/relationships/tags" Target="../tags/tag2149.xml"/><Relationship Id="rId136" Type="http://schemas.openxmlformats.org/officeDocument/2006/relationships/tags" Target="../tags/tag2154.xml"/><Relationship Id="rId61" Type="http://schemas.openxmlformats.org/officeDocument/2006/relationships/tags" Target="../tags/tag2079.xml"/><Relationship Id="rId82" Type="http://schemas.openxmlformats.org/officeDocument/2006/relationships/tags" Target="../tags/tag2100.xml"/><Relationship Id="rId19" Type="http://schemas.openxmlformats.org/officeDocument/2006/relationships/tags" Target="../tags/tag2037.xml"/><Relationship Id="rId14" Type="http://schemas.openxmlformats.org/officeDocument/2006/relationships/tags" Target="../tags/tag2032.xml"/><Relationship Id="rId30" Type="http://schemas.openxmlformats.org/officeDocument/2006/relationships/tags" Target="../tags/tag2048.xml"/><Relationship Id="rId35" Type="http://schemas.openxmlformats.org/officeDocument/2006/relationships/tags" Target="../tags/tag2053.xml"/><Relationship Id="rId56" Type="http://schemas.openxmlformats.org/officeDocument/2006/relationships/tags" Target="../tags/tag2074.xml"/><Relationship Id="rId77" Type="http://schemas.openxmlformats.org/officeDocument/2006/relationships/tags" Target="../tags/tag2095.xml"/><Relationship Id="rId100" Type="http://schemas.openxmlformats.org/officeDocument/2006/relationships/tags" Target="../tags/tag2118.xml"/><Relationship Id="rId105" Type="http://schemas.openxmlformats.org/officeDocument/2006/relationships/tags" Target="../tags/tag2123.xml"/><Relationship Id="rId126" Type="http://schemas.openxmlformats.org/officeDocument/2006/relationships/tags" Target="../tags/tag2144.xml"/><Relationship Id="rId8" Type="http://schemas.openxmlformats.org/officeDocument/2006/relationships/tags" Target="../tags/tag2026.xml"/><Relationship Id="rId51" Type="http://schemas.openxmlformats.org/officeDocument/2006/relationships/tags" Target="../tags/tag2069.xml"/><Relationship Id="rId72" Type="http://schemas.openxmlformats.org/officeDocument/2006/relationships/tags" Target="../tags/tag2090.xml"/><Relationship Id="rId93" Type="http://schemas.openxmlformats.org/officeDocument/2006/relationships/tags" Target="../tags/tag2111.xml"/><Relationship Id="rId98" Type="http://schemas.openxmlformats.org/officeDocument/2006/relationships/tags" Target="../tags/tag2116.xml"/><Relationship Id="rId121" Type="http://schemas.openxmlformats.org/officeDocument/2006/relationships/tags" Target="../tags/tag2139.xml"/><Relationship Id="rId3" Type="http://schemas.openxmlformats.org/officeDocument/2006/relationships/tags" Target="../tags/tag2021.xml"/><Relationship Id="rId25" Type="http://schemas.openxmlformats.org/officeDocument/2006/relationships/tags" Target="../tags/tag2043.xml"/><Relationship Id="rId46" Type="http://schemas.openxmlformats.org/officeDocument/2006/relationships/tags" Target="../tags/tag2064.xml"/><Relationship Id="rId67" Type="http://schemas.openxmlformats.org/officeDocument/2006/relationships/tags" Target="../tags/tag2085.xml"/><Relationship Id="rId116" Type="http://schemas.openxmlformats.org/officeDocument/2006/relationships/tags" Target="../tags/tag2134.xml"/><Relationship Id="rId137" Type="http://schemas.openxmlformats.org/officeDocument/2006/relationships/tags" Target="../tags/tag2155.xml"/><Relationship Id="rId20" Type="http://schemas.openxmlformats.org/officeDocument/2006/relationships/tags" Target="../tags/tag2038.xml"/><Relationship Id="rId41" Type="http://schemas.openxmlformats.org/officeDocument/2006/relationships/tags" Target="../tags/tag2059.xml"/><Relationship Id="rId62" Type="http://schemas.openxmlformats.org/officeDocument/2006/relationships/tags" Target="../tags/tag2080.xml"/><Relationship Id="rId83" Type="http://schemas.openxmlformats.org/officeDocument/2006/relationships/tags" Target="../tags/tag2101.xml"/><Relationship Id="rId88" Type="http://schemas.openxmlformats.org/officeDocument/2006/relationships/tags" Target="../tags/tag2106.xml"/><Relationship Id="rId111" Type="http://schemas.openxmlformats.org/officeDocument/2006/relationships/tags" Target="../tags/tag2129.xml"/><Relationship Id="rId132" Type="http://schemas.openxmlformats.org/officeDocument/2006/relationships/tags" Target="../tags/tag2150.xml"/><Relationship Id="rId15" Type="http://schemas.openxmlformats.org/officeDocument/2006/relationships/tags" Target="../tags/tag2033.xml"/><Relationship Id="rId36" Type="http://schemas.openxmlformats.org/officeDocument/2006/relationships/tags" Target="../tags/tag2054.xml"/><Relationship Id="rId57" Type="http://schemas.openxmlformats.org/officeDocument/2006/relationships/tags" Target="../tags/tag2075.xml"/><Relationship Id="rId106" Type="http://schemas.openxmlformats.org/officeDocument/2006/relationships/tags" Target="../tags/tag2124.xml"/><Relationship Id="rId127" Type="http://schemas.openxmlformats.org/officeDocument/2006/relationships/tags" Target="../tags/tag2145.xml"/><Relationship Id="rId10" Type="http://schemas.openxmlformats.org/officeDocument/2006/relationships/tags" Target="../tags/tag2028.xml"/><Relationship Id="rId31" Type="http://schemas.openxmlformats.org/officeDocument/2006/relationships/tags" Target="../tags/tag2049.xml"/><Relationship Id="rId52" Type="http://schemas.openxmlformats.org/officeDocument/2006/relationships/tags" Target="../tags/tag2070.xml"/><Relationship Id="rId73" Type="http://schemas.openxmlformats.org/officeDocument/2006/relationships/tags" Target="../tags/tag2091.xml"/><Relationship Id="rId78" Type="http://schemas.openxmlformats.org/officeDocument/2006/relationships/tags" Target="../tags/tag2096.xml"/><Relationship Id="rId94" Type="http://schemas.openxmlformats.org/officeDocument/2006/relationships/tags" Target="../tags/tag2112.xml"/><Relationship Id="rId99" Type="http://schemas.openxmlformats.org/officeDocument/2006/relationships/tags" Target="../tags/tag2117.xml"/><Relationship Id="rId101" Type="http://schemas.openxmlformats.org/officeDocument/2006/relationships/tags" Target="../tags/tag2119.xml"/><Relationship Id="rId122" Type="http://schemas.openxmlformats.org/officeDocument/2006/relationships/tags" Target="../tags/tag2140.xml"/><Relationship Id="rId4" Type="http://schemas.openxmlformats.org/officeDocument/2006/relationships/tags" Target="../tags/tag2022.xml"/><Relationship Id="rId9" Type="http://schemas.openxmlformats.org/officeDocument/2006/relationships/tags" Target="../tags/tag2027.xml"/><Relationship Id="rId26" Type="http://schemas.openxmlformats.org/officeDocument/2006/relationships/tags" Target="../tags/tag2044.xml"/><Relationship Id="rId47" Type="http://schemas.openxmlformats.org/officeDocument/2006/relationships/tags" Target="../tags/tag2065.xml"/><Relationship Id="rId68" Type="http://schemas.openxmlformats.org/officeDocument/2006/relationships/tags" Target="../tags/tag2086.xml"/><Relationship Id="rId89" Type="http://schemas.openxmlformats.org/officeDocument/2006/relationships/tags" Target="../tags/tag2107.xml"/><Relationship Id="rId112" Type="http://schemas.openxmlformats.org/officeDocument/2006/relationships/tags" Target="../tags/tag2130.xml"/><Relationship Id="rId133" Type="http://schemas.openxmlformats.org/officeDocument/2006/relationships/tags" Target="../tags/tag2151.xml"/><Relationship Id="rId16" Type="http://schemas.openxmlformats.org/officeDocument/2006/relationships/tags" Target="../tags/tag2034.xml"/></Relationships>
</file>

<file path=ppt/slides/_rels/slide75.xml.rels><?xml version="1.0" encoding="UTF-8" standalone="yes"?>
<Relationships xmlns="http://schemas.openxmlformats.org/package/2006/relationships"><Relationship Id="rId117" Type="http://schemas.openxmlformats.org/officeDocument/2006/relationships/tags" Target="../tags/tag2273.xml"/><Relationship Id="rId21" Type="http://schemas.openxmlformats.org/officeDocument/2006/relationships/tags" Target="../tags/tag2177.xml"/><Relationship Id="rId42" Type="http://schemas.openxmlformats.org/officeDocument/2006/relationships/tags" Target="../tags/tag2198.xml"/><Relationship Id="rId63" Type="http://schemas.openxmlformats.org/officeDocument/2006/relationships/tags" Target="../tags/tag2219.xml"/><Relationship Id="rId84" Type="http://schemas.openxmlformats.org/officeDocument/2006/relationships/tags" Target="../tags/tag2240.xml"/><Relationship Id="rId16" Type="http://schemas.openxmlformats.org/officeDocument/2006/relationships/tags" Target="../tags/tag2172.xml"/><Relationship Id="rId107" Type="http://schemas.openxmlformats.org/officeDocument/2006/relationships/tags" Target="../tags/tag2263.xml"/><Relationship Id="rId11" Type="http://schemas.openxmlformats.org/officeDocument/2006/relationships/tags" Target="../tags/tag2167.xml"/><Relationship Id="rId32" Type="http://schemas.openxmlformats.org/officeDocument/2006/relationships/tags" Target="../tags/tag2188.xml"/><Relationship Id="rId37" Type="http://schemas.openxmlformats.org/officeDocument/2006/relationships/tags" Target="../tags/tag2193.xml"/><Relationship Id="rId53" Type="http://schemas.openxmlformats.org/officeDocument/2006/relationships/tags" Target="../tags/tag2209.xml"/><Relationship Id="rId58" Type="http://schemas.openxmlformats.org/officeDocument/2006/relationships/tags" Target="../tags/tag2214.xml"/><Relationship Id="rId74" Type="http://schemas.openxmlformats.org/officeDocument/2006/relationships/tags" Target="../tags/tag2230.xml"/><Relationship Id="rId79" Type="http://schemas.openxmlformats.org/officeDocument/2006/relationships/tags" Target="../tags/tag2235.xml"/><Relationship Id="rId102" Type="http://schemas.openxmlformats.org/officeDocument/2006/relationships/tags" Target="../tags/tag2258.xml"/><Relationship Id="rId123" Type="http://schemas.openxmlformats.org/officeDocument/2006/relationships/tags" Target="../tags/tag2279.xml"/><Relationship Id="rId128" Type="http://schemas.openxmlformats.org/officeDocument/2006/relationships/tags" Target="../tags/tag2284.xml"/><Relationship Id="rId5" Type="http://schemas.openxmlformats.org/officeDocument/2006/relationships/tags" Target="../tags/tag2161.xml"/><Relationship Id="rId90" Type="http://schemas.openxmlformats.org/officeDocument/2006/relationships/tags" Target="../tags/tag2246.xml"/><Relationship Id="rId95" Type="http://schemas.openxmlformats.org/officeDocument/2006/relationships/tags" Target="../tags/tag2251.xml"/><Relationship Id="rId22" Type="http://schemas.openxmlformats.org/officeDocument/2006/relationships/tags" Target="../tags/tag2178.xml"/><Relationship Id="rId27" Type="http://schemas.openxmlformats.org/officeDocument/2006/relationships/tags" Target="../tags/tag2183.xml"/><Relationship Id="rId43" Type="http://schemas.openxmlformats.org/officeDocument/2006/relationships/tags" Target="../tags/tag2199.xml"/><Relationship Id="rId48" Type="http://schemas.openxmlformats.org/officeDocument/2006/relationships/tags" Target="../tags/tag2204.xml"/><Relationship Id="rId64" Type="http://schemas.openxmlformats.org/officeDocument/2006/relationships/tags" Target="../tags/tag2220.xml"/><Relationship Id="rId69" Type="http://schemas.openxmlformats.org/officeDocument/2006/relationships/tags" Target="../tags/tag2225.xml"/><Relationship Id="rId113" Type="http://schemas.openxmlformats.org/officeDocument/2006/relationships/tags" Target="../tags/tag2269.xml"/><Relationship Id="rId118" Type="http://schemas.openxmlformats.org/officeDocument/2006/relationships/tags" Target="../tags/tag2274.xml"/><Relationship Id="rId134" Type="http://schemas.openxmlformats.org/officeDocument/2006/relationships/notesSlide" Target="../notesSlides/notesSlide75.xml"/><Relationship Id="rId80" Type="http://schemas.openxmlformats.org/officeDocument/2006/relationships/tags" Target="../tags/tag2236.xml"/><Relationship Id="rId85" Type="http://schemas.openxmlformats.org/officeDocument/2006/relationships/tags" Target="../tags/tag2241.xml"/><Relationship Id="rId12" Type="http://schemas.openxmlformats.org/officeDocument/2006/relationships/tags" Target="../tags/tag2168.xml"/><Relationship Id="rId17" Type="http://schemas.openxmlformats.org/officeDocument/2006/relationships/tags" Target="../tags/tag2173.xml"/><Relationship Id="rId33" Type="http://schemas.openxmlformats.org/officeDocument/2006/relationships/tags" Target="../tags/tag2189.xml"/><Relationship Id="rId38" Type="http://schemas.openxmlformats.org/officeDocument/2006/relationships/tags" Target="../tags/tag2194.xml"/><Relationship Id="rId59" Type="http://schemas.openxmlformats.org/officeDocument/2006/relationships/tags" Target="../tags/tag2215.xml"/><Relationship Id="rId103" Type="http://schemas.openxmlformats.org/officeDocument/2006/relationships/tags" Target="../tags/tag2259.xml"/><Relationship Id="rId108" Type="http://schemas.openxmlformats.org/officeDocument/2006/relationships/tags" Target="../tags/tag2264.xml"/><Relationship Id="rId124" Type="http://schemas.openxmlformats.org/officeDocument/2006/relationships/tags" Target="../tags/tag2280.xml"/><Relationship Id="rId129" Type="http://schemas.openxmlformats.org/officeDocument/2006/relationships/tags" Target="../tags/tag2285.xml"/><Relationship Id="rId54" Type="http://schemas.openxmlformats.org/officeDocument/2006/relationships/tags" Target="../tags/tag2210.xml"/><Relationship Id="rId70" Type="http://schemas.openxmlformats.org/officeDocument/2006/relationships/tags" Target="../tags/tag2226.xml"/><Relationship Id="rId75" Type="http://schemas.openxmlformats.org/officeDocument/2006/relationships/tags" Target="../tags/tag2231.xml"/><Relationship Id="rId91" Type="http://schemas.openxmlformats.org/officeDocument/2006/relationships/tags" Target="../tags/tag2247.xml"/><Relationship Id="rId96" Type="http://schemas.openxmlformats.org/officeDocument/2006/relationships/tags" Target="../tags/tag2252.xml"/><Relationship Id="rId1" Type="http://schemas.openxmlformats.org/officeDocument/2006/relationships/tags" Target="../tags/tag2157.xml"/><Relationship Id="rId6" Type="http://schemas.openxmlformats.org/officeDocument/2006/relationships/tags" Target="../tags/tag2162.xml"/><Relationship Id="rId23" Type="http://schemas.openxmlformats.org/officeDocument/2006/relationships/tags" Target="../tags/tag2179.xml"/><Relationship Id="rId28" Type="http://schemas.openxmlformats.org/officeDocument/2006/relationships/tags" Target="../tags/tag2184.xml"/><Relationship Id="rId49" Type="http://schemas.openxmlformats.org/officeDocument/2006/relationships/tags" Target="../tags/tag2205.xml"/><Relationship Id="rId114" Type="http://schemas.openxmlformats.org/officeDocument/2006/relationships/tags" Target="../tags/tag2270.xml"/><Relationship Id="rId119" Type="http://schemas.openxmlformats.org/officeDocument/2006/relationships/tags" Target="../tags/tag2275.xml"/><Relationship Id="rId44" Type="http://schemas.openxmlformats.org/officeDocument/2006/relationships/tags" Target="../tags/tag2200.xml"/><Relationship Id="rId60" Type="http://schemas.openxmlformats.org/officeDocument/2006/relationships/tags" Target="../tags/tag2216.xml"/><Relationship Id="rId65" Type="http://schemas.openxmlformats.org/officeDocument/2006/relationships/tags" Target="../tags/tag2221.xml"/><Relationship Id="rId81" Type="http://schemas.openxmlformats.org/officeDocument/2006/relationships/tags" Target="../tags/tag2237.xml"/><Relationship Id="rId86" Type="http://schemas.openxmlformats.org/officeDocument/2006/relationships/tags" Target="../tags/tag2242.xml"/><Relationship Id="rId130" Type="http://schemas.openxmlformats.org/officeDocument/2006/relationships/tags" Target="../tags/tag2286.xml"/><Relationship Id="rId135" Type="http://schemas.openxmlformats.org/officeDocument/2006/relationships/image" Target="../media/image17.jpeg"/><Relationship Id="rId13" Type="http://schemas.openxmlformats.org/officeDocument/2006/relationships/tags" Target="../tags/tag2169.xml"/><Relationship Id="rId18" Type="http://schemas.openxmlformats.org/officeDocument/2006/relationships/tags" Target="../tags/tag2174.xml"/><Relationship Id="rId39" Type="http://schemas.openxmlformats.org/officeDocument/2006/relationships/tags" Target="../tags/tag2195.xml"/><Relationship Id="rId109" Type="http://schemas.openxmlformats.org/officeDocument/2006/relationships/tags" Target="../tags/tag2265.xml"/><Relationship Id="rId34" Type="http://schemas.openxmlformats.org/officeDocument/2006/relationships/tags" Target="../tags/tag2190.xml"/><Relationship Id="rId50" Type="http://schemas.openxmlformats.org/officeDocument/2006/relationships/tags" Target="../tags/tag2206.xml"/><Relationship Id="rId55" Type="http://schemas.openxmlformats.org/officeDocument/2006/relationships/tags" Target="../tags/tag2211.xml"/><Relationship Id="rId76" Type="http://schemas.openxmlformats.org/officeDocument/2006/relationships/tags" Target="../tags/tag2232.xml"/><Relationship Id="rId97" Type="http://schemas.openxmlformats.org/officeDocument/2006/relationships/tags" Target="../tags/tag2253.xml"/><Relationship Id="rId104" Type="http://schemas.openxmlformats.org/officeDocument/2006/relationships/tags" Target="../tags/tag2260.xml"/><Relationship Id="rId120" Type="http://schemas.openxmlformats.org/officeDocument/2006/relationships/tags" Target="../tags/tag2276.xml"/><Relationship Id="rId125" Type="http://schemas.openxmlformats.org/officeDocument/2006/relationships/tags" Target="../tags/tag2281.xml"/><Relationship Id="rId7" Type="http://schemas.openxmlformats.org/officeDocument/2006/relationships/tags" Target="../tags/tag2163.xml"/><Relationship Id="rId71" Type="http://schemas.openxmlformats.org/officeDocument/2006/relationships/tags" Target="../tags/tag2227.xml"/><Relationship Id="rId92" Type="http://schemas.openxmlformats.org/officeDocument/2006/relationships/tags" Target="../tags/tag2248.xml"/><Relationship Id="rId2" Type="http://schemas.openxmlformats.org/officeDocument/2006/relationships/tags" Target="../tags/tag2158.xml"/><Relationship Id="rId29" Type="http://schemas.openxmlformats.org/officeDocument/2006/relationships/tags" Target="../tags/tag2185.xml"/><Relationship Id="rId24" Type="http://schemas.openxmlformats.org/officeDocument/2006/relationships/tags" Target="../tags/tag2180.xml"/><Relationship Id="rId40" Type="http://schemas.openxmlformats.org/officeDocument/2006/relationships/tags" Target="../tags/tag2196.xml"/><Relationship Id="rId45" Type="http://schemas.openxmlformats.org/officeDocument/2006/relationships/tags" Target="../tags/tag2201.xml"/><Relationship Id="rId66" Type="http://schemas.openxmlformats.org/officeDocument/2006/relationships/tags" Target="../tags/tag2222.xml"/><Relationship Id="rId87" Type="http://schemas.openxmlformats.org/officeDocument/2006/relationships/tags" Target="../tags/tag2243.xml"/><Relationship Id="rId110" Type="http://schemas.openxmlformats.org/officeDocument/2006/relationships/tags" Target="../tags/tag2266.xml"/><Relationship Id="rId115" Type="http://schemas.openxmlformats.org/officeDocument/2006/relationships/tags" Target="../tags/tag2271.xml"/><Relationship Id="rId131" Type="http://schemas.openxmlformats.org/officeDocument/2006/relationships/tags" Target="../tags/tag2287.xml"/><Relationship Id="rId61" Type="http://schemas.openxmlformats.org/officeDocument/2006/relationships/tags" Target="../tags/tag2217.xml"/><Relationship Id="rId82" Type="http://schemas.openxmlformats.org/officeDocument/2006/relationships/tags" Target="../tags/tag2238.xml"/><Relationship Id="rId19" Type="http://schemas.openxmlformats.org/officeDocument/2006/relationships/tags" Target="../tags/tag2175.xml"/><Relationship Id="rId14" Type="http://schemas.openxmlformats.org/officeDocument/2006/relationships/tags" Target="../tags/tag2170.xml"/><Relationship Id="rId30" Type="http://schemas.openxmlformats.org/officeDocument/2006/relationships/tags" Target="../tags/tag2186.xml"/><Relationship Id="rId35" Type="http://schemas.openxmlformats.org/officeDocument/2006/relationships/tags" Target="../tags/tag2191.xml"/><Relationship Id="rId56" Type="http://schemas.openxmlformats.org/officeDocument/2006/relationships/tags" Target="../tags/tag2212.xml"/><Relationship Id="rId77" Type="http://schemas.openxmlformats.org/officeDocument/2006/relationships/tags" Target="../tags/tag2233.xml"/><Relationship Id="rId100" Type="http://schemas.openxmlformats.org/officeDocument/2006/relationships/tags" Target="../tags/tag2256.xml"/><Relationship Id="rId105" Type="http://schemas.openxmlformats.org/officeDocument/2006/relationships/tags" Target="../tags/tag2261.xml"/><Relationship Id="rId126" Type="http://schemas.openxmlformats.org/officeDocument/2006/relationships/tags" Target="../tags/tag2282.xml"/><Relationship Id="rId8" Type="http://schemas.openxmlformats.org/officeDocument/2006/relationships/tags" Target="../tags/tag2164.xml"/><Relationship Id="rId51" Type="http://schemas.openxmlformats.org/officeDocument/2006/relationships/tags" Target="../tags/tag2207.xml"/><Relationship Id="rId72" Type="http://schemas.openxmlformats.org/officeDocument/2006/relationships/tags" Target="../tags/tag2228.xml"/><Relationship Id="rId93" Type="http://schemas.openxmlformats.org/officeDocument/2006/relationships/tags" Target="../tags/tag2249.xml"/><Relationship Id="rId98" Type="http://schemas.openxmlformats.org/officeDocument/2006/relationships/tags" Target="../tags/tag2254.xml"/><Relationship Id="rId121" Type="http://schemas.openxmlformats.org/officeDocument/2006/relationships/tags" Target="../tags/tag2277.xml"/><Relationship Id="rId3" Type="http://schemas.openxmlformats.org/officeDocument/2006/relationships/tags" Target="../tags/tag2159.xml"/><Relationship Id="rId25" Type="http://schemas.openxmlformats.org/officeDocument/2006/relationships/tags" Target="../tags/tag2181.xml"/><Relationship Id="rId46" Type="http://schemas.openxmlformats.org/officeDocument/2006/relationships/tags" Target="../tags/tag2202.xml"/><Relationship Id="rId67" Type="http://schemas.openxmlformats.org/officeDocument/2006/relationships/tags" Target="../tags/tag2223.xml"/><Relationship Id="rId116" Type="http://schemas.openxmlformats.org/officeDocument/2006/relationships/tags" Target="../tags/tag2272.xml"/><Relationship Id="rId20" Type="http://schemas.openxmlformats.org/officeDocument/2006/relationships/tags" Target="../tags/tag2176.xml"/><Relationship Id="rId41" Type="http://schemas.openxmlformats.org/officeDocument/2006/relationships/tags" Target="../tags/tag2197.xml"/><Relationship Id="rId62" Type="http://schemas.openxmlformats.org/officeDocument/2006/relationships/tags" Target="../tags/tag2218.xml"/><Relationship Id="rId83" Type="http://schemas.openxmlformats.org/officeDocument/2006/relationships/tags" Target="../tags/tag2239.xml"/><Relationship Id="rId88" Type="http://schemas.openxmlformats.org/officeDocument/2006/relationships/tags" Target="../tags/tag2244.xml"/><Relationship Id="rId111" Type="http://schemas.openxmlformats.org/officeDocument/2006/relationships/tags" Target="../tags/tag2267.xml"/><Relationship Id="rId132" Type="http://schemas.openxmlformats.org/officeDocument/2006/relationships/tags" Target="../tags/tag2288.xml"/><Relationship Id="rId15" Type="http://schemas.openxmlformats.org/officeDocument/2006/relationships/tags" Target="../tags/tag2171.xml"/><Relationship Id="rId36" Type="http://schemas.openxmlformats.org/officeDocument/2006/relationships/tags" Target="../tags/tag2192.xml"/><Relationship Id="rId57" Type="http://schemas.openxmlformats.org/officeDocument/2006/relationships/tags" Target="../tags/tag2213.xml"/><Relationship Id="rId106" Type="http://schemas.openxmlformats.org/officeDocument/2006/relationships/tags" Target="../tags/tag2262.xml"/><Relationship Id="rId127" Type="http://schemas.openxmlformats.org/officeDocument/2006/relationships/tags" Target="../tags/tag2283.xml"/><Relationship Id="rId10" Type="http://schemas.openxmlformats.org/officeDocument/2006/relationships/tags" Target="../tags/tag2166.xml"/><Relationship Id="rId31" Type="http://schemas.openxmlformats.org/officeDocument/2006/relationships/tags" Target="../tags/tag2187.xml"/><Relationship Id="rId52" Type="http://schemas.openxmlformats.org/officeDocument/2006/relationships/tags" Target="../tags/tag2208.xml"/><Relationship Id="rId73" Type="http://schemas.openxmlformats.org/officeDocument/2006/relationships/tags" Target="../tags/tag2229.xml"/><Relationship Id="rId78" Type="http://schemas.openxmlformats.org/officeDocument/2006/relationships/tags" Target="../tags/tag2234.xml"/><Relationship Id="rId94" Type="http://schemas.openxmlformats.org/officeDocument/2006/relationships/tags" Target="../tags/tag2250.xml"/><Relationship Id="rId99" Type="http://schemas.openxmlformats.org/officeDocument/2006/relationships/tags" Target="../tags/tag2255.xml"/><Relationship Id="rId101" Type="http://schemas.openxmlformats.org/officeDocument/2006/relationships/tags" Target="../tags/tag2257.xml"/><Relationship Id="rId122" Type="http://schemas.openxmlformats.org/officeDocument/2006/relationships/tags" Target="../tags/tag2278.xml"/><Relationship Id="rId4" Type="http://schemas.openxmlformats.org/officeDocument/2006/relationships/tags" Target="../tags/tag2160.xml"/><Relationship Id="rId9" Type="http://schemas.openxmlformats.org/officeDocument/2006/relationships/tags" Target="../tags/tag2165.xml"/><Relationship Id="rId26" Type="http://schemas.openxmlformats.org/officeDocument/2006/relationships/tags" Target="../tags/tag2182.xml"/><Relationship Id="rId47" Type="http://schemas.openxmlformats.org/officeDocument/2006/relationships/tags" Target="../tags/tag2203.xml"/><Relationship Id="rId68" Type="http://schemas.openxmlformats.org/officeDocument/2006/relationships/tags" Target="../tags/tag2224.xml"/><Relationship Id="rId89" Type="http://schemas.openxmlformats.org/officeDocument/2006/relationships/tags" Target="../tags/tag2245.xml"/><Relationship Id="rId112" Type="http://schemas.openxmlformats.org/officeDocument/2006/relationships/tags" Target="../tags/tag2268.xml"/><Relationship Id="rId133"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8" Type="http://schemas.openxmlformats.org/officeDocument/2006/relationships/tags" Target="../tags/tag2296.xml"/><Relationship Id="rId13" Type="http://schemas.openxmlformats.org/officeDocument/2006/relationships/tags" Target="../tags/tag2301.xml"/><Relationship Id="rId18" Type="http://schemas.openxmlformats.org/officeDocument/2006/relationships/tags" Target="../tags/tag2306.xml"/><Relationship Id="rId26" Type="http://schemas.openxmlformats.org/officeDocument/2006/relationships/image" Target="../media/image17.jpeg"/><Relationship Id="rId3" Type="http://schemas.openxmlformats.org/officeDocument/2006/relationships/tags" Target="../tags/tag2291.xml"/><Relationship Id="rId21" Type="http://schemas.openxmlformats.org/officeDocument/2006/relationships/tags" Target="../tags/tag2309.xml"/><Relationship Id="rId7" Type="http://schemas.openxmlformats.org/officeDocument/2006/relationships/tags" Target="../tags/tag2295.xml"/><Relationship Id="rId12" Type="http://schemas.openxmlformats.org/officeDocument/2006/relationships/tags" Target="../tags/tag2300.xml"/><Relationship Id="rId17" Type="http://schemas.openxmlformats.org/officeDocument/2006/relationships/tags" Target="../tags/tag2305.xml"/><Relationship Id="rId25" Type="http://schemas.openxmlformats.org/officeDocument/2006/relationships/notesSlide" Target="../notesSlides/notesSlide76.xml"/><Relationship Id="rId2" Type="http://schemas.openxmlformats.org/officeDocument/2006/relationships/tags" Target="../tags/tag2290.xml"/><Relationship Id="rId16" Type="http://schemas.openxmlformats.org/officeDocument/2006/relationships/tags" Target="../tags/tag2304.xml"/><Relationship Id="rId20" Type="http://schemas.openxmlformats.org/officeDocument/2006/relationships/tags" Target="../tags/tag2308.xml"/><Relationship Id="rId1" Type="http://schemas.openxmlformats.org/officeDocument/2006/relationships/tags" Target="../tags/tag2289.xml"/><Relationship Id="rId6" Type="http://schemas.openxmlformats.org/officeDocument/2006/relationships/tags" Target="../tags/tag2294.xml"/><Relationship Id="rId11" Type="http://schemas.openxmlformats.org/officeDocument/2006/relationships/tags" Target="../tags/tag2299.xml"/><Relationship Id="rId24" Type="http://schemas.openxmlformats.org/officeDocument/2006/relationships/slideLayout" Target="../slideLayouts/slideLayout20.xml"/><Relationship Id="rId5" Type="http://schemas.openxmlformats.org/officeDocument/2006/relationships/tags" Target="../tags/tag2293.xml"/><Relationship Id="rId15" Type="http://schemas.openxmlformats.org/officeDocument/2006/relationships/tags" Target="../tags/tag2303.xml"/><Relationship Id="rId23" Type="http://schemas.openxmlformats.org/officeDocument/2006/relationships/tags" Target="../tags/tag2311.xml"/><Relationship Id="rId10" Type="http://schemas.openxmlformats.org/officeDocument/2006/relationships/tags" Target="../tags/tag2298.xml"/><Relationship Id="rId19" Type="http://schemas.openxmlformats.org/officeDocument/2006/relationships/tags" Target="../tags/tag2307.xml"/><Relationship Id="rId4" Type="http://schemas.openxmlformats.org/officeDocument/2006/relationships/tags" Target="../tags/tag2292.xml"/><Relationship Id="rId9" Type="http://schemas.openxmlformats.org/officeDocument/2006/relationships/tags" Target="../tags/tag2297.xml"/><Relationship Id="rId14" Type="http://schemas.openxmlformats.org/officeDocument/2006/relationships/tags" Target="../tags/tag2302.xml"/><Relationship Id="rId22" Type="http://schemas.openxmlformats.org/officeDocument/2006/relationships/tags" Target="../tags/tag2310.xml"/></Relationships>
</file>

<file path=ppt/slides/_rels/slide77.xml.rels><?xml version="1.0" encoding="UTF-8" standalone="yes"?>
<Relationships xmlns="http://schemas.openxmlformats.org/package/2006/relationships"><Relationship Id="rId8" Type="http://schemas.openxmlformats.org/officeDocument/2006/relationships/tags" Target="../tags/tag2319.xml"/><Relationship Id="rId13" Type="http://schemas.openxmlformats.org/officeDocument/2006/relationships/tags" Target="../tags/tag2324.xml"/><Relationship Id="rId18" Type="http://schemas.openxmlformats.org/officeDocument/2006/relationships/slideLayout" Target="../slideLayouts/slideLayout20.xml"/><Relationship Id="rId3" Type="http://schemas.openxmlformats.org/officeDocument/2006/relationships/tags" Target="../tags/tag2314.xml"/><Relationship Id="rId7" Type="http://schemas.openxmlformats.org/officeDocument/2006/relationships/tags" Target="../tags/tag2318.xml"/><Relationship Id="rId12" Type="http://schemas.openxmlformats.org/officeDocument/2006/relationships/tags" Target="../tags/tag2323.xml"/><Relationship Id="rId17" Type="http://schemas.openxmlformats.org/officeDocument/2006/relationships/tags" Target="../tags/tag2328.xml"/><Relationship Id="rId2" Type="http://schemas.openxmlformats.org/officeDocument/2006/relationships/tags" Target="../tags/tag2313.xml"/><Relationship Id="rId16" Type="http://schemas.openxmlformats.org/officeDocument/2006/relationships/tags" Target="../tags/tag2327.xml"/><Relationship Id="rId20" Type="http://schemas.openxmlformats.org/officeDocument/2006/relationships/image" Target="../media/image17.jpeg"/><Relationship Id="rId1" Type="http://schemas.openxmlformats.org/officeDocument/2006/relationships/tags" Target="../tags/tag2312.xml"/><Relationship Id="rId6" Type="http://schemas.openxmlformats.org/officeDocument/2006/relationships/tags" Target="../tags/tag2317.xml"/><Relationship Id="rId11" Type="http://schemas.openxmlformats.org/officeDocument/2006/relationships/tags" Target="../tags/tag2322.xml"/><Relationship Id="rId5" Type="http://schemas.openxmlformats.org/officeDocument/2006/relationships/tags" Target="../tags/tag2316.xml"/><Relationship Id="rId15" Type="http://schemas.openxmlformats.org/officeDocument/2006/relationships/tags" Target="../tags/tag2326.xml"/><Relationship Id="rId10" Type="http://schemas.openxmlformats.org/officeDocument/2006/relationships/tags" Target="../tags/tag2321.xml"/><Relationship Id="rId19" Type="http://schemas.openxmlformats.org/officeDocument/2006/relationships/notesSlide" Target="../notesSlides/notesSlide77.xml"/><Relationship Id="rId4" Type="http://schemas.openxmlformats.org/officeDocument/2006/relationships/tags" Target="../tags/tag2315.xml"/><Relationship Id="rId9" Type="http://schemas.openxmlformats.org/officeDocument/2006/relationships/tags" Target="../tags/tag2320.xml"/><Relationship Id="rId14" Type="http://schemas.openxmlformats.org/officeDocument/2006/relationships/tags" Target="../tags/tag2325.xml"/></Relationships>
</file>

<file path=ppt/slides/_rels/slide78.xml.rels><?xml version="1.0" encoding="UTF-8" standalone="yes"?>
<Relationships xmlns="http://schemas.openxmlformats.org/package/2006/relationships"><Relationship Id="rId8" Type="http://schemas.openxmlformats.org/officeDocument/2006/relationships/tags" Target="../tags/tag2336.xml"/><Relationship Id="rId3" Type="http://schemas.openxmlformats.org/officeDocument/2006/relationships/tags" Target="../tags/tag2331.xml"/><Relationship Id="rId7" Type="http://schemas.openxmlformats.org/officeDocument/2006/relationships/tags" Target="../tags/tag2335.xml"/><Relationship Id="rId12" Type="http://schemas.openxmlformats.org/officeDocument/2006/relationships/image" Target="../media/image17.jpeg"/><Relationship Id="rId2" Type="http://schemas.openxmlformats.org/officeDocument/2006/relationships/tags" Target="../tags/tag2330.xml"/><Relationship Id="rId1" Type="http://schemas.openxmlformats.org/officeDocument/2006/relationships/tags" Target="../tags/tag2329.xml"/><Relationship Id="rId6" Type="http://schemas.openxmlformats.org/officeDocument/2006/relationships/tags" Target="../tags/tag2334.xml"/><Relationship Id="rId11" Type="http://schemas.openxmlformats.org/officeDocument/2006/relationships/notesSlide" Target="../notesSlides/notesSlide78.xml"/><Relationship Id="rId5" Type="http://schemas.openxmlformats.org/officeDocument/2006/relationships/tags" Target="../tags/tag2333.xml"/><Relationship Id="rId10" Type="http://schemas.openxmlformats.org/officeDocument/2006/relationships/slideLayout" Target="../slideLayouts/slideLayout20.xml"/><Relationship Id="rId4" Type="http://schemas.openxmlformats.org/officeDocument/2006/relationships/tags" Target="../tags/tag2332.xml"/><Relationship Id="rId9" Type="http://schemas.openxmlformats.org/officeDocument/2006/relationships/tags" Target="../tags/tag2337.xml"/></Relationships>
</file>

<file path=ppt/slides/_rels/slide79.xml.rels><?xml version="1.0" encoding="UTF-8" standalone="yes"?>
<Relationships xmlns="http://schemas.openxmlformats.org/package/2006/relationships"><Relationship Id="rId8" Type="http://schemas.openxmlformats.org/officeDocument/2006/relationships/tags" Target="../tags/tag2345.xml"/><Relationship Id="rId3" Type="http://schemas.openxmlformats.org/officeDocument/2006/relationships/tags" Target="../tags/tag2340.xml"/><Relationship Id="rId7" Type="http://schemas.openxmlformats.org/officeDocument/2006/relationships/tags" Target="../tags/tag2344.xml"/><Relationship Id="rId12" Type="http://schemas.openxmlformats.org/officeDocument/2006/relationships/image" Target="../media/image17.jpeg"/><Relationship Id="rId2" Type="http://schemas.openxmlformats.org/officeDocument/2006/relationships/tags" Target="../tags/tag2339.xml"/><Relationship Id="rId1" Type="http://schemas.openxmlformats.org/officeDocument/2006/relationships/tags" Target="../tags/tag2338.xml"/><Relationship Id="rId6" Type="http://schemas.openxmlformats.org/officeDocument/2006/relationships/tags" Target="../tags/tag2343.xml"/><Relationship Id="rId11" Type="http://schemas.openxmlformats.org/officeDocument/2006/relationships/notesSlide" Target="../notesSlides/notesSlide79.xml"/><Relationship Id="rId5" Type="http://schemas.openxmlformats.org/officeDocument/2006/relationships/tags" Target="../tags/tag2342.xml"/><Relationship Id="rId10" Type="http://schemas.openxmlformats.org/officeDocument/2006/relationships/slideLayout" Target="../slideLayouts/slideLayout20.xml"/><Relationship Id="rId4" Type="http://schemas.openxmlformats.org/officeDocument/2006/relationships/tags" Target="../tags/tag2341.xml"/><Relationship Id="rId9" Type="http://schemas.openxmlformats.org/officeDocument/2006/relationships/tags" Target="../tags/tag2346.xml"/></Relationships>
</file>

<file path=ppt/slides/_rels/slide8.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slideLayout" Target="../slideLayouts/slideLayout36.xml"/><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tags" Target="../tags/tag78.xml"/><Relationship Id="rId17" Type="http://schemas.openxmlformats.org/officeDocument/2006/relationships/image" Target="../media/image17.jpeg"/><Relationship Id="rId2" Type="http://schemas.openxmlformats.org/officeDocument/2006/relationships/tags" Target="../tags/tag68.xml"/><Relationship Id="rId16" Type="http://schemas.openxmlformats.org/officeDocument/2006/relationships/image" Target="../media/image19.wmf"/><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tags" Target="../tags/tag77.xml"/><Relationship Id="rId5" Type="http://schemas.openxmlformats.org/officeDocument/2006/relationships/tags" Target="../tags/tag71.xml"/><Relationship Id="rId15" Type="http://schemas.openxmlformats.org/officeDocument/2006/relationships/oleObject" Target="../embeddings/oleObject1.bin"/><Relationship Id="rId10" Type="http://schemas.openxmlformats.org/officeDocument/2006/relationships/tags" Target="../tags/tag76.xml"/><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3" Type="http://schemas.openxmlformats.org/officeDocument/2006/relationships/tags" Target="../tags/tag2359.xml"/><Relationship Id="rId18" Type="http://schemas.openxmlformats.org/officeDocument/2006/relationships/tags" Target="../tags/tag2364.xml"/><Relationship Id="rId26" Type="http://schemas.openxmlformats.org/officeDocument/2006/relationships/tags" Target="../tags/tag2372.xml"/><Relationship Id="rId39" Type="http://schemas.openxmlformats.org/officeDocument/2006/relationships/tags" Target="../tags/tag2385.xml"/><Relationship Id="rId21" Type="http://schemas.openxmlformats.org/officeDocument/2006/relationships/tags" Target="../tags/tag2367.xml"/><Relationship Id="rId34" Type="http://schemas.openxmlformats.org/officeDocument/2006/relationships/tags" Target="../tags/tag2380.xml"/><Relationship Id="rId42" Type="http://schemas.openxmlformats.org/officeDocument/2006/relationships/tags" Target="../tags/tag2388.xml"/><Relationship Id="rId7" Type="http://schemas.openxmlformats.org/officeDocument/2006/relationships/tags" Target="../tags/tag2353.xml"/><Relationship Id="rId2" Type="http://schemas.openxmlformats.org/officeDocument/2006/relationships/tags" Target="../tags/tag2348.xml"/><Relationship Id="rId16" Type="http://schemas.openxmlformats.org/officeDocument/2006/relationships/tags" Target="../tags/tag2362.xml"/><Relationship Id="rId29" Type="http://schemas.openxmlformats.org/officeDocument/2006/relationships/tags" Target="../tags/tag2375.xml"/><Relationship Id="rId1" Type="http://schemas.openxmlformats.org/officeDocument/2006/relationships/tags" Target="../tags/tag2347.xml"/><Relationship Id="rId6" Type="http://schemas.openxmlformats.org/officeDocument/2006/relationships/tags" Target="../tags/tag2352.xml"/><Relationship Id="rId11" Type="http://schemas.openxmlformats.org/officeDocument/2006/relationships/tags" Target="../tags/tag2357.xml"/><Relationship Id="rId24" Type="http://schemas.openxmlformats.org/officeDocument/2006/relationships/tags" Target="../tags/tag2370.xml"/><Relationship Id="rId32" Type="http://schemas.openxmlformats.org/officeDocument/2006/relationships/tags" Target="../tags/tag2378.xml"/><Relationship Id="rId37" Type="http://schemas.openxmlformats.org/officeDocument/2006/relationships/tags" Target="../tags/tag2383.xml"/><Relationship Id="rId40" Type="http://schemas.openxmlformats.org/officeDocument/2006/relationships/tags" Target="../tags/tag2386.xml"/><Relationship Id="rId45" Type="http://schemas.openxmlformats.org/officeDocument/2006/relationships/image" Target="../media/image17.jpeg"/><Relationship Id="rId5" Type="http://schemas.openxmlformats.org/officeDocument/2006/relationships/tags" Target="../tags/tag2351.xml"/><Relationship Id="rId15" Type="http://schemas.openxmlformats.org/officeDocument/2006/relationships/tags" Target="../tags/tag2361.xml"/><Relationship Id="rId23" Type="http://schemas.openxmlformats.org/officeDocument/2006/relationships/tags" Target="../tags/tag2369.xml"/><Relationship Id="rId28" Type="http://schemas.openxmlformats.org/officeDocument/2006/relationships/tags" Target="../tags/tag2374.xml"/><Relationship Id="rId36" Type="http://schemas.openxmlformats.org/officeDocument/2006/relationships/tags" Target="../tags/tag2382.xml"/><Relationship Id="rId10" Type="http://schemas.openxmlformats.org/officeDocument/2006/relationships/tags" Target="../tags/tag2356.xml"/><Relationship Id="rId19" Type="http://schemas.openxmlformats.org/officeDocument/2006/relationships/tags" Target="../tags/tag2365.xml"/><Relationship Id="rId31" Type="http://schemas.openxmlformats.org/officeDocument/2006/relationships/tags" Target="../tags/tag2377.xml"/><Relationship Id="rId44" Type="http://schemas.openxmlformats.org/officeDocument/2006/relationships/notesSlide" Target="../notesSlides/notesSlide80.xml"/><Relationship Id="rId4" Type="http://schemas.openxmlformats.org/officeDocument/2006/relationships/tags" Target="../tags/tag2350.xml"/><Relationship Id="rId9" Type="http://schemas.openxmlformats.org/officeDocument/2006/relationships/tags" Target="../tags/tag2355.xml"/><Relationship Id="rId14" Type="http://schemas.openxmlformats.org/officeDocument/2006/relationships/tags" Target="../tags/tag2360.xml"/><Relationship Id="rId22" Type="http://schemas.openxmlformats.org/officeDocument/2006/relationships/tags" Target="../tags/tag2368.xml"/><Relationship Id="rId27" Type="http://schemas.openxmlformats.org/officeDocument/2006/relationships/tags" Target="../tags/tag2373.xml"/><Relationship Id="rId30" Type="http://schemas.openxmlformats.org/officeDocument/2006/relationships/tags" Target="../tags/tag2376.xml"/><Relationship Id="rId35" Type="http://schemas.openxmlformats.org/officeDocument/2006/relationships/tags" Target="../tags/tag2381.xml"/><Relationship Id="rId43" Type="http://schemas.openxmlformats.org/officeDocument/2006/relationships/slideLayout" Target="../slideLayouts/slideLayout20.xml"/><Relationship Id="rId8" Type="http://schemas.openxmlformats.org/officeDocument/2006/relationships/tags" Target="../tags/tag2354.xml"/><Relationship Id="rId3" Type="http://schemas.openxmlformats.org/officeDocument/2006/relationships/tags" Target="../tags/tag2349.xml"/><Relationship Id="rId12" Type="http://schemas.openxmlformats.org/officeDocument/2006/relationships/tags" Target="../tags/tag2358.xml"/><Relationship Id="rId17" Type="http://schemas.openxmlformats.org/officeDocument/2006/relationships/tags" Target="../tags/tag2363.xml"/><Relationship Id="rId25" Type="http://schemas.openxmlformats.org/officeDocument/2006/relationships/tags" Target="../tags/tag2371.xml"/><Relationship Id="rId33" Type="http://schemas.openxmlformats.org/officeDocument/2006/relationships/tags" Target="../tags/tag2379.xml"/><Relationship Id="rId38" Type="http://schemas.openxmlformats.org/officeDocument/2006/relationships/tags" Target="../tags/tag2384.xml"/><Relationship Id="rId20" Type="http://schemas.openxmlformats.org/officeDocument/2006/relationships/tags" Target="../tags/tag2366.xml"/><Relationship Id="rId41" Type="http://schemas.openxmlformats.org/officeDocument/2006/relationships/tags" Target="../tags/tag2387.xml"/></Relationships>
</file>

<file path=ppt/slides/_rels/slide81.xml.rels><?xml version="1.0" encoding="UTF-8" standalone="yes"?>
<Relationships xmlns="http://schemas.openxmlformats.org/package/2006/relationships"><Relationship Id="rId8" Type="http://schemas.openxmlformats.org/officeDocument/2006/relationships/tags" Target="../tags/tag2396.xml"/><Relationship Id="rId13" Type="http://schemas.openxmlformats.org/officeDocument/2006/relationships/notesSlide" Target="../notesSlides/notesSlide81.xml"/><Relationship Id="rId3" Type="http://schemas.openxmlformats.org/officeDocument/2006/relationships/tags" Target="../tags/tag2391.xml"/><Relationship Id="rId7" Type="http://schemas.openxmlformats.org/officeDocument/2006/relationships/tags" Target="../tags/tag2395.xml"/><Relationship Id="rId12" Type="http://schemas.openxmlformats.org/officeDocument/2006/relationships/slideLayout" Target="../slideLayouts/slideLayout20.xml"/><Relationship Id="rId2" Type="http://schemas.openxmlformats.org/officeDocument/2006/relationships/tags" Target="../tags/tag2390.xml"/><Relationship Id="rId1" Type="http://schemas.openxmlformats.org/officeDocument/2006/relationships/tags" Target="../tags/tag2389.xml"/><Relationship Id="rId6" Type="http://schemas.openxmlformats.org/officeDocument/2006/relationships/tags" Target="../tags/tag2394.xml"/><Relationship Id="rId11" Type="http://schemas.openxmlformats.org/officeDocument/2006/relationships/tags" Target="../tags/tag2399.xml"/><Relationship Id="rId5" Type="http://schemas.openxmlformats.org/officeDocument/2006/relationships/tags" Target="../tags/tag2393.xml"/><Relationship Id="rId10" Type="http://schemas.openxmlformats.org/officeDocument/2006/relationships/tags" Target="../tags/tag2398.xml"/><Relationship Id="rId4" Type="http://schemas.openxmlformats.org/officeDocument/2006/relationships/tags" Target="../tags/tag2392.xml"/><Relationship Id="rId9" Type="http://schemas.openxmlformats.org/officeDocument/2006/relationships/tags" Target="../tags/tag2397.xml"/><Relationship Id="rId14" Type="http://schemas.openxmlformats.org/officeDocument/2006/relationships/image" Target="../media/image17.jpeg"/></Relationships>
</file>

<file path=ppt/slides/_rels/slide82.xml.rels><?xml version="1.0" encoding="UTF-8" standalone="yes"?>
<Relationships xmlns="http://schemas.openxmlformats.org/package/2006/relationships"><Relationship Id="rId13" Type="http://schemas.openxmlformats.org/officeDocument/2006/relationships/tags" Target="../tags/tag2412.xml"/><Relationship Id="rId18" Type="http://schemas.openxmlformats.org/officeDocument/2006/relationships/tags" Target="../tags/tag2417.xml"/><Relationship Id="rId26" Type="http://schemas.openxmlformats.org/officeDocument/2006/relationships/tags" Target="../tags/tag2425.xml"/><Relationship Id="rId3" Type="http://schemas.openxmlformats.org/officeDocument/2006/relationships/tags" Target="../tags/tag2402.xml"/><Relationship Id="rId21" Type="http://schemas.openxmlformats.org/officeDocument/2006/relationships/tags" Target="../tags/tag2420.xml"/><Relationship Id="rId34" Type="http://schemas.openxmlformats.org/officeDocument/2006/relationships/notesSlide" Target="../notesSlides/notesSlide82.xml"/><Relationship Id="rId7" Type="http://schemas.openxmlformats.org/officeDocument/2006/relationships/tags" Target="../tags/tag2406.xml"/><Relationship Id="rId12" Type="http://schemas.openxmlformats.org/officeDocument/2006/relationships/tags" Target="../tags/tag2411.xml"/><Relationship Id="rId17" Type="http://schemas.openxmlformats.org/officeDocument/2006/relationships/tags" Target="../tags/tag2416.xml"/><Relationship Id="rId25" Type="http://schemas.openxmlformats.org/officeDocument/2006/relationships/tags" Target="../tags/tag2424.xml"/><Relationship Id="rId33" Type="http://schemas.openxmlformats.org/officeDocument/2006/relationships/slideLayout" Target="../slideLayouts/slideLayout20.xml"/><Relationship Id="rId2" Type="http://schemas.openxmlformats.org/officeDocument/2006/relationships/tags" Target="../tags/tag2401.xml"/><Relationship Id="rId16" Type="http://schemas.openxmlformats.org/officeDocument/2006/relationships/tags" Target="../tags/tag2415.xml"/><Relationship Id="rId20" Type="http://schemas.openxmlformats.org/officeDocument/2006/relationships/tags" Target="../tags/tag2419.xml"/><Relationship Id="rId29" Type="http://schemas.openxmlformats.org/officeDocument/2006/relationships/tags" Target="../tags/tag2428.xml"/><Relationship Id="rId1" Type="http://schemas.openxmlformats.org/officeDocument/2006/relationships/tags" Target="../tags/tag2400.xml"/><Relationship Id="rId6" Type="http://schemas.openxmlformats.org/officeDocument/2006/relationships/tags" Target="../tags/tag2405.xml"/><Relationship Id="rId11" Type="http://schemas.openxmlformats.org/officeDocument/2006/relationships/tags" Target="../tags/tag2410.xml"/><Relationship Id="rId24" Type="http://schemas.openxmlformats.org/officeDocument/2006/relationships/tags" Target="../tags/tag2423.xml"/><Relationship Id="rId32" Type="http://schemas.openxmlformats.org/officeDocument/2006/relationships/tags" Target="../tags/tag2431.xml"/><Relationship Id="rId5" Type="http://schemas.openxmlformats.org/officeDocument/2006/relationships/tags" Target="../tags/tag2404.xml"/><Relationship Id="rId15" Type="http://schemas.openxmlformats.org/officeDocument/2006/relationships/tags" Target="../tags/tag2414.xml"/><Relationship Id="rId23" Type="http://schemas.openxmlformats.org/officeDocument/2006/relationships/tags" Target="../tags/tag2422.xml"/><Relationship Id="rId28" Type="http://schemas.openxmlformats.org/officeDocument/2006/relationships/tags" Target="../tags/tag2427.xml"/><Relationship Id="rId10" Type="http://schemas.openxmlformats.org/officeDocument/2006/relationships/tags" Target="../tags/tag2409.xml"/><Relationship Id="rId19" Type="http://schemas.openxmlformats.org/officeDocument/2006/relationships/tags" Target="../tags/tag2418.xml"/><Relationship Id="rId31" Type="http://schemas.openxmlformats.org/officeDocument/2006/relationships/tags" Target="../tags/tag2430.xml"/><Relationship Id="rId4" Type="http://schemas.openxmlformats.org/officeDocument/2006/relationships/tags" Target="../tags/tag2403.xml"/><Relationship Id="rId9" Type="http://schemas.openxmlformats.org/officeDocument/2006/relationships/tags" Target="../tags/tag2408.xml"/><Relationship Id="rId14" Type="http://schemas.openxmlformats.org/officeDocument/2006/relationships/tags" Target="../tags/tag2413.xml"/><Relationship Id="rId22" Type="http://schemas.openxmlformats.org/officeDocument/2006/relationships/tags" Target="../tags/tag2421.xml"/><Relationship Id="rId27" Type="http://schemas.openxmlformats.org/officeDocument/2006/relationships/tags" Target="../tags/tag2426.xml"/><Relationship Id="rId30" Type="http://schemas.openxmlformats.org/officeDocument/2006/relationships/tags" Target="../tags/tag2429.xml"/><Relationship Id="rId35" Type="http://schemas.openxmlformats.org/officeDocument/2006/relationships/image" Target="../media/image17.jpeg"/><Relationship Id="rId8" Type="http://schemas.openxmlformats.org/officeDocument/2006/relationships/tags" Target="../tags/tag2407.xml"/></Relationships>
</file>

<file path=ppt/slides/_rels/slide83.xml.rels><?xml version="1.0" encoding="UTF-8" standalone="yes"?>
<Relationships xmlns="http://schemas.openxmlformats.org/package/2006/relationships"><Relationship Id="rId8" Type="http://schemas.openxmlformats.org/officeDocument/2006/relationships/tags" Target="../tags/tag2439.xml"/><Relationship Id="rId13" Type="http://schemas.openxmlformats.org/officeDocument/2006/relationships/tags" Target="../tags/tag2444.xml"/><Relationship Id="rId3" Type="http://schemas.openxmlformats.org/officeDocument/2006/relationships/tags" Target="../tags/tag2434.xml"/><Relationship Id="rId7" Type="http://schemas.openxmlformats.org/officeDocument/2006/relationships/tags" Target="../tags/tag2438.xml"/><Relationship Id="rId12" Type="http://schemas.openxmlformats.org/officeDocument/2006/relationships/tags" Target="../tags/tag2443.xml"/><Relationship Id="rId17" Type="http://schemas.openxmlformats.org/officeDocument/2006/relationships/image" Target="../media/image17.jpeg"/><Relationship Id="rId2" Type="http://schemas.openxmlformats.org/officeDocument/2006/relationships/tags" Target="../tags/tag2433.xml"/><Relationship Id="rId16" Type="http://schemas.openxmlformats.org/officeDocument/2006/relationships/image" Target="../media/image54.png"/><Relationship Id="rId1" Type="http://schemas.openxmlformats.org/officeDocument/2006/relationships/tags" Target="../tags/tag2432.xml"/><Relationship Id="rId6" Type="http://schemas.openxmlformats.org/officeDocument/2006/relationships/tags" Target="../tags/tag2437.xml"/><Relationship Id="rId11" Type="http://schemas.openxmlformats.org/officeDocument/2006/relationships/tags" Target="../tags/tag2442.xml"/><Relationship Id="rId5" Type="http://schemas.openxmlformats.org/officeDocument/2006/relationships/tags" Target="../tags/tag2436.xml"/><Relationship Id="rId15" Type="http://schemas.openxmlformats.org/officeDocument/2006/relationships/notesSlide" Target="../notesSlides/notesSlide83.xml"/><Relationship Id="rId10" Type="http://schemas.openxmlformats.org/officeDocument/2006/relationships/tags" Target="../tags/tag2441.xml"/><Relationship Id="rId4" Type="http://schemas.openxmlformats.org/officeDocument/2006/relationships/tags" Target="../tags/tag2435.xml"/><Relationship Id="rId9" Type="http://schemas.openxmlformats.org/officeDocument/2006/relationships/tags" Target="../tags/tag2440.xml"/><Relationship Id="rId14"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8" Type="http://schemas.openxmlformats.org/officeDocument/2006/relationships/tags" Target="../tags/tag2452.xml"/><Relationship Id="rId13" Type="http://schemas.openxmlformats.org/officeDocument/2006/relationships/image" Target="../media/image54.png"/><Relationship Id="rId3" Type="http://schemas.openxmlformats.org/officeDocument/2006/relationships/tags" Target="../tags/tag2447.xml"/><Relationship Id="rId7" Type="http://schemas.openxmlformats.org/officeDocument/2006/relationships/tags" Target="../tags/tag2451.xml"/><Relationship Id="rId12" Type="http://schemas.openxmlformats.org/officeDocument/2006/relationships/notesSlide" Target="../notesSlides/notesSlide84.xml"/><Relationship Id="rId2" Type="http://schemas.openxmlformats.org/officeDocument/2006/relationships/tags" Target="../tags/tag2446.xml"/><Relationship Id="rId1" Type="http://schemas.openxmlformats.org/officeDocument/2006/relationships/tags" Target="../tags/tag2445.xml"/><Relationship Id="rId6" Type="http://schemas.openxmlformats.org/officeDocument/2006/relationships/tags" Target="../tags/tag2450.xml"/><Relationship Id="rId11" Type="http://schemas.openxmlformats.org/officeDocument/2006/relationships/slideLayout" Target="../slideLayouts/slideLayout20.xml"/><Relationship Id="rId5" Type="http://schemas.openxmlformats.org/officeDocument/2006/relationships/tags" Target="../tags/tag2449.xml"/><Relationship Id="rId10" Type="http://schemas.openxmlformats.org/officeDocument/2006/relationships/tags" Target="../tags/tag2454.xml"/><Relationship Id="rId4" Type="http://schemas.openxmlformats.org/officeDocument/2006/relationships/tags" Target="../tags/tag2448.xml"/><Relationship Id="rId9" Type="http://schemas.openxmlformats.org/officeDocument/2006/relationships/tags" Target="../tags/tag2453.xml"/><Relationship Id="rId14" Type="http://schemas.openxmlformats.org/officeDocument/2006/relationships/image" Target="../media/image17.jpeg"/></Relationships>
</file>

<file path=ppt/slides/_rels/slide85.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tags" Target="../tags/tag2457.xml"/><Relationship Id="rId7" Type="http://schemas.openxmlformats.org/officeDocument/2006/relationships/tags" Target="../tags/tag2461.xml"/><Relationship Id="rId2" Type="http://schemas.openxmlformats.org/officeDocument/2006/relationships/tags" Target="../tags/tag2456.xml"/><Relationship Id="rId1" Type="http://schemas.openxmlformats.org/officeDocument/2006/relationships/tags" Target="../tags/tag2455.xml"/><Relationship Id="rId6" Type="http://schemas.openxmlformats.org/officeDocument/2006/relationships/tags" Target="../tags/tag2460.xml"/><Relationship Id="rId5" Type="http://schemas.openxmlformats.org/officeDocument/2006/relationships/tags" Target="../tags/tag2459.xml"/><Relationship Id="rId10" Type="http://schemas.openxmlformats.org/officeDocument/2006/relationships/image" Target="../media/image17.jpeg"/><Relationship Id="rId4" Type="http://schemas.openxmlformats.org/officeDocument/2006/relationships/tags" Target="../tags/tag2458.xml"/><Relationship Id="rId9"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8" Type="http://schemas.openxmlformats.org/officeDocument/2006/relationships/tags" Target="../tags/tag2469.xml"/><Relationship Id="rId13" Type="http://schemas.openxmlformats.org/officeDocument/2006/relationships/tags" Target="../tags/tag2474.xml"/><Relationship Id="rId18" Type="http://schemas.openxmlformats.org/officeDocument/2006/relationships/slideLayout" Target="../slideLayouts/slideLayout20.xml"/><Relationship Id="rId3" Type="http://schemas.openxmlformats.org/officeDocument/2006/relationships/tags" Target="../tags/tag2464.xml"/><Relationship Id="rId21" Type="http://schemas.openxmlformats.org/officeDocument/2006/relationships/image" Target="../media/image17.jpeg"/><Relationship Id="rId7" Type="http://schemas.openxmlformats.org/officeDocument/2006/relationships/tags" Target="../tags/tag2468.xml"/><Relationship Id="rId12" Type="http://schemas.openxmlformats.org/officeDocument/2006/relationships/tags" Target="../tags/tag2473.xml"/><Relationship Id="rId17" Type="http://schemas.openxmlformats.org/officeDocument/2006/relationships/tags" Target="../tags/tag2478.xml"/><Relationship Id="rId2" Type="http://schemas.openxmlformats.org/officeDocument/2006/relationships/tags" Target="../tags/tag2463.xml"/><Relationship Id="rId16" Type="http://schemas.openxmlformats.org/officeDocument/2006/relationships/tags" Target="../tags/tag2477.xml"/><Relationship Id="rId20" Type="http://schemas.openxmlformats.org/officeDocument/2006/relationships/image" Target="../media/image54.png"/><Relationship Id="rId1" Type="http://schemas.openxmlformats.org/officeDocument/2006/relationships/tags" Target="../tags/tag2462.xml"/><Relationship Id="rId6" Type="http://schemas.openxmlformats.org/officeDocument/2006/relationships/tags" Target="../tags/tag2467.xml"/><Relationship Id="rId11" Type="http://schemas.openxmlformats.org/officeDocument/2006/relationships/tags" Target="../tags/tag2472.xml"/><Relationship Id="rId5" Type="http://schemas.openxmlformats.org/officeDocument/2006/relationships/tags" Target="../tags/tag2466.xml"/><Relationship Id="rId15" Type="http://schemas.openxmlformats.org/officeDocument/2006/relationships/tags" Target="../tags/tag2476.xml"/><Relationship Id="rId10" Type="http://schemas.openxmlformats.org/officeDocument/2006/relationships/tags" Target="../tags/tag2471.xml"/><Relationship Id="rId19" Type="http://schemas.openxmlformats.org/officeDocument/2006/relationships/notesSlide" Target="../notesSlides/notesSlide86.xml"/><Relationship Id="rId4" Type="http://schemas.openxmlformats.org/officeDocument/2006/relationships/tags" Target="../tags/tag2465.xml"/><Relationship Id="rId9" Type="http://schemas.openxmlformats.org/officeDocument/2006/relationships/tags" Target="../tags/tag2470.xml"/><Relationship Id="rId14" Type="http://schemas.openxmlformats.org/officeDocument/2006/relationships/tags" Target="../tags/tag2475.xml"/></Relationships>
</file>

<file path=ppt/slides/_rels/slide87.xml.rels><?xml version="1.0" encoding="UTF-8" standalone="yes"?>
<Relationships xmlns="http://schemas.openxmlformats.org/package/2006/relationships"><Relationship Id="rId8" Type="http://schemas.openxmlformats.org/officeDocument/2006/relationships/tags" Target="../tags/tag2486.xml"/><Relationship Id="rId13" Type="http://schemas.openxmlformats.org/officeDocument/2006/relationships/tags" Target="../tags/tag2491.xml"/><Relationship Id="rId18" Type="http://schemas.openxmlformats.org/officeDocument/2006/relationships/image" Target="../media/image17.jpeg"/><Relationship Id="rId3" Type="http://schemas.openxmlformats.org/officeDocument/2006/relationships/tags" Target="../tags/tag2481.xml"/><Relationship Id="rId7" Type="http://schemas.openxmlformats.org/officeDocument/2006/relationships/tags" Target="../tags/tag2485.xml"/><Relationship Id="rId12" Type="http://schemas.openxmlformats.org/officeDocument/2006/relationships/tags" Target="../tags/tag2490.xml"/><Relationship Id="rId17" Type="http://schemas.openxmlformats.org/officeDocument/2006/relationships/notesSlide" Target="../notesSlides/notesSlide87.xml"/><Relationship Id="rId2" Type="http://schemas.openxmlformats.org/officeDocument/2006/relationships/tags" Target="../tags/tag2480.xml"/><Relationship Id="rId16" Type="http://schemas.openxmlformats.org/officeDocument/2006/relationships/slideLayout" Target="../slideLayouts/slideLayout20.xml"/><Relationship Id="rId1" Type="http://schemas.openxmlformats.org/officeDocument/2006/relationships/tags" Target="../tags/tag2479.xml"/><Relationship Id="rId6" Type="http://schemas.openxmlformats.org/officeDocument/2006/relationships/tags" Target="../tags/tag2484.xml"/><Relationship Id="rId11" Type="http://schemas.openxmlformats.org/officeDocument/2006/relationships/tags" Target="../tags/tag2489.xml"/><Relationship Id="rId5" Type="http://schemas.openxmlformats.org/officeDocument/2006/relationships/tags" Target="../tags/tag2483.xml"/><Relationship Id="rId15" Type="http://schemas.openxmlformats.org/officeDocument/2006/relationships/tags" Target="../tags/tag2493.xml"/><Relationship Id="rId10" Type="http://schemas.openxmlformats.org/officeDocument/2006/relationships/tags" Target="../tags/tag2488.xml"/><Relationship Id="rId4" Type="http://schemas.openxmlformats.org/officeDocument/2006/relationships/tags" Target="../tags/tag2482.xml"/><Relationship Id="rId9" Type="http://schemas.openxmlformats.org/officeDocument/2006/relationships/tags" Target="../tags/tag2487.xml"/><Relationship Id="rId14" Type="http://schemas.openxmlformats.org/officeDocument/2006/relationships/tags" Target="../tags/tag2492.xml"/></Relationships>
</file>

<file path=ppt/slides/_rels/slide88.xml.rels><?xml version="1.0" encoding="UTF-8" standalone="yes"?>
<Relationships xmlns="http://schemas.openxmlformats.org/package/2006/relationships"><Relationship Id="rId8" Type="http://schemas.openxmlformats.org/officeDocument/2006/relationships/tags" Target="../tags/tag2501.xml"/><Relationship Id="rId13" Type="http://schemas.openxmlformats.org/officeDocument/2006/relationships/tags" Target="../tags/tag2506.xml"/><Relationship Id="rId18" Type="http://schemas.openxmlformats.org/officeDocument/2006/relationships/tags" Target="../tags/tag2511.xml"/><Relationship Id="rId26" Type="http://schemas.openxmlformats.org/officeDocument/2006/relationships/notesSlide" Target="../notesSlides/notesSlide88.xml"/><Relationship Id="rId3" Type="http://schemas.openxmlformats.org/officeDocument/2006/relationships/tags" Target="../tags/tag2496.xml"/><Relationship Id="rId21" Type="http://schemas.openxmlformats.org/officeDocument/2006/relationships/tags" Target="../tags/tag2514.xml"/><Relationship Id="rId7" Type="http://schemas.openxmlformats.org/officeDocument/2006/relationships/tags" Target="../tags/tag2500.xml"/><Relationship Id="rId12" Type="http://schemas.openxmlformats.org/officeDocument/2006/relationships/tags" Target="../tags/tag2505.xml"/><Relationship Id="rId17" Type="http://schemas.openxmlformats.org/officeDocument/2006/relationships/tags" Target="../tags/tag2510.xml"/><Relationship Id="rId25" Type="http://schemas.openxmlformats.org/officeDocument/2006/relationships/slideLayout" Target="../slideLayouts/slideLayout20.xml"/><Relationship Id="rId2" Type="http://schemas.openxmlformats.org/officeDocument/2006/relationships/tags" Target="../tags/tag2495.xml"/><Relationship Id="rId16" Type="http://schemas.openxmlformats.org/officeDocument/2006/relationships/tags" Target="../tags/tag2509.xml"/><Relationship Id="rId20" Type="http://schemas.openxmlformats.org/officeDocument/2006/relationships/tags" Target="../tags/tag2513.xml"/><Relationship Id="rId1" Type="http://schemas.openxmlformats.org/officeDocument/2006/relationships/tags" Target="../tags/tag2494.xml"/><Relationship Id="rId6" Type="http://schemas.openxmlformats.org/officeDocument/2006/relationships/tags" Target="../tags/tag2499.xml"/><Relationship Id="rId11" Type="http://schemas.openxmlformats.org/officeDocument/2006/relationships/tags" Target="../tags/tag2504.xml"/><Relationship Id="rId24" Type="http://schemas.openxmlformats.org/officeDocument/2006/relationships/tags" Target="../tags/tag2517.xml"/><Relationship Id="rId5" Type="http://schemas.openxmlformats.org/officeDocument/2006/relationships/tags" Target="../tags/tag2498.xml"/><Relationship Id="rId15" Type="http://schemas.openxmlformats.org/officeDocument/2006/relationships/tags" Target="../tags/tag2508.xml"/><Relationship Id="rId23" Type="http://schemas.openxmlformats.org/officeDocument/2006/relationships/tags" Target="../tags/tag2516.xml"/><Relationship Id="rId10" Type="http://schemas.openxmlformats.org/officeDocument/2006/relationships/tags" Target="../tags/tag2503.xml"/><Relationship Id="rId19" Type="http://schemas.openxmlformats.org/officeDocument/2006/relationships/tags" Target="../tags/tag2512.xml"/><Relationship Id="rId4" Type="http://schemas.openxmlformats.org/officeDocument/2006/relationships/tags" Target="../tags/tag2497.xml"/><Relationship Id="rId9" Type="http://schemas.openxmlformats.org/officeDocument/2006/relationships/tags" Target="../tags/tag2502.xml"/><Relationship Id="rId14" Type="http://schemas.openxmlformats.org/officeDocument/2006/relationships/tags" Target="../tags/tag2507.xml"/><Relationship Id="rId22" Type="http://schemas.openxmlformats.org/officeDocument/2006/relationships/tags" Target="../tags/tag2515.xml"/><Relationship Id="rId27" Type="http://schemas.openxmlformats.org/officeDocument/2006/relationships/image" Target="../media/image17.jpeg"/></Relationships>
</file>

<file path=ppt/slides/_rels/slide89.xml.rels><?xml version="1.0" encoding="UTF-8" standalone="yes"?>
<Relationships xmlns="http://schemas.openxmlformats.org/package/2006/relationships"><Relationship Id="rId8" Type="http://schemas.openxmlformats.org/officeDocument/2006/relationships/tags" Target="../tags/tag2525.xml"/><Relationship Id="rId13" Type="http://schemas.openxmlformats.org/officeDocument/2006/relationships/tags" Target="../tags/tag2530.xml"/><Relationship Id="rId18" Type="http://schemas.openxmlformats.org/officeDocument/2006/relationships/tags" Target="../tags/tag2535.xml"/><Relationship Id="rId26" Type="http://schemas.openxmlformats.org/officeDocument/2006/relationships/notesSlide" Target="../notesSlides/notesSlide89.xml"/><Relationship Id="rId3" Type="http://schemas.openxmlformats.org/officeDocument/2006/relationships/tags" Target="../tags/tag2520.xml"/><Relationship Id="rId21" Type="http://schemas.openxmlformats.org/officeDocument/2006/relationships/tags" Target="../tags/tag2538.xml"/><Relationship Id="rId7" Type="http://schemas.openxmlformats.org/officeDocument/2006/relationships/tags" Target="../tags/tag2524.xml"/><Relationship Id="rId12" Type="http://schemas.openxmlformats.org/officeDocument/2006/relationships/tags" Target="../tags/tag2529.xml"/><Relationship Id="rId17" Type="http://schemas.openxmlformats.org/officeDocument/2006/relationships/tags" Target="../tags/tag2534.xml"/><Relationship Id="rId25" Type="http://schemas.openxmlformats.org/officeDocument/2006/relationships/slideLayout" Target="../slideLayouts/slideLayout20.xml"/><Relationship Id="rId2" Type="http://schemas.openxmlformats.org/officeDocument/2006/relationships/tags" Target="../tags/tag2519.xml"/><Relationship Id="rId16" Type="http://schemas.openxmlformats.org/officeDocument/2006/relationships/tags" Target="../tags/tag2533.xml"/><Relationship Id="rId20" Type="http://schemas.openxmlformats.org/officeDocument/2006/relationships/tags" Target="../tags/tag2537.xml"/><Relationship Id="rId1" Type="http://schemas.openxmlformats.org/officeDocument/2006/relationships/tags" Target="../tags/tag2518.xml"/><Relationship Id="rId6" Type="http://schemas.openxmlformats.org/officeDocument/2006/relationships/tags" Target="../tags/tag2523.xml"/><Relationship Id="rId11" Type="http://schemas.openxmlformats.org/officeDocument/2006/relationships/tags" Target="../tags/tag2528.xml"/><Relationship Id="rId24" Type="http://schemas.openxmlformats.org/officeDocument/2006/relationships/tags" Target="../tags/tag2541.xml"/><Relationship Id="rId5" Type="http://schemas.openxmlformats.org/officeDocument/2006/relationships/tags" Target="../tags/tag2522.xml"/><Relationship Id="rId15" Type="http://schemas.openxmlformats.org/officeDocument/2006/relationships/tags" Target="../tags/tag2532.xml"/><Relationship Id="rId23" Type="http://schemas.openxmlformats.org/officeDocument/2006/relationships/tags" Target="../tags/tag2540.xml"/><Relationship Id="rId10" Type="http://schemas.openxmlformats.org/officeDocument/2006/relationships/tags" Target="../tags/tag2527.xml"/><Relationship Id="rId19" Type="http://schemas.openxmlformats.org/officeDocument/2006/relationships/tags" Target="../tags/tag2536.xml"/><Relationship Id="rId4" Type="http://schemas.openxmlformats.org/officeDocument/2006/relationships/tags" Target="../tags/tag2521.xml"/><Relationship Id="rId9" Type="http://schemas.openxmlformats.org/officeDocument/2006/relationships/tags" Target="../tags/tag2526.xml"/><Relationship Id="rId14" Type="http://schemas.openxmlformats.org/officeDocument/2006/relationships/tags" Target="../tags/tag2531.xml"/><Relationship Id="rId22" Type="http://schemas.openxmlformats.org/officeDocument/2006/relationships/tags" Target="../tags/tag2539.xml"/><Relationship Id="rId27" Type="http://schemas.openxmlformats.org/officeDocument/2006/relationships/image" Target="../media/image17.jpeg"/></Relationships>
</file>

<file path=ppt/slides/_rels/slide9.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tags" Target="../tags/tag96.xml"/><Relationship Id="rId3" Type="http://schemas.openxmlformats.org/officeDocument/2006/relationships/tags" Target="../tags/tag81.xml"/><Relationship Id="rId21" Type="http://schemas.openxmlformats.org/officeDocument/2006/relationships/oleObject" Target="../embeddings/oleObject2.bin"/><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 Type="http://schemas.openxmlformats.org/officeDocument/2006/relationships/tags" Target="../tags/tag80.xml"/><Relationship Id="rId16" Type="http://schemas.openxmlformats.org/officeDocument/2006/relationships/tags" Target="../tags/tag94.xml"/><Relationship Id="rId20" Type="http://schemas.openxmlformats.org/officeDocument/2006/relationships/notesSlide" Target="../notesSlides/notesSlide9.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5" Type="http://schemas.openxmlformats.org/officeDocument/2006/relationships/tags" Target="../tags/tag93.xml"/><Relationship Id="rId23" Type="http://schemas.openxmlformats.org/officeDocument/2006/relationships/image" Target="../media/image17.jpeg"/><Relationship Id="rId10" Type="http://schemas.openxmlformats.org/officeDocument/2006/relationships/tags" Target="../tags/tag88.xml"/><Relationship Id="rId19" Type="http://schemas.openxmlformats.org/officeDocument/2006/relationships/slideLayout" Target="../slideLayouts/slideLayout20.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 Id="rId22" Type="http://schemas.openxmlformats.org/officeDocument/2006/relationships/image" Target="../media/image20.wmf"/></Relationships>
</file>

<file path=ppt/slides/_rels/slide90.xml.rels><?xml version="1.0" encoding="UTF-8" standalone="yes"?>
<Relationships xmlns="http://schemas.openxmlformats.org/package/2006/relationships"><Relationship Id="rId13" Type="http://schemas.openxmlformats.org/officeDocument/2006/relationships/tags" Target="../tags/tag2554.xml"/><Relationship Id="rId18" Type="http://schemas.openxmlformats.org/officeDocument/2006/relationships/tags" Target="../tags/tag2559.xml"/><Relationship Id="rId26" Type="http://schemas.openxmlformats.org/officeDocument/2006/relationships/tags" Target="../tags/tag2567.xml"/><Relationship Id="rId3" Type="http://schemas.openxmlformats.org/officeDocument/2006/relationships/tags" Target="../tags/tag2544.xml"/><Relationship Id="rId21" Type="http://schemas.openxmlformats.org/officeDocument/2006/relationships/tags" Target="../tags/tag2562.xml"/><Relationship Id="rId34" Type="http://schemas.openxmlformats.org/officeDocument/2006/relationships/image" Target="../media/image17.jpeg"/><Relationship Id="rId7" Type="http://schemas.openxmlformats.org/officeDocument/2006/relationships/tags" Target="../tags/tag2548.xml"/><Relationship Id="rId12" Type="http://schemas.openxmlformats.org/officeDocument/2006/relationships/tags" Target="../tags/tag2553.xml"/><Relationship Id="rId17" Type="http://schemas.openxmlformats.org/officeDocument/2006/relationships/tags" Target="../tags/tag2558.xml"/><Relationship Id="rId25" Type="http://schemas.openxmlformats.org/officeDocument/2006/relationships/tags" Target="../tags/tag2566.xml"/><Relationship Id="rId33" Type="http://schemas.openxmlformats.org/officeDocument/2006/relationships/notesSlide" Target="../notesSlides/notesSlide90.xml"/><Relationship Id="rId2" Type="http://schemas.openxmlformats.org/officeDocument/2006/relationships/tags" Target="../tags/tag2543.xml"/><Relationship Id="rId16" Type="http://schemas.openxmlformats.org/officeDocument/2006/relationships/tags" Target="../tags/tag2557.xml"/><Relationship Id="rId20" Type="http://schemas.openxmlformats.org/officeDocument/2006/relationships/tags" Target="../tags/tag2561.xml"/><Relationship Id="rId29" Type="http://schemas.openxmlformats.org/officeDocument/2006/relationships/tags" Target="../tags/tag2570.xml"/><Relationship Id="rId1" Type="http://schemas.openxmlformats.org/officeDocument/2006/relationships/tags" Target="../tags/tag2542.xml"/><Relationship Id="rId6" Type="http://schemas.openxmlformats.org/officeDocument/2006/relationships/tags" Target="../tags/tag2547.xml"/><Relationship Id="rId11" Type="http://schemas.openxmlformats.org/officeDocument/2006/relationships/tags" Target="../tags/tag2552.xml"/><Relationship Id="rId24" Type="http://schemas.openxmlformats.org/officeDocument/2006/relationships/tags" Target="../tags/tag2565.xml"/><Relationship Id="rId32" Type="http://schemas.openxmlformats.org/officeDocument/2006/relationships/slideLayout" Target="../slideLayouts/slideLayout20.xml"/><Relationship Id="rId5" Type="http://schemas.openxmlformats.org/officeDocument/2006/relationships/tags" Target="../tags/tag2546.xml"/><Relationship Id="rId15" Type="http://schemas.openxmlformats.org/officeDocument/2006/relationships/tags" Target="../tags/tag2556.xml"/><Relationship Id="rId23" Type="http://schemas.openxmlformats.org/officeDocument/2006/relationships/tags" Target="../tags/tag2564.xml"/><Relationship Id="rId28" Type="http://schemas.openxmlformats.org/officeDocument/2006/relationships/tags" Target="../tags/tag2569.xml"/><Relationship Id="rId10" Type="http://schemas.openxmlformats.org/officeDocument/2006/relationships/tags" Target="../tags/tag2551.xml"/><Relationship Id="rId19" Type="http://schemas.openxmlformats.org/officeDocument/2006/relationships/tags" Target="../tags/tag2560.xml"/><Relationship Id="rId31" Type="http://schemas.openxmlformats.org/officeDocument/2006/relationships/tags" Target="../tags/tag2572.xml"/><Relationship Id="rId4" Type="http://schemas.openxmlformats.org/officeDocument/2006/relationships/tags" Target="../tags/tag2545.xml"/><Relationship Id="rId9" Type="http://schemas.openxmlformats.org/officeDocument/2006/relationships/tags" Target="../tags/tag2550.xml"/><Relationship Id="rId14" Type="http://schemas.openxmlformats.org/officeDocument/2006/relationships/tags" Target="../tags/tag2555.xml"/><Relationship Id="rId22" Type="http://schemas.openxmlformats.org/officeDocument/2006/relationships/tags" Target="../tags/tag2563.xml"/><Relationship Id="rId27" Type="http://schemas.openxmlformats.org/officeDocument/2006/relationships/tags" Target="../tags/tag2568.xml"/><Relationship Id="rId30" Type="http://schemas.openxmlformats.org/officeDocument/2006/relationships/tags" Target="../tags/tag2571.xml"/><Relationship Id="rId8" Type="http://schemas.openxmlformats.org/officeDocument/2006/relationships/tags" Target="../tags/tag2549.xml"/></Relationships>
</file>

<file path=ppt/slides/_rels/slide91.xml.rels><?xml version="1.0" encoding="UTF-8" standalone="yes"?>
<Relationships xmlns="http://schemas.openxmlformats.org/package/2006/relationships"><Relationship Id="rId13" Type="http://schemas.openxmlformats.org/officeDocument/2006/relationships/tags" Target="../tags/tag2585.xml"/><Relationship Id="rId18" Type="http://schemas.openxmlformats.org/officeDocument/2006/relationships/tags" Target="../tags/tag2590.xml"/><Relationship Id="rId26" Type="http://schemas.openxmlformats.org/officeDocument/2006/relationships/tags" Target="../tags/tag2598.xml"/><Relationship Id="rId3" Type="http://schemas.openxmlformats.org/officeDocument/2006/relationships/tags" Target="../tags/tag2575.xml"/><Relationship Id="rId21" Type="http://schemas.openxmlformats.org/officeDocument/2006/relationships/tags" Target="../tags/tag2593.xml"/><Relationship Id="rId34" Type="http://schemas.openxmlformats.org/officeDocument/2006/relationships/image" Target="../media/image17.jpeg"/><Relationship Id="rId7" Type="http://schemas.openxmlformats.org/officeDocument/2006/relationships/tags" Target="../tags/tag2579.xml"/><Relationship Id="rId12" Type="http://schemas.openxmlformats.org/officeDocument/2006/relationships/tags" Target="../tags/tag2584.xml"/><Relationship Id="rId17" Type="http://schemas.openxmlformats.org/officeDocument/2006/relationships/tags" Target="../tags/tag2589.xml"/><Relationship Id="rId25" Type="http://schemas.openxmlformats.org/officeDocument/2006/relationships/tags" Target="../tags/tag2597.xml"/><Relationship Id="rId33" Type="http://schemas.openxmlformats.org/officeDocument/2006/relationships/notesSlide" Target="../notesSlides/notesSlide91.xml"/><Relationship Id="rId2" Type="http://schemas.openxmlformats.org/officeDocument/2006/relationships/tags" Target="../tags/tag2574.xml"/><Relationship Id="rId16" Type="http://schemas.openxmlformats.org/officeDocument/2006/relationships/tags" Target="../tags/tag2588.xml"/><Relationship Id="rId20" Type="http://schemas.openxmlformats.org/officeDocument/2006/relationships/tags" Target="../tags/tag2592.xml"/><Relationship Id="rId29" Type="http://schemas.openxmlformats.org/officeDocument/2006/relationships/tags" Target="../tags/tag2601.xml"/><Relationship Id="rId1" Type="http://schemas.openxmlformats.org/officeDocument/2006/relationships/tags" Target="../tags/tag2573.xml"/><Relationship Id="rId6" Type="http://schemas.openxmlformats.org/officeDocument/2006/relationships/tags" Target="../tags/tag2578.xml"/><Relationship Id="rId11" Type="http://schemas.openxmlformats.org/officeDocument/2006/relationships/tags" Target="../tags/tag2583.xml"/><Relationship Id="rId24" Type="http://schemas.openxmlformats.org/officeDocument/2006/relationships/tags" Target="../tags/tag2596.xml"/><Relationship Id="rId32" Type="http://schemas.openxmlformats.org/officeDocument/2006/relationships/slideLayout" Target="../slideLayouts/slideLayout20.xml"/><Relationship Id="rId5" Type="http://schemas.openxmlformats.org/officeDocument/2006/relationships/tags" Target="../tags/tag2577.xml"/><Relationship Id="rId15" Type="http://schemas.openxmlformats.org/officeDocument/2006/relationships/tags" Target="../tags/tag2587.xml"/><Relationship Id="rId23" Type="http://schemas.openxmlformats.org/officeDocument/2006/relationships/tags" Target="../tags/tag2595.xml"/><Relationship Id="rId28" Type="http://schemas.openxmlformats.org/officeDocument/2006/relationships/tags" Target="../tags/tag2600.xml"/><Relationship Id="rId10" Type="http://schemas.openxmlformats.org/officeDocument/2006/relationships/tags" Target="../tags/tag2582.xml"/><Relationship Id="rId19" Type="http://schemas.openxmlformats.org/officeDocument/2006/relationships/tags" Target="../tags/tag2591.xml"/><Relationship Id="rId31" Type="http://schemas.openxmlformats.org/officeDocument/2006/relationships/tags" Target="../tags/tag2603.xml"/><Relationship Id="rId4" Type="http://schemas.openxmlformats.org/officeDocument/2006/relationships/tags" Target="../tags/tag2576.xml"/><Relationship Id="rId9" Type="http://schemas.openxmlformats.org/officeDocument/2006/relationships/tags" Target="../tags/tag2581.xml"/><Relationship Id="rId14" Type="http://schemas.openxmlformats.org/officeDocument/2006/relationships/tags" Target="../tags/tag2586.xml"/><Relationship Id="rId22" Type="http://schemas.openxmlformats.org/officeDocument/2006/relationships/tags" Target="../tags/tag2594.xml"/><Relationship Id="rId27" Type="http://schemas.openxmlformats.org/officeDocument/2006/relationships/tags" Target="../tags/tag2599.xml"/><Relationship Id="rId30" Type="http://schemas.openxmlformats.org/officeDocument/2006/relationships/tags" Target="../tags/tag2602.xml"/><Relationship Id="rId8" Type="http://schemas.openxmlformats.org/officeDocument/2006/relationships/tags" Target="../tags/tag2580.xml"/></Relationships>
</file>

<file path=ppt/slides/_rels/slide92.xml.rels><?xml version="1.0" encoding="UTF-8" standalone="yes"?>
<Relationships xmlns="http://schemas.openxmlformats.org/package/2006/relationships"><Relationship Id="rId13" Type="http://schemas.openxmlformats.org/officeDocument/2006/relationships/tags" Target="../tags/tag2616.xml"/><Relationship Id="rId18" Type="http://schemas.openxmlformats.org/officeDocument/2006/relationships/tags" Target="../tags/tag2621.xml"/><Relationship Id="rId26" Type="http://schemas.openxmlformats.org/officeDocument/2006/relationships/tags" Target="../tags/tag2629.xml"/><Relationship Id="rId21" Type="http://schemas.openxmlformats.org/officeDocument/2006/relationships/tags" Target="../tags/tag2624.xml"/><Relationship Id="rId34" Type="http://schemas.openxmlformats.org/officeDocument/2006/relationships/tags" Target="../tags/tag2637.xml"/><Relationship Id="rId7" Type="http://schemas.openxmlformats.org/officeDocument/2006/relationships/tags" Target="../tags/tag2610.xml"/><Relationship Id="rId12" Type="http://schemas.openxmlformats.org/officeDocument/2006/relationships/tags" Target="../tags/tag2615.xml"/><Relationship Id="rId17" Type="http://schemas.openxmlformats.org/officeDocument/2006/relationships/tags" Target="../tags/tag2620.xml"/><Relationship Id="rId25" Type="http://schemas.openxmlformats.org/officeDocument/2006/relationships/tags" Target="../tags/tag2628.xml"/><Relationship Id="rId33" Type="http://schemas.openxmlformats.org/officeDocument/2006/relationships/tags" Target="../tags/tag2636.xml"/><Relationship Id="rId2" Type="http://schemas.openxmlformats.org/officeDocument/2006/relationships/tags" Target="../tags/tag2605.xml"/><Relationship Id="rId16" Type="http://schemas.openxmlformats.org/officeDocument/2006/relationships/tags" Target="../tags/tag2619.xml"/><Relationship Id="rId20" Type="http://schemas.openxmlformats.org/officeDocument/2006/relationships/tags" Target="../tags/tag2623.xml"/><Relationship Id="rId29" Type="http://schemas.openxmlformats.org/officeDocument/2006/relationships/tags" Target="../tags/tag2632.xml"/><Relationship Id="rId1" Type="http://schemas.openxmlformats.org/officeDocument/2006/relationships/tags" Target="../tags/tag2604.xml"/><Relationship Id="rId6" Type="http://schemas.openxmlformats.org/officeDocument/2006/relationships/tags" Target="../tags/tag2609.xml"/><Relationship Id="rId11" Type="http://schemas.openxmlformats.org/officeDocument/2006/relationships/tags" Target="../tags/tag2614.xml"/><Relationship Id="rId24" Type="http://schemas.openxmlformats.org/officeDocument/2006/relationships/tags" Target="../tags/tag2627.xml"/><Relationship Id="rId32" Type="http://schemas.openxmlformats.org/officeDocument/2006/relationships/tags" Target="../tags/tag2635.xml"/><Relationship Id="rId37" Type="http://schemas.openxmlformats.org/officeDocument/2006/relationships/image" Target="../media/image17.jpeg"/><Relationship Id="rId5" Type="http://schemas.openxmlformats.org/officeDocument/2006/relationships/tags" Target="../tags/tag2608.xml"/><Relationship Id="rId15" Type="http://schemas.openxmlformats.org/officeDocument/2006/relationships/tags" Target="../tags/tag2618.xml"/><Relationship Id="rId23" Type="http://schemas.openxmlformats.org/officeDocument/2006/relationships/tags" Target="../tags/tag2626.xml"/><Relationship Id="rId28" Type="http://schemas.openxmlformats.org/officeDocument/2006/relationships/tags" Target="../tags/tag2631.xml"/><Relationship Id="rId36" Type="http://schemas.openxmlformats.org/officeDocument/2006/relationships/notesSlide" Target="../notesSlides/notesSlide92.xml"/><Relationship Id="rId10" Type="http://schemas.openxmlformats.org/officeDocument/2006/relationships/tags" Target="../tags/tag2613.xml"/><Relationship Id="rId19" Type="http://schemas.openxmlformats.org/officeDocument/2006/relationships/tags" Target="../tags/tag2622.xml"/><Relationship Id="rId31" Type="http://schemas.openxmlformats.org/officeDocument/2006/relationships/tags" Target="../tags/tag2634.xml"/><Relationship Id="rId4" Type="http://schemas.openxmlformats.org/officeDocument/2006/relationships/tags" Target="../tags/tag2607.xml"/><Relationship Id="rId9" Type="http://schemas.openxmlformats.org/officeDocument/2006/relationships/tags" Target="../tags/tag2612.xml"/><Relationship Id="rId14" Type="http://schemas.openxmlformats.org/officeDocument/2006/relationships/tags" Target="../tags/tag2617.xml"/><Relationship Id="rId22" Type="http://schemas.openxmlformats.org/officeDocument/2006/relationships/tags" Target="../tags/tag2625.xml"/><Relationship Id="rId27" Type="http://schemas.openxmlformats.org/officeDocument/2006/relationships/tags" Target="../tags/tag2630.xml"/><Relationship Id="rId30" Type="http://schemas.openxmlformats.org/officeDocument/2006/relationships/tags" Target="../tags/tag2633.xml"/><Relationship Id="rId35" Type="http://schemas.openxmlformats.org/officeDocument/2006/relationships/slideLayout" Target="../slideLayouts/slideLayout20.xml"/><Relationship Id="rId8" Type="http://schemas.openxmlformats.org/officeDocument/2006/relationships/tags" Target="../tags/tag2611.xml"/><Relationship Id="rId3" Type="http://schemas.openxmlformats.org/officeDocument/2006/relationships/tags" Target="../tags/tag2606.xml"/></Relationships>
</file>

<file path=ppt/slides/_rels/slide93.xml.rels><?xml version="1.0" encoding="UTF-8" standalone="yes"?>
<Relationships xmlns="http://schemas.openxmlformats.org/package/2006/relationships"><Relationship Id="rId13" Type="http://schemas.openxmlformats.org/officeDocument/2006/relationships/tags" Target="../tags/tag2650.xml"/><Relationship Id="rId18" Type="http://schemas.openxmlformats.org/officeDocument/2006/relationships/tags" Target="../tags/tag2655.xml"/><Relationship Id="rId26" Type="http://schemas.openxmlformats.org/officeDocument/2006/relationships/tags" Target="../tags/tag2663.xml"/><Relationship Id="rId21" Type="http://schemas.openxmlformats.org/officeDocument/2006/relationships/tags" Target="../tags/tag2658.xml"/><Relationship Id="rId34" Type="http://schemas.openxmlformats.org/officeDocument/2006/relationships/tags" Target="../tags/tag2671.xml"/><Relationship Id="rId7" Type="http://schemas.openxmlformats.org/officeDocument/2006/relationships/tags" Target="../tags/tag2644.xml"/><Relationship Id="rId12" Type="http://schemas.openxmlformats.org/officeDocument/2006/relationships/tags" Target="../tags/tag2649.xml"/><Relationship Id="rId17" Type="http://schemas.openxmlformats.org/officeDocument/2006/relationships/tags" Target="../tags/tag2654.xml"/><Relationship Id="rId25" Type="http://schemas.openxmlformats.org/officeDocument/2006/relationships/tags" Target="../tags/tag2662.xml"/><Relationship Id="rId33" Type="http://schemas.openxmlformats.org/officeDocument/2006/relationships/tags" Target="../tags/tag2670.xml"/><Relationship Id="rId2" Type="http://schemas.openxmlformats.org/officeDocument/2006/relationships/tags" Target="../tags/tag2639.xml"/><Relationship Id="rId16" Type="http://schemas.openxmlformats.org/officeDocument/2006/relationships/tags" Target="../tags/tag2653.xml"/><Relationship Id="rId20" Type="http://schemas.openxmlformats.org/officeDocument/2006/relationships/tags" Target="../tags/tag2657.xml"/><Relationship Id="rId29" Type="http://schemas.openxmlformats.org/officeDocument/2006/relationships/tags" Target="../tags/tag2666.xml"/><Relationship Id="rId1" Type="http://schemas.openxmlformats.org/officeDocument/2006/relationships/tags" Target="../tags/tag2638.xml"/><Relationship Id="rId6" Type="http://schemas.openxmlformats.org/officeDocument/2006/relationships/tags" Target="../tags/tag2643.xml"/><Relationship Id="rId11" Type="http://schemas.openxmlformats.org/officeDocument/2006/relationships/tags" Target="../tags/tag2648.xml"/><Relationship Id="rId24" Type="http://schemas.openxmlformats.org/officeDocument/2006/relationships/tags" Target="../tags/tag2661.xml"/><Relationship Id="rId32" Type="http://schemas.openxmlformats.org/officeDocument/2006/relationships/tags" Target="../tags/tag2669.xml"/><Relationship Id="rId37" Type="http://schemas.openxmlformats.org/officeDocument/2006/relationships/image" Target="../media/image17.jpeg"/><Relationship Id="rId5" Type="http://schemas.openxmlformats.org/officeDocument/2006/relationships/tags" Target="../tags/tag2642.xml"/><Relationship Id="rId15" Type="http://schemas.openxmlformats.org/officeDocument/2006/relationships/tags" Target="../tags/tag2652.xml"/><Relationship Id="rId23" Type="http://schemas.openxmlformats.org/officeDocument/2006/relationships/tags" Target="../tags/tag2660.xml"/><Relationship Id="rId28" Type="http://schemas.openxmlformats.org/officeDocument/2006/relationships/tags" Target="../tags/tag2665.xml"/><Relationship Id="rId36" Type="http://schemas.openxmlformats.org/officeDocument/2006/relationships/notesSlide" Target="../notesSlides/notesSlide93.xml"/><Relationship Id="rId10" Type="http://schemas.openxmlformats.org/officeDocument/2006/relationships/tags" Target="../tags/tag2647.xml"/><Relationship Id="rId19" Type="http://schemas.openxmlformats.org/officeDocument/2006/relationships/tags" Target="../tags/tag2656.xml"/><Relationship Id="rId31" Type="http://schemas.openxmlformats.org/officeDocument/2006/relationships/tags" Target="../tags/tag2668.xml"/><Relationship Id="rId4" Type="http://schemas.openxmlformats.org/officeDocument/2006/relationships/tags" Target="../tags/tag2641.xml"/><Relationship Id="rId9" Type="http://schemas.openxmlformats.org/officeDocument/2006/relationships/tags" Target="../tags/tag2646.xml"/><Relationship Id="rId14" Type="http://schemas.openxmlformats.org/officeDocument/2006/relationships/tags" Target="../tags/tag2651.xml"/><Relationship Id="rId22" Type="http://schemas.openxmlformats.org/officeDocument/2006/relationships/tags" Target="../tags/tag2659.xml"/><Relationship Id="rId27" Type="http://schemas.openxmlformats.org/officeDocument/2006/relationships/tags" Target="../tags/tag2664.xml"/><Relationship Id="rId30" Type="http://schemas.openxmlformats.org/officeDocument/2006/relationships/tags" Target="../tags/tag2667.xml"/><Relationship Id="rId35" Type="http://schemas.openxmlformats.org/officeDocument/2006/relationships/slideLayout" Target="../slideLayouts/slideLayout20.xml"/><Relationship Id="rId8" Type="http://schemas.openxmlformats.org/officeDocument/2006/relationships/tags" Target="../tags/tag2645.xml"/><Relationship Id="rId3" Type="http://schemas.openxmlformats.org/officeDocument/2006/relationships/tags" Target="../tags/tag2640.xml"/></Relationships>
</file>

<file path=ppt/slides/_rels/slide94.xml.rels><?xml version="1.0" encoding="UTF-8" standalone="yes"?>
<Relationships xmlns="http://schemas.openxmlformats.org/package/2006/relationships"><Relationship Id="rId8" Type="http://schemas.openxmlformats.org/officeDocument/2006/relationships/tags" Target="../tags/tag2679.xml"/><Relationship Id="rId13" Type="http://schemas.openxmlformats.org/officeDocument/2006/relationships/tags" Target="../tags/tag2684.xml"/><Relationship Id="rId18" Type="http://schemas.openxmlformats.org/officeDocument/2006/relationships/tags" Target="../tags/tag2689.xml"/><Relationship Id="rId26" Type="http://schemas.openxmlformats.org/officeDocument/2006/relationships/tags" Target="../tags/tag2697.xml"/><Relationship Id="rId3" Type="http://schemas.openxmlformats.org/officeDocument/2006/relationships/tags" Target="../tags/tag2674.xml"/><Relationship Id="rId21" Type="http://schemas.openxmlformats.org/officeDocument/2006/relationships/tags" Target="../tags/tag2692.xml"/><Relationship Id="rId7" Type="http://schemas.openxmlformats.org/officeDocument/2006/relationships/tags" Target="../tags/tag2678.xml"/><Relationship Id="rId12" Type="http://schemas.openxmlformats.org/officeDocument/2006/relationships/tags" Target="../tags/tag2683.xml"/><Relationship Id="rId17" Type="http://schemas.openxmlformats.org/officeDocument/2006/relationships/tags" Target="../tags/tag2688.xml"/><Relationship Id="rId25" Type="http://schemas.openxmlformats.org/officeDocument/2006/relationships/tags" Target="../tags/tag2696.xml"/><Relationship Id="rId2" Type="http://schemas.openxmlformats.org/officeDocument/2006/relationships/tags" Target="../tags/tag2673.xml"/><Relationship Id="rId16" Type="http://schemas.openxmlformats.org/officeDocument/2006/relationships/tags" Target="../tags/tag2687.xml"/><Relationship Id="rId20" Type="http://schemas.openxmlformats.org/officeDocument/2006/relationships/tags" Target="../tags/tag2691.xml"/><Relationship Id="rId29" Type="http://schemas.openxmlformats.org/officeDocument/2006/relationships/image" Target="../media/image17.jpeg"/><Relationship Id="rId1" Type="http://schemas.openxmlformats.org/officeDocument/2006/relationships/tags" Target="../tags/tag2672.xml"/><Relationship Id="rId6" Type="http://schemas.openxmlformats.org/officeDocument/2006/relationships/tags" Target="../tags/tag2677.xml"/><Relationship Id="rId11" Type="http://schemas.openxmlformats.org/officeDocument/2006/relationships/tags" Target="../tags/tag2682.xml"/><Relationship Id="rId24" Type="http://schemas.openxmlformats.org/officeDocument/2006/relationships/tags" Target="../tags/tag2695.xml"/><Relationship Id="rId5" Type="http://schemas.openxmlformats.org/officeDocument/2006/relationships/tags" Target="../tags/tag2676.xml"/><Relationship Id="rId15" Type="http://schemas.openxmlformats.org/officeDocument/2006/relationships/tags" Target="../tags/tag2686.xml"/><Relationship Id="rId23" Type="http://schemas.openxmlformats.org/officeDocument/2006/relationships/tags" Target="../tags/tag2694.xml"/><Relationship Id="rId28" Type="http://schemas.openxmlformats.org/officeDocument/2006/relationships/notesSlide" Target="../notesSlides/notesSlide94.xml"/><Relationship Id="rId10" Type="http://schemas.openxmlformats.org/officeDocument/2006/relationships/tags" Target="../tags/tag2681.xml"/><Relationship Id="rId19" Type="http://schemas.openxmlformats.org/officeDocument/2006/relationships/tags" Target="../tags/tag2690.xml"/><Relationship Id="rId4" Type="http://schemas.openxmlformats.org/officeDocument/2006/relationships/tags" Target="../tags/tag2675.xml"/><Relationship Id="rId9" Type="http://schemas.openxmlformats.org/officeDocument/2006/relationships/tags" Target="../tags/tag2680.xml"/><Relationship Id="rId14" Type="http://schemas.openxmlformats.org/officeDocument/2006/relationships/tags" Target="../tags/tag2685.xml"/><Relationship Id="rId22" Type="http://schemas.openxmlformats.org/officeDocument/2006/relationships/tags" Target="../tags/tag2693.xml"/><Relationship Id="rId27"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13" Type="http://schemas.openxmlformats.org/officeDocument/2006/relationships/tags" Target="../tags/tag2710.xml"/><Relationship Id="rId18" Type="http://schemas.openxmlformats.org/officeDocument/2006/relationships/tags" Target="../tags/tag2715.xml"/><Relationship Id="rId26" Type="http://schemas.openxmlformats.org/officeDocument/2006/relationships/tags" Target="../tags/tag2723.xml"/><Relationship Id="rId21" Type="http://schemas.openxmlformats.org/officeDocument/2006/relationships/tags" Target="../tags/tag2718.xml"/><Relationship Id="rId34" Type="http://schemas.openxmlformats.org/officeDocument/2006/relationships/tags" Target="../tags/tag2731.xml"/><Relationship Id="rId7" Type="http://schemas.openxmlformats.org/officeDocument/2006/relationships/tags" Target="../tags/tag2704.xml"/><Relationship Id="rId12" Type="http://schemas.openxmlformats.org/officeDocument/2006/relationships/tags" Target="../tags/tag2709.xml"/><Relationship Id="rId17" Type="http://schemas.openxmlformats.org/officeDocument/2006/relationships/tags" Target="../tags/tag2714.xml"/><Relationship Id="rId25" Type="http://schemas.openxmlformats.org/officeDocument/2006/relationships/tags" Target="../tags/tag2722.xml"/><Relationship Id="rId33" Type="http://schemas.openxmlformats.org/officeDocument/2006/relationships/tags" Target="../tags/tag2730.xml"/><Relationship Id="rId2" Type="http://schemas.openxmlformats.org/officeDocument/2006/relationships/tags" Target="../tags/tag2699.xml"/><Relationship Id="rId16" Type="http://schemas.openxmlformats.org/officeDocument/2006/relationships/tags" Target="../tags/tag2713.xml"/><Relationship Id="rId20" Type="http://schemas.openxmlformats.org/officeDocument/2006/relationships/tags" Target="../tags/tag2717.xml"/><Relationship Id="rId29" Type="http://schemas.openxmlformats.org/officeDocument/2006/relationships/tags" Target="../tags/tag2726.xml"/><Relationship Id="rId1" Type="http://schemas.openxmlformats.org/officeDocument/2006/relationships/tags" Target="../tags/tag2698.xml"/><Relationship Id="rId6" Type="http://schemas.openxmlformats.org/officeDocument/2006/relationships/tags" Target="../tags/tag2703.xml"/><Relationship Id="rId11" Type="http://schemas.openxmlformats.org/officeDocument/2006/relationships/tags" Target="../tags/tag2708.xml"/><Relationship Id="rId24" Type="http://schemas.openxmlformats.org/officeDocument/2006/relationships/tags" Target="../tags/tag2721.xml"/><Relationship Id="rId32" Type="http://schemas.openxmlformats.org/officeDocument/2006/relationships/tags" Target="../tags/tag2729.xml"/><Relationship Id="rId37" Type="http://schemas.openxmlformats.org/officeDocument/2006/relationships/image" Target="../media/image17.jpeg"/><Relationship Id="rId5" Type="http://schemas.openxmlformats.org/officeDocument/2006/relationships/tags" Target="../tags/tag2702.xml"/><Relationship Id="rId15" Type="http://schemas.openxmlformats.org/officeDocument/2006/relationships/tags" Target="../tags/tag2712.xml"/><Relationship Id="rId23" Type="http://schemas.openxmlformats.org/officeDocument/2006/relationships/tags" Target="../tags/tag2720.xml"/><Relationship Id="rId28" Type="http://schemas.openxmlformats.org/officeDocument/2006/relationships/tags" Target="../tags/tag2725.xml"/><Relationship Id="rId36" Type="http://schemas.openxmlformats.org/officeDocument/2006/relationships/notesSlide" Target="../notesSlides/notesSlide95.xml"/><Relationship Id="rId10" Type="http://schemas.openxmlformats.org/officeDocument/2006/relationships/tags" Target="../tags/tag2707.xml"/><Relationship Id="rId19" Type="http://schemas.openxmlformats.org/officeDocument/2006/relationships/tags" Target="../tags/tag2716.xml"/><Relationship Id="rId31" Type="http://schemas.openxmlformats.org/officeDocument/2006/relationships/tags" Target="../tags/tag2728.xml"/><Relationship Id="rId4" Type="http://schemas.openxmlformats.org/officeDocument/2006/relationships/tags" Target="../tags/tag2701.xml"/><Relationship Id="rId9" Type="http://schemas.openxmlformats.org/officeDocument/2006/relationships/tags" Target="../tags/tag2706.xml"/><Relationship Id="rId14" Type="http://schemas.openxmlformats.org/officeDocument/2006/relationships/tags" Target="../tags/tag2711.xml"/><Relationship Id="rId22" Type="http://schemas.openxmlformats.org/officeDocument/2006/relationships/tags" Target="../tags/tag2719.xml"/><Relationship Id="rId27" Type="http://schemas.openxmlformats.org/officeDocument/2006/relationships/tags" Target="../tags/tag2724.xml"/><Relationship Id="rId30" Type="http://schemas.openxmlformats.org/officeDocument/2006/relationships/tags" Target="../tags/tag2727.xml"/><Relationship Id="rId35" Type="http://schemas.openxmlformats.org/officeDocument/2006/relationships/slideLayout" Target="../slideLayouts/slideLayout20.xml"/><Relationship Id="rId8" Type="http://schemas.openxmlformats.org/officeDocument/2006/relationships/tags" Target="../tags/tag2705.xml"/><Relationship Id="rId3" Type="http://schemas.openxmlformats.org/officeDocument/2006/relationships/tags" Target="../tags/tag2700.xml"/></Relationships>
</file>

<file path=ppt/slides/_rels/slide96.xml.rels><?xml version="1.0" encoding="UTF-8" standalone="yes"?>
<Relationships xmlns="http://schemas.openxmlformats.org/package/2006/relationships"><Relationship Id="rId13" Type="http://schemas.openxmlformats.org/officeDocument/2006/relationships/tags" Target="../tags/tag2744.xml"/><Relationship Id="rId18" Type="http://schemas.openxmlformats.org/officeDocument/2006/relationships/tags" Target="../tags/tag2749.xml"/><Relationship Id="rId26" Type="http://schemas.openxmlformats.org/officeDocument/2006/relationships/tags" Target="../tags/tag2757.xml"/><Relationship Id="rId21" Type="http://schemas.openxmlformats.org/officeDocument/2006/relationships/tags" Target="../tags/tag2752.xml"/><Relationship Id="rId34" Type="http://schemas.openxmlformats.org/officeDocument/2006/relationships/tags" Target="../tags/tag2765.xml"/><Relationship Id="rId7" Type="http://schemas.openxmlformats.org/officeDocument/2006/relationships/tags" Target="../tags/tag2738.xml"/><Relationship Id="rId12" Type="http://schemas.openxmlformats.org/officeDocument/2006/relationships/tags" Target="../tags/tag2743.xml"/><Relationship Id="rId17" Type="http://schemas.openxmlformats.org/officeDocument/2006/relationships/tags" Target="../tags/tag2748.xml"/><Relationship Id="rId25" Type="http://schemas.openxmlformats.org/officeDocument/2006/relationships/tags" Target="../tags/tag2756.xml"/><Relationship Id="rId33" Type="http://schemas.openxmlformats.org/officeDocument/2006/relationships/tags" Target="../tags/tag2764.xml"/><Relationship Id="rId2" Type="http://schemas.openxmlformats.org/officeDocument/2006/relationships/tags" Target="../tags/tag2733.xml"/><Relationship Id="rId16" Type="http://schemas.openxmlformats.org/officeDocument/2006/relationships/tags" Target="../tags/tag2747.xml"/><Relationship Id="rId20" Type="http://schemas.openxmlformats.org/officeDocument/2006/relationships/tags" Target="../tags/tag2751.xml"/><Relationship Id="rId29" Type="http://schemas.openxmlformats.org/officeDocument/2006/relationships/tags" Target="../tags/tag2760.xml"/><Relationship Id="rId1" Type="http://schemas.openxmlformats.org/officeDocument/2006/relationships/tags" Target="../tags/tag2732.xml"/><Relationship Id="rId6" Type="http://schemas.openxmlformats.org/officeDocument/2006/relationships/tags" Target="../tags/tag2737.xml"/><Relationship Id="rId11" Type="http://schemas.openxmlformats.org/officeDocument/2006/relationships/tags" Target="../tags/tag2742.xml"/><Relationship Id="rId24" Type="http://schemas.openxmlformats.org/officeDocument/2006/relationships/tags" Target="../tags/tag2755.xml"/><Relationship Id="rId32" Type="http://schemas.openxmlformats.org/officeDocument/2006/relationships/tags" Target="../tags/tag2763.xml"/><Relationship Id="rId37" Type="http://schemas.openxmlformats.org/officeDocument/2006/relationships/image" Target="../media/image17.jpeg"/><Relationship Id="rId5" Type="http://schemas.openxmlformats.org/officeDocument/2006/relationships/tags" Target="../tags/tag2736.xml"/><Relationship Id="rId15" Type="http://schemas.openxmlformats.org/officeDocument/2006/relationships/tags" Target="../tags/tag2746.xml"/><Relationship Id="rId23" Type="http://schemas.openxmlformats.org/officeDocument/2006/relationships/tags" Target="../tags/tag2754.xml"/><Relationship Id="rId28" Type="http://schemas.openxmlformats.org/officeDocument/2006/relationships/tags" Target="../tags/tag2759.xml"/><Relationship Id="rId36" Type="http://schemas.openxmlformats.org/officeDocument/2006/relationships/notesSlide" Target="../notesSlides/notesSlide96.xml"/><Relationship Id="rId10" Type="http://schemas.openxmlformats.org/officeDocument/2006/relationships/tags" Target="../tags/tag2741.xml"/><Relationship Id="rId19" Type="http://schemas.openxmlformats.org/officeDocument/2006/relationships/tags" Target="../tags/tag2750.xml"/><Relationship Id="rId31" Type="http://schemas.openxmlformats.org/officeDocument/2006/relationships/tags" Target="../tags/tag2762.xml"/><Relationship Id="rId4" Type="http://schemas.openxmlformats.org/officeDocument/2006/relationships/tags" Target="../tags/tag2735.xml"/><Relationship Id="rId9" Type="http://schemas.openxmlformats.org/officeDocument/2006/relationships/tags" Target="../tags/tag2740.xml"/><Relationship Id="rId14" Type="http://schemas.openxmlformats.org/officeDocument/2006/relationships/tags" Target="../tags/tag2745.xml"/><Relationship Id="rId22" Type="http://schemas.openxmlformats.org/officeDocument/2006/relationships/tags" Target="../tags/tag2753.xml"/><Relationship Id="rId27" Type="http://schemas.openxmlformats.org/officeDocument/2006/relationships/tags" Target="../tags/tag2758.xml"/><Relationship Id="rId30" Type="http://schemas.openxmlformats.org/officeDocument/2006/relationships/tags" Target="../tags/tag2761.xml"/><Relationship Id="rId35" Type="http://schemas.openxmlformats.org/officeDocument/2006/relationships/slideLayout" Target="../slideLayouts/slideLayout20.xml"/><Relationship Id="rId8" Type="http://schemas.openxmlformats.org/officeDocument/2006/relationships/tags" Target="../tags/tag2739.xml"/><Relationship Id="rId3" Type="http://schemas.openxmlformats.org/officeDocument/2006/relationships/tags" Target="../tags/tag2734.xml"/></Relationships>
</file>

<file path=ppt/slides/_rels/slide97.xml.rels><?xml version="1.0" encoding="UTF-8" standalone="yes"?>
<Relationships xmlns="http://schemas.openxmlformats.org/package/2006/relationships"><Relationship Id="rId13" Type="http://schemas.openxmlformats.org/officeDocument/2006/relationships/tags" Target="../tags/tag2778.xml"/><Relationship Id="rId18" Type="http://schemas.openxmlformats.org/officeDocument/2006/relationships/tags" Target="../tags/tag2783.xml"/><Relationship Id="rId26" Type="http://schemas.openxmlformats.org/officeDocument/2006/relationships/tags" Target="../tags/tag2791.xml"/><Relationship Id="rId39" Type="http://schemas.openxmlformats.org/officeDocument/2006/relationships/tags" Target="../tags/tag2804.xml"/><Relationship Id="rId21" Type="http://schemas.openxmlformats.org/officeDocument/2006/relationships/tags" Target="../tags/tag2786.xml"/><Relationship Id="rId34" Type="http://schemas.openxmlformats.org/officeDocument/2006/relationships/tags" Target="../tags/tag2799.xml"/><Relationship Id="rId42" Type="http://schemas.openxmlformats.org/officeDocument/2006/relationships/notesSlide" Target="../notesSlides/notesSlide97.xml"/><Relationship Id="rId7" Type="http://schemas.openxmlformats.org/officeDocument/2006/relationships/tags" Target="../tags/tag2772.xml"/><Relationship Id="rId2" Type="http://schemas.openxmlformats.org/officeDocument/2006/relationships/tags" Target="../tags/tag2767.xml"/><Relationship Id="rId16" Type="http://schemas.openxmlformats.org/officeDocument/2006/relationships/tags" Target="../tags/tag2781.xml"/><Relationship Id="rId20" Type="http://schemas.openxmlformats.org/officeDocument/2006/relationships/tags" Target="../tags/tag2785.xml"/><Relationship Id="rId29" Type="http://schemas.openxmlformats.org/officeDocument/2006/relationships/tags" Target="../tags/tag2794.xml"/><Relationship Id="rId41" Type="http://schemas.openxmlformats.org/officeDocument/2006/relationships/slideLayout" Target="../slideLayouts/slideLayout20.xml"/><Relationship Id="rId1" Type="http://schemas.openxmlformats.org/officeDocument/2006/relationships/tags" Target="../tags/tag2766.xml"/><Relationship Id="rId6" Type="http://schemas.openxmlformats.org/officeDocument/2006/relationships/tags" Target="../tags/tag2771.xml"/><Relationship Id="rId11" Type="http://schemas.openxmlformats.org/officeDocument/2006/relationships/tags" Target="../tags/tag2776.xml"/><Relationship Id="rId24" Type="http://schemas.openxmlformats.org/officeDocument/2006/relationships/tags" Target="../tags/tag2789.xml"/><Relationship Id="rId32" Type="http://schemas.openxmlformats.org/officeDocument/2006/relationships/tags" Target="../tags/tag2797.xml"/><Relationship Id="rId37" Type="http://schemas.openxmlformats.org/officeDocument/2006/relationships/tags" Target="../tags/tag2802.xml"/><Relationship Id="rId40" Type="http://schemas.openxmlformats.org/officeDocument/2006/relationships/tags" Target="../tags/tag2805.xml"/><Relationship Id="rId5" Type="http://schemas.openxmlformats.org/officeDocument/2006/relationships/tags" Target="../tags/tag2770.xml"/><Relationship Id="rId15" Type="http://schemas.openxmlformats.org/officeDocument/2006/relationships/tags" Target="../tags/tag2780.xml"/><Relationship Id="rId23" Type="http://schemas.openxmlformats.org/officeDocument/2006/relationships/tags" Target="../tags/tag2788.xml"/><Relationship Id="rId28" Type="http://schemas.openxmlformats.org/officeDocument/2006/relationships/tags" Target="../tags/tag2793.xml"/><Relationship Id="rId36" Type="http://schemas.openxmlformats.org/officeDocument/2006/relationships/tags" Target="../tags/tag2801.xml"/><Relationship Id="rId10" Type="http://schemas.openxmlformats.org/officeDocument/2006/relationships/tags" Target="../tags/tag2775.xml"/><Relationship Id="rId19" Type="http://schemas.openxmlformats.org/officeDocument/2006/relationships/tags" Target="../tags/tag2784.xml"/><Relationship Id="rId31" Type="http://schemas.openxmlformats.org/officeDocument/2006/relationships/tags" Target="../tags/tag2796.xml"/><Relationship Id="rId4" Type="http://schemas.openxmlformats.org/officeDocument/2006/relationships/tags" Target="../tags/tag2769.xml"/><Relationship Id="rId9" Type="http://schemas.openxmlformats.org/officeDocument/2006/relationships/tags" Target="../tags/tag2774.xml"/><Relationship Id="rId14" Type="http://schemas.openxmlformats.org/officeDocument/2006/relationships/tags" Target="../tags/tag2779.xml"/><Relationship Id="rId22" Type="http://schemas.openxmlformats.org/officeDocument/2006/relationships/tags" Target="../tags/tag2787.xml"/><Relationship Id="rId27" Type="http://schemas.openxmlformats.org/officeDocument/2006/relationships/tags" Target="../tags/tag2792.xml"/><Relationship Id="rId30" Type="http://schemas.openxmlformats.org/officeDocument/2006/relationships/tags" Target="../tags/tag2795.xml"/><Relationship Id="rId35" Type="http://schemas.openxmlformats.org/officeDocument/2006/relationships/tags" Target="../tags/tag2800.xml"/><Relationship Id="rId43" Type="http://schemas.openxmlformats.org/officeDocument/2006/relationships/image" Target="../media/image17.jpeg"/><Relationship Id="rId8" Type="http://schemas.openxmlformats.org/officeDocument/2006/relationships/tags" Target="../tags/tag2773.xml"/><Relationship Id="rId3" Type="http://schemas.openxmlformats.org/officeDocument/2006/relationships/tags" Target="../tags/tag2768.xml"/><Relationship Id="rId12" Type="http://schemas.openxmlformats.org/officeDocument/2006/relationships/tags" Target="../tags/tag2777.xml"/><Relationship Id="rId17" Type="http://schemas.openxmlformats.org/officeDocument/2006/relationships/tags" Target="../tags/tag2782.xml"/><Relationship Id="rId25" Type="http://schemas.openxmlformats.org/officeDocument/2006/relationships/tags" Target="../tags/tag2790.xml"/><Relationship Id="rId33" Type="http://schemas.openxmlformats.org/officeDocument/2006/relationships/tags" Target="../tags/tag2798.xml"/><Relationship Id="rId38" Type="http://schemas.openxmlformats.org/officeDocument/2006/relationships/tags" Target="../tags/tag2803.xml"/></Relationships>
</file>

<file path=ppt/slides/_rels/slide98.xml.rels><?xml version="1.0" encoding="UTF-8" standalone="yes"?>
<Relationships xmlns="http://schemas.openxmlformats.org/package/2006/relationships"><Relationship Id="rId13" Type="http://schemas.openxmlformats.org/officeDocument/2006/relationships/tags" Target="../tags/tag2818.xml"/><Relationship Id="rId18" Type="http://schemas.openxmlformats.org/officeDocument/2006/relationships/tags" Target="../tags/tag2823.xml"/><Relationship Id="rId26" Type="http://schemas.openxmlformats.org/officeDocument/2006/relationships/tags" Target="../tags/tag2831.xml"/><Relationship Id="rId39" Type="http://schemas.openxmlformats.org/officeDocument/2006/relationships/tags" Target="../tags/tag2844.xml"/><Relationship Id="rId21" Type="http://schemas.openxmlformats.org/officeDocument/2006/relationships/tags" Target="../tags/tag2826.xml"/><Relationship Id="rId34" Type="http://schemas.openxmlformats.org/officeDocument/2006/relationships/tags" Target="../tags/tag2839.xml"/><Relationship Id="rId42" Type="http://schemas.openxmlformats.org/officeDocument/2006/relationships/notesSlide" Target="../notesSlides/notesSlide98.xml"/><Relationship Id="rId7" Type="http://schemas.openxmlformats.org/officeDocument/2006/relationships/tags" Target="../tags/tag2812.xml"/><Relationship Id="rId2" Type="http://schemas.openxmlformats.org/officeDocument/2006/relationships/tags" Target="../tags/tag2807.xml"/><Relationship Id="rId16" Type="http://schemas.openxmlformats.org/officeDocument/2006/relationships/tags" Target="../tags/tag2821.xml"/><Relationship Id="rId20" Type="http://schemas.openxmlformats.org/officeDocument/2006/relationships/tags" Target="../tags/tag2825.xml"/><Relationship Id="rId29" Type="http://schemas.openxmlformats.org/officeDocument/2006/relationships/tags" Target="../tags/tag2834.xml"/><Relationship Id="rId41" Type="http://schemas.openxmlformats.org/officeDocument/2006/relationships/slideLayout" Target="../slideLayouts/slideLayout20.xml"/><Relationship Id="rId1" Type="http://schemas.openxmlformats.org/officeDocument/2006/relationships/tags" Target="../tags/tag2806.xml"/><Relationship Id="rId6" Type="http://schemas.openxmlformats.org/officeDocument/2006/relationships/tags" Target="../tags/tag2811.xml"/><Relationship Id="rId11" Type="http://schemas.openxmlformats.org/officeDocument/2006/relationships/tags" Target="../tags/tag2816.xml"/><Relationship Id="rId24" Type="http://schemas.openxmlformats.org/officeDocument/2006/relationships/tags" Target="../tags/tag2829.xml"/><Relationship Id="rId32" Type="http://schemas.openxmlformats.org/officeDocument/2006/relationships/tags" Target="../tags/tag2837.xml"/><Relationship Id="rId37" Type="http://schemas.openxmlformats.org/officeDocument/2006/relationships/tags" Target="../tags/tag2842.xml"/><Relationship Id="rId40" Type="http://schemas.openxmlformats.org/officeDocument/2006/relationships/tags" Target="../tags/tag2845.xml"/><Relationship Id="rId5" Type="http://schemas.openxmlformats.org/officeDocument/2006/relationships/tags" Target="../tags/tag2810.xml"/><Relationship Id="rId15" Type="http://schemas.openxmlformats.org/officeDocument/2006/relationships/tags" Target="../tags/tag2820.xml"/><Relationship Id="rId23" Type="http://schemas.openxmlformats.org/officeDocument/2006/relationships/tags" Target="../tags/tag2828.xml"/><Relationship Id="rId28" Type="http://schemas.openxmlformats.org/officeDocument/2006/relationships/tags" Target="../tags/tag2833.xml"/><Relationship Id="rId36" Type="http://schemas.openxmlformats.org/officeDocument/2006/relationships/tags" Target="../tags/tag2841.xml"/><Relationship Id="rId10" Type="http://schemas.openxmlformats.org/officeDocument/2006/relationships/tags" Target="../tags/tag2815.xml"/><Relationship Id="rId19" Type="http://schemas.openxmlformats.org/officeDocument/2006/relationships/tags" Target="../tags/tag2824.xml"/><Relationship Id="rId31" Type="http://schemas.openxmlformats.org/officeDocument/2006/relationships/tags" Target="../tags/tag2836.xml"/><Relationship Id="rId4" Type="http://schemas.openxmlformats.org/officeDocument/2006/relationships/tags" Target="../tags/tag2809.xml"/><Relationship Id="rId9" Type="http://schemas.openxmlformats.org/officeDocument/2006/relationships/tags" Target="../tags/tag2814.xml"/><Relationship Id="rId14" Type="http://schemas.openxmlformats.org/officeDocument/2006/relationships/tags" Target="../tags/tag2819.xml"/><Relationship Id="rId22" Type="http://schemas.openxmlformats.org/officeDocument/2006/relationships/tags" Target="../tags/tag2827.xml"/><Relationship Id="rId27" Type="http://schemas.openxmlformats.org/officeDocument/2006/relationships/tags" Target="../tags/tag2832.xml"/><Relationship Id="rId30" Type="http://schemas.openxmlformats.org/officeDocument/2006/relationships/tags" Target="../tags/tag2835.xml"/><Relationship Id="rId35" Type="http://schemas.openxmlformats.org/officeDocument/2006/relationships/tags" Target="../tags/tag2840.xml"/><Relationship Id="rId43" Type="http://schemas.openxmlformats.org/officeDocument/2006/relationships/image" Target="../media/image17.jpeg"/><Relationship Id="rId8" Type="http://schemas.openxmlformats.org/officeDocument/2006/relationships/tags" Target="../tags/tag2813.xml"/><Relationship Id="rId3" Type="http://schemas.openxmlformats.org/officeDocument/2006/relationships/tags" Target="../tags/tag2808.xml"/><Relationship Id="rId12" Type="http://schemas.openxmlformats.org/officeDocument/2006/relationships/tags" Target="../tags/tag2817.xml"/><Relationship Id="rId17" Type="http://schemas.openxmlformats.org/officeDocument/2006/relationships/tags" Target="../tags/tag2822.xml"/><Relationship Id="rId25" Type="http://schemas.openxmlformats.org/officeDocument/2006/relationships/tags" Target="../tags/tag2830.xml"/><Relationship Id="rId33" Type="http://schemas.openxmlformats.org/officeDocument/2006/relationships/tags" Target="../tags/tag2838.xml"/><Relationship Id="rId38" Type="http://schemas.openxmlformats.org/officeDocument/2006/relationships/tags" Target="../tags/tag2843.xml"/></Relationships>
</file>

<file path=ppt/slides/_rels/slide99.xml.rels><?xml version="1.0" encoding="UTF-8" standalone="yes"?>
<Relationships xmlns="http://schemas.openxmlformats.org/package/2006/relationships"><Relationship Id="rId13" Type="http://schemas.openxmlformats.org/officeDocument/2006/relationships/tags" Target="../tags/tag2858.xml"/><Relationship Id="rId18" Type="http://schemas.openxmlformats.org/officeDocument/2006/relationships/tags" Target="../tags/tag2863.xml"/><Relationship Id="rId26" Type="http://schemas.openxmlformats.org/officeDocument/2006/relationships/tags" Target="../tags/tag2871.xml"/><Relationship Id="rId39" Type="http://schemas.openxmlformats.org/officeDocument/2006/relationships/tags" Target="../tags/tag2884.xml"/><Relationship Id="rId21" Type="http://schemas.openxmlformats.org/officeDocument/2006/relationships/tags" Target="../tags/tag2866.xml"/><Relationship Id="rId34" Type="http://schemas.openxmlformats.org/officeDocument/2006/relationships/tags" Target="../tags/tag2879.xml"/><Relationship Id="rId42" Type="http://schemas.openxmlformats.org/officeDocument/2006/relationships/tags" Target="../tags/tag2887.xml"/><Relationship Id="rId47" Type="http://schemas.openxmlformats.org/officeDocument/2006/relationships/image" Target="../media/image17.jpeg"/><Relationship Id="rId7" Type="http://schemas.openxmlformats.org/officeDocument/2006/relationships/tags" Target="../tags/tag2852.xml"/><Relationship Id="rId2" Type="http://schemas.openxmlformats.org/officeDocument/2006/relationships/tags" Target="../tags/tag2847.xml"/><Relationship Id="rId16" Type="http://schemas.openxmlformats.org/officeDocument/2006/relationships/tags" Target="../tags/tag2861.xml"/><Relationship Id="rId29" Type="http://schemas.openxmlformats.org/officeDocument/2006/relationships/tags" Target="../tags/tag2874.xml"/><Relationship Id="rId1" Type="http://schemas.openxmlformats.org/officeDocument/2006/relationships/tags" Target="../tags/tag2846.xml"/><Relationship Id="rId6" Type="http://schemas.openxmlformats.org/officeDocument/2006/relationships/tags" Target="../tags/tag2851.xml"/><Relationship Id="rId11" Type="http://schemas.openxmlformats.org/officeDocument/2006/relationships/tags" Target="../tags/tag2856.xml"/><Relationship Id="rId24" Type="http://schemas.openxmlformats.org/officeDocument/2006/relationships/tags" Target="../tags/tag2869.xml"/><Relationship Id="rId32" Type="http://schemas.openxmlformats.org/officeDocument/2006/relationships/tags" Target="../tags/tag2877.xml"/><Relationship Id="rId37" Type="http://schemas.openxmlformats.org/officeDocument/2006/relationships/tags" Target="../tags/tag2882.xml"/><Relationship Id="rId40" Type="http://schemas.openxmlformats.org/officeDocument/2006/relationships/tags" Target="../tags/tag2885.xml"/><Relationship Id="rId45" Type="http://schemas.openxmlformats.org/officeDocument/2006/relationships/slideLayout" Target="../slideLayouts/slideLayout20.xml"/><Relationship Id="rId5" Type="http://schemas.openxmlformats.org/officeDocument/2006/relationships/tags" Target="../tags/tag2850.xml"/><Relationship Id="rId15" Type="http://schemas.openxmlformats.org/officeDocument/2006/relationships/tags" Target="../tags/tag2860.xml"/><Relationship Id="rId23" Type="http://schemas.openxmlformats.org/officeDocument/2006/relationships/tags" Target="../tags/tag2868.xml"/><Relationship Id="rId28" Type="http://schemas.openxmlformats.org/officeDocument/2006/relationships/tags" Target="../tags/tag2873.xml"/><Relationship Id="rId36" Type="http://schemas.openxmlformats.org/officeDocument/2006/relationships/tags" Target="../tags/tag2881.xml"/><Relationship Id="rId10" Type="http://schemas.openxmlformats.org/officeDocument/2006/relationships/tags" Target="../tags/tag2855.xml"/><Relationship Id="rId19" Type="http://schemas.openxmlformats.org/officeDocument/2006/relationships/tags" Target="../tags/tag2864.xml"/><Relationship Id="rId31" Type="http://schemas.openxmlformats.org/officeDocument/2006/relationships/tags" Target="../tags/tag2876.xml"/><Relationship Id="rId44" Type="http://schemas.openxmlformats.org/officeDocument/2006/relationships/tags" Target="../tags/tag2889.xml"/><Relationship Id="rId4" Type="http://schemas.openxmlformats.org/officeDocument/2006/relationships/tags" Target="../tags/tag2849.xml"/><Relationship Id="rId9" Type="http://schemas.openxmlformats.org/officeDocument/2006/relationships/tags" Target="../tags/tag2854.xml"/><Relationship Id="rId14" Type="http://schemas.openxmlformats.org/officeDocument/2006/relationships/tags" Target="../tags/tag2859.xml"/><Relationship Id="rId22" Type="http://schemas.openxmlformats.org/officeDocument/2006/relationships/tags" Target="../tags/tag2867.xml"/><Relationship Id="rId27" Type="http://schemas.openxmlformats.org/officeDocument/2006/relationships/tags" Target="../tags/tag2872.xml"/><Relationship Id="rId30" Type="http://schemas.openxmlformats.org/officeDocument/2006/relationships/tags" Target="../tags/tag2875.xml"/><Relationship Id="rId35" Type="http://schemas.openxmlformats.org/officeDocument/2006/relationships/tags" Target="../tags/tag2880.xml"/><Relationship Id="rId43" Type="http://schemas.openxmlformats.org/officeDocument/2006/relationships/tags" Target="../tags/tag2888.xml"/><Relationship Id="rId8" Type="http://schemas.openxmlformats.org/officeDocument/2006/relationships/tags" Target="../tags/tag2853.xml"/><Relationship Id="rId3" Type="http://schemas.openxmlformats.org/officeDocument/2006/relationships/tags" Target="../tags/tag2848.xml"/><Relationship Id="rId12" Type="http://schemas.openxmlformats.org/officeDocument/2006/relationships/tags" Target="../tags/tag2857.xml"/><Relationship Id="rId17" Type="http://schemas.openxmlformats.org/officeDocument/2006/relationships/tags" Target="../tags/tag2862.xml"/><Relationship Id="rId25" Type="http://schemas.openxmlformats.org/officeDocument/2006/relationships/tags" Target="../tags/tag2870.xml"/><Relationship Id="rId33" Type="http://schemas.openxmlformats.org/officeDocument/2006/relationships/tags" Target="../tags/tag2878.xml"/><Relationship Id="rId38" Type="http://schemas.openxmlformats.org/officeDocument/2006/relationships/tags" Target="../tags/tag2883.xml"/><Relationship Id="rId46" Type="http://schemas.openxmlformats.org/officeDocument/2006/relationships/notesSlide" Target="../notesSlides/notesSlide99.xml"/><Relationship Id="rId20" Type="http://schemas.openxmlformats.org/officeDocument/2006/relationships/tags" Target="../tags/tag2865.xml"/><Relationship Id="rId41" Type="http://schemas.openxmlformats.org/officeDocument/2006/relationships/tags" Target="../tags/tag28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 y="2519680"/>
            <a:ext cx="11520805" cy="2862580"/>
          </a:xfrm>
          <a:prstGeom prst="rect">
            <a:avLst/>
          </a:prstGeom>
          <a:solidFill>
            <a:srgbClr val="003164">
              <a:alpha val="80000"/>
            </a:srgb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a:ln>
                  <a:noFill/>
                </a:ln>
                <a:solidFill>
                  <a:prstClr val="white"/>
                </a:solidFill>
                <a:effectLst/>
                <a:uLnTx/>
                <a:uFillTx/>
                <a:latin typeface="Times New Roman"/>
                <a:ea typeface="宋体"/>
                <a:cs typeface="微软雅黑" panose="020B0503020204020204" pitchFamily="34" charset="-122"/>
              </a:rPr>
              <a:t>         </a:t>
            </a:r>
          </a:p>
        </p:txBody>
      </p:sp>
      <p:sp>
        <p:nvSpPr>
          <p:cNvPr id="18" name="矩形 259"/>
          <p:cNvSpPr>
            <a:spLocks noChangeArrowheads="1"/>
          </p:cNvSpPr>
          <p:nvPr/>
        </p:nvSpPr>
        <p:spPr bwMode="auto">
          <a:xfrm>
            <a:off x="2364977" y="3024063"/>
            <a:ext cx="7021634"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5035"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计算机系统结构</a:t>
            </a:r>
            <a:endParaRPr kumimoji="0" lang="zh-CN" altLang="en-US" sz="5035" b="1" i="0" u="none" strike="noStrike" kern="1200" cap="all"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1" name="矩形 259"/>
          <p:cNvSpPr>
            <a:spLocks noChangeArrowheads="1"/>
          </p:cNvSpPr>
          <p:nvPr/>
        </p:nvSpPr>
        <p:spPr bwMode="auto">
          <a:xfrm>
            <a:off x="3882590" y="4320207"/>
            <a:ext cx="3986407"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Arial" panose="020B0604020202020204" pitchFamily="34" charset="0"/>
                <a:sym typeface="Calibri" panose="020F0502020204030204" pitchFamily="34" charset="0"/>
              </a:rPr>
              <a:t>吴艳霞 教授</a:t>
            </a:r>
            <a:endParaRPr kumimoji="0" lang="en-US" altLang="zh-CN" sz="2000"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Arial" panose="020B0604020202020204" pitchFamily="34" charset="0"/>
              <a:sym typeface="Calibri" panose="020F0502020204030204" pitchFamily="34" charset="0"/>
            </a:endParaRPr>
          </a:p>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Arial" panose="020B0604020202020204" pitchFamily="34" charset="0"/>
                <a:sym typeface="Calibri" panose="020F0502020204030204" pitchFamily="34" charset="0"/>
              </a:rPr>
              <a:t>计算机科学与技术学院</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3870" y="875665"/>
            <a:ext cx="5618480" cy="16852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5.1.1 重叠原理</a:t>
            </a:r>
          </a:p>
        </p:txBody>
      </p:sp>
      <p:sp>
        <p:nvSpPr>
          <p:cNvPr id="31" name="TextBox 30"/>
          <p:cNvSpPr txBox="1"/>
          <p:nvPr>
            <p:custDataLst>
              <p:tags r:id="rId3"/>
            </p:custDataLst>
          </p:nvPr>
        </p:nvSpPr>
        <p:spPr>
          <a:xfrm>
            <a:off x="1027430" y="1054735"/>
            <a:ext cx="10686415" cy="1178560"/>
          </a:xfrm>
          <a:prstGeom prst="rect">
            <a:avLst/>
          </a:prstGeom>
          <a:noFill/>
        </p:spPr>
        <p:txBody>
          <a:bodyPr wrap="square" rtlCol="0">
            <a:spAutoFit/>
          </a:bodyPr>
          <a:lstStyle/>
          <a:p>
            <a:pPr marL="273050" indent="-273050">
              <a:lnSpc>
                <a:spcPct val="110000"/>
              </a:lnSpc>
              <a:spcBef>
                <a:spcPts val="200"/>
              </a:spcBef>
              <a:spcAft>
                <a:spcPts val="200"/>
              </a:spcAft>
              <a:buSzPct val="70000"/>
              <a:buFont typeface="Wingdings" panose="05000000000000000000" pitchFamily="2" charset="2"/>
              <a:buChar char="l"/>
            </a:pP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实现指令重叠解释必须在计算机组成上满足以下要求：</a:t>
            </a:r>
          </a:p>
          <a:p>
            <a:pPr marL="730250" lvl="1" indent="-273050">
              <a:lnSpc>
                <a:spcPct val="110000"/>
              </a:lnSpc>
              <a:spcBef>
                <a:spcPts val="200"/>
              </a:spcBef>
              <a:spcAft>
                <a:spcPts val="200"/>
              </a:spcAft>
              <a:buSzPct val="70000"/>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）解决访主存冲突</a:t>
            </a:r>
          </a:p>
          <a:p>
            <a:pPr marL="730250" lvl="1" indent="-273050">
              <a:spcBef>
                <a:spcPts val="200"/>
              </a:spcBef>
              <a:spcAft>
                <a:spcPts val="200"/>
              </a:spcAft>
              <a:buSzPct val="70000"/>
              <a:buFont typeface="Wingdings" panose="05000000000000000000" pitchFamily="2" charset="2"/>
              <a:buChar char="l"/>
            </a:pPr>
            <a:endPar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2375535" y="2089150"/>
            <a:ext cx="6629400" cy="2362200"/>
            <a:chOff x="2233" y="3650"/>
            <a:chExt cx="10440" cy="3720"/>
          </a:xfrm>
        </p:grpSpPr>
        <p:grpSp>
          <p:nvGrpSpPr>
            <p:cNvPr id="27652" name="Group 12"/>
            <p:cNvGrpSpPr/>
            <p:nvPr/>
          </p:nvGrpSpPr>
          <p:grpSpPr>
            <a:xfrm>
              <a:off x="2233" y="3650"/>
              <a:ext cx="6360" cy="1080"/>
              <a:chOff x="432" y="2304"/>
              <a:chExt cx="2544" cy="432"/>
            </a:xfrm>
            <a:solidFill>
              <a:srgbClr val="0092CC"/>
            </a:solidFill>
          </p:grpSpPr>
          <p:sp>
            <p:nvSpPr>
              <p:cNvPr id="27666" name="Rectangle 13"/>
              <p:cNvSpPr/>
              <p:nvPr>
                <p:custDataLst>
                  <p:tags r:id="rId12"/>
                </p:custDataLst>
              </p:nvPr>
            </p:nvSpPr>
            <p:spPr>
              <a:xfrm>
                <a:off x="432" y="2304"/>
                <a:ext cx="816" cy="43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取指令</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a:t>
                </a:r>
              </a:p>
            </p:txBody>
          </p:sp>
          <p:sp>
            <p:nvSpPr>
              <p:cNvPr id="27667" name="Rectangle 14"/>
              <p:cNvSpPr/>
              <p:nvPr>
                <p:custDataLst>
                  <p:tags r:id="rId13"/>
                </p:custDataLst>
              </p:nvPr>
            </p:nvSpPr>
            <p:spPr>
              <a:xfrm>
                <a:off x="2112" y="2304"/>
                <a:ext cx="864" cy="43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a:t>
                </a:r>
              </a:p>
            </p:txBody>
          </p:sp>
          <p:sp>
            <p:nvSpPr>
              <p:cNvPr id="27668" name="Rectangle 15"/>
              <p:cNvSpPr/>
              <p:nvPr>
                <p:custDataLst>
                  <p:tags r:id="rId14"/>
                </p:custDataLst>
              </p:nvPr>
            </p:nvSpPr>
            <p:spPr>
              <a:xfrm>
                <a:off x="1248" y="2304"/>
                <a:ext cx="864" cy="43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a:t>
                </a:r>
              </a:p>
            </p:txBody>
          </p:sp>
        </p:grpSp>
        <p:grpSp>
          <p:nvGrpSpPr>
            <p:cNvPr id="27653" name="Group 16"/>
            <p:cNvGrpSpPr/>
            <p:nvPr/>
          </p:nvGrpSpPr>
          <p:grpSpPr>
            <a:xfrm>
              <a:off x="4273" y="4970"/>
              <a:ext cx="6360" cy="1080"/>
              <a:chOff x="1008" y="1296"/>
              <a:chExt cx="2544" cy="432"/>
            </a:xfrm>
            <a:solidFill>
              <a:srgbClr val="0092CC"/>
            </a:solidFill>
          </p:grpSpPr>
          <p:sp>
            <p:nvSpPr>
              <p:cNvPr id="27663" name="Rectangle 17"/>
              <p:cNvSpPr/>
              <p:nvPr>
                <p:custDataLst>
                  <p:tags r:id="rId9"/>
                </p:custDataLst>
              </p:nvPr>
            </p:nvSpPr>
            <p:spPr>
              <a:xfrm>
                <a:off x="1008" y="1296"/>
                <a:ext cx="816" cy="43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取指令</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k+1</a:t>
                </a:r>
              </a:p>
            </p:txBody>
          </p:sp>
          <p:sp>
            <p:nvSpPr>
              <p:cNvPr id="27664" name="Rectangle 18"/>
              <p:cNvSpPr/>
              <p:nvPr>
                <p:custDataLst>
                  <p:tags r:id="rId10"/>
                </p:custDataLst>
              </p:nvPr>
            </p:nvSpPr>
            <p:spPr>
              <a:xfrm>
                <a:off x="2688" y="1296"/>
                <a:ext cx="864" cy="43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k+1</a:t>
                </a:r>
              </a:p>
            </p:txBody>
          </p:sp>
          <p:sp>
            <p:nvSpPr>
              <p:cNvPr id="27665" name="Rectangle 19"/>
              <p:cNvSpPr/>
              <p:nvPr>
                <p:custDataLst>
                  <p:tags r:id="rId11"/>
                </p:custDataLst>
              </p:nvPr>
            </p:nvSpPr>
            <p:spPr>
              <a:xfrm>
                <a:off x="1824" y="1296"/>
                <a:ext cx="864" cy="43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k+1</a:t>
                </a:r>
              </a:p>
            </p:txBody>
          </p:sp>
        </p:grpSp>
        <p:grpSp>
          <p:nvGrpSpPr>
            <p:cNvPr id="27654" name="Group 20"/>
            <p:cNvGrpSpPr/>
            <p:nvPr/>
          </p:nvGrpSpPr>
          <p:grpSpPr>
            <a:xfrm>
              <a:off x="6313" y="6290"/>
              <a:ext cx="6360" cy="1080"/>
              <a:chOff x="1008" y="1296"/>
              <a:chExt cx="2544" cy="432"/>
            </a:xfrm>
            <a:solidFill>
              <a:srgbClr val="0092CC"/>
            </a:solidFill>
          </p:grpSpPr>
          <p:sp>
            <p:nvSpPr>
              <p:cNvPr id="27660" name="Rectangle 21"/>
              <p:cNvSpPr/>
              <p:nvPr>
                <p:custDataLst>
                  <p:tags r:id="rId6"/>
                </p:custDataLst>
              </p:nvPr>
            </p:nvSpPr>
            <p:spPr>
              <a:xfrm>
                <a:off x="1008" y="1296"/>
                <a:ext cx="816" cy="43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取指令</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k+2</a:t>
                </a:r>
              </a:p>
            </p:txBody>
          </p:sp>
          <p:sp>
            <p:nvSpPr>
              <p:cNvPr id="27661" name="Rectangle 22"/>
              <p:cNvSpPr/>
              <p:nvPr>
                <p:custDataLst>
                  <p:tags r:id="rId7"/>
                </p:custDataLst>
              </p:nvPr>
            </p:nvSpPr>
            <p:spPr>
              <a:xfrm>
                <a:off x="2688" y="1296"/>
                <a:ext cx="864" cy="43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k+2</a:t>
                </a:r>
              </a:p>
            </p:txBody>
          </p:sp>
          <p:sp>
            <p:nvSpPr>
              <p:cNvPr id="27662" name="Rectangle 23"/>
              <p:cNvSpPr/>
              <p:nvPr>
                <p:custDataLst>
                  <p:tags r:id="rId8"/>
                </p:custDataLst>
              </p:nvPr>
            </p:nvSpPr>
            <p:spPr>
              <a:xfrm>
                <a:off x="1824" y="1296"/>
                <a:ext cx="864" cy="43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k+2</a:t>
                </a:r>
              </a:p>
            </p:txBody>
          </p:sp>
        </p:grpSp>
      </p:grpSp>
      <p:sp>
        <p:nvSpPr>
          <p:cNvPr id="3" name="文本框 2"/>
          <p:cNvSpPr txBox="1"/>
          <p:nvPr>
            <p:custDataLst>
              <p:tags r:id="rId4"/>
            </p:custDataLst>
          </p:nvPr>
        </p:nvSpPr>
        <p:spPr>
          <a:xfrm>
            <a:off x="1079500" y="4631690"/>
            <a:ext cx="9070975" cy="1476375"/>
          </a:xfrm>
          <a:prstGeom prst="rect">
            <a:avLst/>
          </a:prstGeom>
          <a:noFill/>
        </p:spPr>
        <p:txBody>
          <a:bodyPr wrap="square" rtlCol="0" anchor="t">
            <a:spAutoFit/>
          </a:bodyPr>
          <a:lstStyle/>
          <a:p>
            <a:pPr marL="342900" lvl="0" indent="-342900" algn="just">
              <a:spcBef>
                <a:spcPts val="600"/>
              </a:spcBef>
              <a:buClrTx/>
              <a:buFont typeface="Wingdings" panose="05000000000000000000" charset="0"/>
              <a:buChar char="Ø"/>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取指令</a:t>
            </a:r>
            <a:r>
              <a:rPr lang="en-US" altLang="zh-CN" sz="2000" baseline="-25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k+1</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与分析指令</a:t>
            </a:r>
            <a:r>
              <a:rPr lang="en-US" altLang="zh-CN" sz="2000" baseline="-25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在时间上重叠</a:t>
            </a:r>
            <a:endParaRPr lang="en-US" altLang="zh-CN"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just">
              <a:spcBef>
                <a:spcPts val="600"/>
              </a:spcBef>
              <a:buClrTx/>
              <a:buFont typeface="Wingdings" panose="05000000000000000000" charset="0"/>
              <a:buChar char="Ø"/>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取指令要访存，分析指令中取操作数也可能需要访存</a:t>
            </a:r>
            <a:endParaRPr lang="en-US" altLang="zh-CN"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just">
              <a:spcBef>
                <a:spcPts val="600"/>
              </a:spcBef>
              <a:buClrTx/>
              <a:buFont typeface="Wingdings" panose="05000000000000000000" charset="0"/>
              <a:buChar char="Ø"/>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在一般机器上，操作数和指令混合存储于同一主存内，而且主存同时只能访问一个存储单元</a:t>
            </a:r>
          </a:p>
        </p:txBody>
      </p:sp>
      <p:pic>
        <p:nvPicPr>
          <p:cNvPr id="42" name="图片 41" descr="微信截图_20240112211134"/>
          <p:cNvPicPr>
            <a:picLocks noChangeAspect="1"/>
          </p:cNvPicPr>
          <p:nvPr>
            <p:custDataLst>
              <p:tags r:id="rId5"/>
            </p:custDataLst>
          </p:nvPr>
        </p:nvPicPr>
        <p:blipFill>
          <a:blip r:embed="rId17"/>
          <a:stretch>
            <a:fillRect/>
          </a:stretch>
        </p:blipFill>
        <p:spPr>
          <a:xfrm>
            <a:off x="9227820" y="201295"/>
            <a:ext cx="1895475" cy="485775"/>
          </a:xfrm>
          <a:prstGeom prst="rect">
            <a:avLst/>
          </a:prstGeom>
        </p:spPr>
      </p:pic>
    </p:spTree>
    <p:custDataLst>
      <p:tags r:id="rId1"/>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非线性流水线的冲突  </a:t>
            </a:r>
          </a:p>
        </p:txBody>
      </p:sp>
      <p:sp>
        <p:nvSpPr>
          <p:cNvPr id="9" name="TextBox 30"/>
          <p:cNvSpPr txBox="1"/>
          <p:nvPr>
            <p:custDataLst>
              <p:tags r:id="rId3"/>
            </p:custDataLst>
          </p:nvPr>
        </p:nvSpPr>
        <p:spPr>
          <a:xfrm>
            <a:off x="431800" y="1327682"/>
            <a:ext cx="10655933" cy="1001071"/>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10" name="TextBox 30"/>
          <p:cNvSpPr txBox="1"/>
          <p:nvPr>
            <p:custDataLst>
              <p:tags r:id="rId4"/>
            </p:custDataLst>
          </p:nvPr>
        </p:nvSpPr>
        <p:spPr>
          <a:xfrm>
            <a:off x="1436370" y="1327682"/>
            <a:ext cx="10362134" cy="1256150"/>
          </a:xfrm>
          <a:prstGeom prst="rect">
            <a:avLst/>
          </a:prstGeom>
          <a:noFill/>
        </p:spPr>
        <p:txBody>
          <a:bodyPr wrap="square" rtlCol="0">
            <a:normAutofit/>
          </a:bodyPr>
          <a:lstStyle/>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引起非线性流水线流水段冲突的启动距离称为</a:t>
            </a:r>
            <a:r>
              <a:rPr lang="zh-CN" altLang="en-US" sz="2000" b="1" dirty="0">
                <a:solidFill>
                  <a:srgbClr val="FF0000"/>
                </a:solidFill>
                <a:latin typeface="Times New Roman" panose="02020603050405020304" pitchFamily="18" charset="0"/>
                <a:ea typeface="微软雅黑" panose="020B0503020204020204" pitchFamily="34" charset="-122"/>
              </a:rPr>
              <a:t>禁止启动距离</a:t>
            </a:r>
            <a:r>
              <a:rPr lang="zh-CN" altLang="en-US" sz="2000" dirty="0">
                <a:solidFill>
                  <a:srgbClr val="FF0000"/>
                </a:solidFill>
                <a:latin typeface="Times New Roman" panose="02020603050405020304" pitchFamily="18" charset="0"/>
                <a:ea typeface="微软雅黑" panose="020B0503020204020204" pitchFamily="34" charset="-122"/>
              </a:rPr>
              <a:t>。</a:t>
            </a:r>
            <a:endParaRPr lang="zh-CN" altLang="en-US" sz="2000"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如下例中启动距离3是禁止启动距离</a:t>
            </a:r>
            <a:r>
              <a:rPr lang="zh-CN" altLang="en-US" sz="2000" b="1" dirty="0">
                <a:solidFill>
                  <a:schemeClr val="dk1">
                    <a:lumMod val="75000"/>
                  </a:schemeClr>
                </a:solidFill>
                <a:latin typeface="Times New Roman" panose="02020603050405020304" pitchFamily="18" charset="0"/>
                <a:ea typeface="微软雅黑" panose="020B0503020204020204" pitchFamily="34" charset="-122"/>
              </a:rPr>
              <a:t> </a:t>
            </a:r>
          </a:p>
        </p:txBody>
      </p:sp>
      <p:sp>
        <p:nvSpPr>
          <p:cNvPr id="11" name="Text Box 317"/>
          <p:cNvSpPr txBox="1"/>
          <p:nvPr>
            <p:custDataLst>
              <p:tags r:id="rId5"/>
            </p:custDataLst>
          </p:nvPr>
        </p:nvSpPr>
        <p:spPr>
          <a:xfrm>
            <a:off x="3569864" y="5274536"/>
            <a:ext cx="4326579" cy="458545"/>
          </a:xfrm>
          <a:prstGeom prst="rect">
            <a:avLst/>
          </a:prstGeom>
          <a:noFill/>
          <a:ln w="9525">
            <a:noFill/>
          </a:ln>
        </p:spPr>
        <p:txBody>
          <a:bodyPr wrap="non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启动距离为</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的流水线冲突情况</a:t>
            </a:r>
          </a:p>
        </p:txBody>
      </p:sp>
      <p:sp>
        <p:nvSpPr>
          <p:cNvPr id="62" name="文本框 46"/>
          <p:cNvSpPr txBox="1"/>
          <p:nvPr>
            <p:custDataLst>
              <p:tags r:id="rId6"/>
            </p:custDataLst>
          </p:nvPr>
        </p:nvSpPr>
        <p:spPr>
          <a:xfrm>
            <a:off x="1846642" y="2743415"/>
            <a:ext cx="4716623" cy="515619"/>
          </a:xfrm>
          <a:prstGeom prst="rect">
            <a:avLst/>
          </a:prstGeom>
          <a:noFill/>
          <a:ln w="9525">
            <a:noFill/>
          </a:ln>
        </p:spPr>
        <p:txBody>
          <a:bodyPr wrap="none">
            <a:normAutofit/>
          </a:bodyPr>
          <a:lstStyle/>
          <a:p>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拍新任务</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a:t>
            </a:r>
            <a:r>
              <a:rPr lang="en-US" altLang="zh-CN" sz="2000" b="1" baseline="-25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进入流水，有冲突</a:t>
            </a:r>
          </a:p>
        </p:txBody>
      </p:sp>
      <p:graphicFrame>
        <p:nvGraphicFramePr>
          <p:cNvPr id="8" name="Group 4"/>
          <p:cNvGraphicFramePr>
            <a:graphicFrameLocks noGrp="1"/>
          </p:cNvGraphicFramePr>
          <p:nvPr>
            <p:custDataLst>
              <p:tags r:id="rId7"/>
            </p:custDataLst>
          </p:nvPr>
        </p:nvGraphicFramePr>
        <p:xfrm>
          <a:off x="1871663" y="3217863"/>
          <a:ext cx="7820026" cy="1822450"/>
        </p:xfrm>
        <a:graphic>
          <a:graphicData uri="http://schemas.openxmlformats.org/drawingml/2006/table">
            <a:tbl>
              <a:tblPr/>
              <a:tblGrid>
                <a:gridCol w="608137">
                  <a:extLst>
                    <a:ext uri="{9D8B030D-6E8A-4147-A177-3AD203B41FA5}">
                      <a16:colId xmlns:a16="http://schemas.microsoft.com/office/drawing/2014/main" val="20000"/>
                    </a:ext>
                  </a:extLst>
                </a:gridCol>
                <a:gridCol w="615933">
                  <a:extLst>
                    <a:ext uri="{9D8B030D-6E8A-4147-A177-3AD203B41FA5}">
                      <a16:colId xmlns:a16="http://schemas.microsoft.com/office/drawing/2014/main" val="20001"/>
                    </a:ext>
                  </a:extLst>
                </a:gridCol>
                <a:gridCol w="611256">
                  <a:extLst>
                    <a:ext uri="{9D8B030D-6E8A-4147-A177-3AD203B41FA5}">
                      <a16:colId xmlns:a16="http://schemas.microsoft.com/office/drawing/2014/main" val="20002"/>
                    </a:ext>
                  </a:extLst>
                </a:gridCol>
                <a:gridCol w="615935">
                  <a:extLst>
                    <a:ext uri="{9D8B030D-6E8A-4147-A177-3AD203B41FA5}">
                      <a16:colId xmlns:a16="http://schemas.microsoft.com/office/drawing/2014/main" val="20003"/>
                    </a:ext>
                  </a:extLst>
                </a:gridCol>
                <a:gridCol w="612815">
                  <a:extLst>
                    <a:ext uri="{9D8B030D-6E8A-4147-A177-3AD203B41FA5}">
                      <a16:colId xmlns:a16="http://schemas.microsoft.com/office/drawing/2014/main" val="20004"/>
                    </a:ext>
                  </a:extLst>
                </a:gridCol>
                <a:gridCol w="612815">
                  <a:extLst>
                    <a:ext uri="{9D8B030D-6E8A-4147-A177-3AD203B41FA5}">
                      <a16:colId xmlns:a16="http://schemas.microsoft.com/office/drawing/2014/main" val="20005"/>
                    </a:ext>
                  </a:extLst>
                </a:gridCol>
                <a:gridCol w="615933">
                  <a:extLst>
                    <a:ext uri="{9D8B030D-6E8A-4147-A177-3AD203B41FA5}">
                      <a16:colId xmlns:a16="http://schemas.microsoft.com/office/drawing/2014/main" val="20006"/>
                    </a:ext>
                  </a:extLst>
                </a:gridCol>
                <a:gridCol w="587867">
                  <a:extLst>
                    <a:ext uri="{9D8B030D-6E8A-4147-A177-3AD203B41FA5}">
                      <a16:colId xmlns:a16="http://schemas.microsoft.com/office/drawing/2014/main" val="20007"/>
                    </a:ext>
                  </a:extLst>
                </a:gridCol>
                <a:gridCol w="587867">
                  <a:extLst>
                    <a:ext uri="{9D8B030D-6E8A-4147-A177-3AD203B41FA5}">
                      <a16:colId xmlns:a16="http://schemas.microsoft.com/office/drawing/2014/main" val="20008"/>
                    </a:ext>
                  </a:extLst>
                </a:gridCol>
                <a:gridCol w="587867">
                  <a:extLst>
                    <a:ext uri="{9D8B030D-6E8A-4147-A177-3AD203B41FA5}">
                      <a16:colId xmlns:a16="http://schemas.microsoft.com/office/drawing/2014/main" val="20009"/>
                    </a:ext>
                  </a:extLst>
                </a:gridCol>
                <a:gridCol w="587867">
                  <a:extLst>
                    <a:ext uri="{9D8B030D-6E8A-4147-A177-3AD203B41FA5}">
                      <a16:colId xmlns:a16="http://schemas.microsoft.com/office/drawing/2014/main" val="20010"/>
                    </a:ext>
                  </a:extLst>
                </a:gridCol>
                <a:gridCol w="587867">
                  <a:extLst>
                    <a:ext uri="{9D8B030D-6E8A-4147-A177-3AD203B41FA5}">
                      <a16:colId xmlns:a16="http://schemas.microsoft.com/office/drawing/2014/main" val="20011"/>
                    </a:ext>
                  </a:extLst>
                </a:gridCol>
                <a:gridCol w="587867">
                  <a:extLst>
                    <a:ext uri="{9D8B030D-6E8A-4147-A177-3AD203B41FA5}">
                      <a16:colId xmlns:a16="http://schemas.microsoft.com/office/drawing/2014/main" val="20012"/>
                    </a:ext>
                  </a:extLst>
                </a:gridCol>
              </a:tblGrid>
              <a:tr h="3625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21276" name="Text Box 201"/>
          <p:cNvSpPr txBox="1"/>
          <p:nvPr>
            <p:custDataLst>
              <p:tags r:id="rId8"/>
            </p:custDataLst>
          </p:nvPr>
        </p:nvSpPr>
        <p:spPr>
          <a:xfrm>
            <a:off x="1435100" y="370046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p>
        </p:txBody>
      </p:sp>
      <p:sp>
        <p:nvSpPr>
          <p:cNvPr id="3" name="矩形 2"/>
          <p:cNvSpPr/>
          <p:nvPr>
            <p:custDataLst>
              <p:tags r:id="rId9"/>
            </p:custDataLst>
          </p:nvPr>
        </p:nvSpPr>
        <p:spPr bwMode="auto">
          <a:xfrm>
            <a:off x="2482850" y="35972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custDataLst>
              <p:tags r:id="rId10"/>
            </p:custDataLst>
          </p:nvPr>
        </p:nvSpPr>
        <p:spPr bwMode="auto">
          <a:xfrm>
            <a:off x="3097213" y="394811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custDataLst>
              <p:tags r:id="rId11"/>
            </p:custDataLst>
          </p:nvPr>
        </p:nvSpPr>
        <p:spPr bwMode="auto">
          <a:xfrm>
            <a:off x="3097213" y="432117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custDataLst>
              <p:tags r:id="rId12"/>
            </p:custDataLst>
          </p:nvPr>
        </p:nvSpPr>
        <p:spPr bwMode="auto">
          <a:xfrm>
            <a:off x="3719513" y="469423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custDataLst>
              <p:tags r:id="rId13"/>
            </p:custDataLst>
          </p:nvPr>
        </p:nvSpPr>
        <p:spPr bwMode="auto">
          <a:xfrm>
            <a:off x="4324350" y="3584575"/>
            <a:ext cx="6032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custDataLst>
              <p:tags r:id="rId14"/>
            </p:custDataLst>
          </p:nvPr>
        </p:nvSpPr>
        <p:spPr bwMode="auto">
          <a:xfrm>
            <a:off x="4948238" y="3954463"/>
            <a:ext cx="58420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custDataLst>
              <p:tags r:id="rId15"/>
            </p:custDataLst>
          </p:nvPr>
        </p:nvSpPr>
        <p:spPr bwMode="auto">
          <a:xfrm>
            <a:off x="5554663" y="4321175"/>
            <a:ext cx="3238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custDataLst>
              <p:tags r:id="rId16"/>
            </p:custDataLst>
          </p:nvPr>
        </p:nvSpPr>
        <p:spPr bwMode="auto">
          <a:xfrm>
            <a:off x="6165850" y="3584575"/>
            <a:ext cx="2857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21285" name="矩形 19"/>
          <p:cNvSpPr/>
          <p:nvPr>
            <p:custDataLst>
              <p:tags r:id="rId17"/>
            </p:custDataLst>
          </p:nvPr>
        </p:nvSpPr>
        <p:spPr>
          <a:xfrm>
            <a:off x="3711575" y="3586163"/>
            <a:ext cx="60960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1286" name="矩形 20"/>
          <p:cNvSpPr/>
          <p:nvPr>
            <p:custDataLst>
              <p:tags r:id="rId18"/>
            </p:custDataLst>
          </p:nvPr>
        </p:nvSpPr>
        <p:spPr>
          <a:xfrm>
            <a:off x="4313238" y="3956050"/>
            <a:ext cx="6143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1287" name="矩形 21"/>
          <p:cNvSpPr/>
          <p:nvPr>
            <p:custDataLst>
              <p:tags r:id="rId19"/>
            </p:custDataLst>
          </p:nvPr>
        </p:nvSpPr>
        <p:spPr>
          <a:xfrm>
            <a:off x="4321175" y="432276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1288" name="矩形 22"/>
          <p:cNvSpPr/>
          <p:nvPr>
            <p:custDataLst>
              <p:tags r:id="rId20"/>
            </p:custDataLst>
          </p:nvPr>
        </p:nvSpPr>
        <p:spPr>
          <a:xfrm>
            <a:off x="4943475" y="4683125"/>
            <a:ext cx="6016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1289" name="矩形 23"/>
          <p:cNvSpPr/>
          <p:nvPr>
            <p:custDataLst>
              <p:tags r:id="rId21"/>
            </p:custDataLst>
          </p:nvPr>
        </p:nvSpPr>
        <p:spPr>
          <a:xfrm>
            <a:off x="5559425" y="3584575"/>
            <a:ext cx="6000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21290" name="矩形 24"/>
          <p:cNvSpPr/>
          <p:nvPr>
            <p:custDataLst>
              <p:tags r:id="rId22"/>
            </p:custDataLst>
          </p:nvPr>
        </p:nvSpPr>
        <p:spPr>
          <a:xfrm>
            <a:off x="6159500" y="3954463"/>
            <a:ext cx="5937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1291" name="矩形 26"/>
          <p:cNvSpPr/>
          <p:nvPr>
            <p:custDataLst>
              <p:tags r:id="rId23"/>
            </p:custDataLst>
          </p:nvPr>
        </p:nvSpPr>
        <p:spPr>
          <a:xfrm>
            <a:off x="7346950" y="3590925"/>
            <a:ext cx="2873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21292" name="矩形 27"/>
          <p:cNvSpPr/>
          <p:nvPr>
            <p:custDataLst>
              <p:tags r:id="rId24"/>
            </p:custDataLst>
          </p:nvPr>
        </p:nvSpPr>
        <p:spPr>
          <a:xfrm>
            <a:off x="4933950" y="3590925"/>
            <a:ext cx="62547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21293" name="矩形 28"/>
          <p:cNvSpPr/>
          <p:nvPr>
            <p:custDataLst>
              <p:tags r:id="rId25"/>
            </p:custDataLst>
          </p:nvPr>
        </p:nvSpPr>
        <p:spPr>
          <a:xfrm>
            <a:off x="5545138" y="3956050"/>
            <a:ext cx="63500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1294" name="矩形 29"/>
          <p:cNvSpPr/>
          <p:nvPr>
            <p:custDataLst>
              <p:tags r:id="rId26"/>
            </p:custDataLst>
          </p:nvPr>
        </p:nvSpPr>
        <p:spPr>
          <a:xfrm>
            <a:off x="6753225" y="4322763"/>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1295" name="矩形 30"/>
          <p:cNvSpPr/>
          <p:nvPr>
            <p:custDataLst>
              <p:tags r:id="rId27"/>
            </p:custDataLst>
          </p:nvPr>
        </p:nvSpPr>
        <p:spPr>
          <a:xfrm>
            <a:off x="6165850" y="4689475"/>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1296" name="矩形 31"/>
          <p:cNvSpPr/>
          <p:nvPr>
            <p:custDataLst>
              <p:tags r:id="rId28"/>
            </p:custDataLst>
          </p:nvPr>
        </p:nvSpPr>
        <p:spPr>
          <a:xfrm>
            <a:off x="6746875" y="3590925"/>
            <a:ext cx="582613"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21297" name="矩形 32"/>
          <p:cNvSpPr/>
          <p:nvPr>
            <p:custDataLst>
              <p:tags r:id="rId29"/>
            </p:custDataLst>
          </p:nvPr>
        </p:nvSpPr>
        <p:spPr>
          <a:xfrm>
            <a:off x="7329488" y="3956050"/>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1298" name="矩形 36"/>
          <p:cNvSpPr/>
          <p:nvPr>
            <p:custDataLst>
              <p:tags r:id="rId30"/>
            </p:custDataLst>
          </p:nvPr>
        </p:nvSpPr>
        <p:spPr>
          <a:xfrm>
            <a:off x="6753225" y="4321175"/>
            <a:ext cx="28892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1300" name="矩形 30"/>
          <p:cNvSpPr/>
          <p:nvPr>
            <p:custDataLst>
              <p:tags r:id="rId31"/>
            </p:custDataLst>
          </p:nvPr>
        </p:nvSpPr>
        <p:spPr>
          <a:xfrm>
            <a:off x="5883275" y="4313238"/>
            <a:ext cx="28575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1301" name="矩形 32"/>
          <p:cNvSpPr/>
          <p:nvPr>
            <p:custDataLst>
              <p:tags r:id="rId32"/>
            </p:custDataLst>
          </p:nvPr>
        </p:nvSpPr>
        <p:spPr>
          <a:xfrm>
            <a:off x="7920038" y="4319588"/>
            <a:ext cx="312737"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1302" name="矩形 32"/>
          <p:cNvSpPr/>
          <p:nvPr>
            <p:custDataLst>
              <p:tags r:id="rId33"/>
            </p:custDataLst>
          </p:nvPr>
        </p:nvSpPr>
        <p:spPr>
          <a:xfrm>
            <a:off x="8510588" y="3584575"/>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1303" name="矩形 35"/>
          <p:cNvSpPr/>
          <p:nvPr>
            <p:custDataLst>
              <p:tags r:id="rId34"/>
            </p:custDataLst>
          </p:nvPr>
        </p:nvSpPr>
        <p:spPr>
          <a:xfrm>
            <a:off x="6451600" y="3584575"/>
            <a:ext cx="323850"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1304" name="矩形 35"/>
          <p:cNvSpPr/>
          <p:nvPr>
            <p:custDataLst>
              <p:tags r:id="rId35"/>
            </p:custDataLst>
          </p:nvPr>
        </p:nvSpPr>
        <p:spPr>
          <a:xfrm>
            <a:off x="6740525" y="395446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1305" name="矩形 36"/>
          <p:cNvSpPr/>
          <p:nvPr>
            <p:custDataLst>
              <p:tags r:id="rId36"/>
            </p:custDataLst>
          </p:nvPr>
        </p:nvSpPr>
        <p:spPr>
          <a:xfrm>
            <a:off x="7043738" y="4313238"/>
            <a:ext cx="315912"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1306" name="矩形 37"/>
          <p:cNvSpPr/>
          <p:nvPr>
            <p:custDataLst>
              <p:tags r:id="rId37"/>
            </p:custDataLst>
          </p:nvPr>
        </p:nvSpPr>
        <p:spPr>
          <a:xfrm>
            <a:off x="7323138" y="4681538"/>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1307" name="矩形 38"/>
          <p:cNvSpPr/>
          <p:nvPr>
            <p:custDataLst>
              <p:tags r:id="rId38"/>
            </p:custDataLst>
          </p:nvPr>
        </p:nvSpPr>
        <p:spPr>
          <a:xfrm>
            <a:off x="7916863" y="3584575"/>
            <a:ext cx="606425"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1308" name="矩形 39"/>
          <p:cNvSpPr/>
          <p:nvPr>
            <p:custDataLst>
              <p:tags r:id="rId39"/>
            </p:custDataLst>
          </p:nvPr>
        </p:nvSpPr>
        <p:spPr>
          <a:xfrm>
            <a:off x="8509000" y="395446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42" name="矩形 41"/>
          <p:cNvSpPr/>
          <p:nvPr>
            <p:custDataLst>
              <p:tags r:id="rId40"/>
            </p:custDataLst>
          </p:nvPr>
        </p:nvSpPr>
        <p:spPr>
          <a:xfrm>
            <a:off x="7634288" y="3581400"/>
            <a:ext cx="292100"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44" name="矩形 43"/>
          <p:cNvSpPr/>
          <p:nvPr>
            <p:custDataLst>
              <p:tags r:id="rId41"/>
            </p:custDataLst>
          </p:nvPr>
        </p:nvSpPr>
        <p:spPr>
          <a:xfrm>
            <a:off x="7934325" y="3946525"/>
            <a:ext cx="592138"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45" name="矩形 44"/>
          <p:cNvSpPr/>
          <p:nvPr>
            <p:custDataLst>
              <p:tags r:id="rId42"/>
            </p:custDataLst>
          </p:nvPr>
        </p:nvSpPr>
        <p:spPr>
          <a:xfrm>
            <a:off x="8234363" y="4311650"/>
            <a:ext cx="285750"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46" name="矩形 45"/>
          <p:cNvSpPr/>
          <p:nvPr>
            <p:custDataLst>
              <p:tags r:id="rId43"/>
            </p:custDataLst>
          </p:nvPr>
        </p:nvSpPr>
        <p:spPr>
          <a:xfrm>
            <a:off x="8516938" y="4668838"/>
            <a:ext cx="590550" cy="360362"/>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pic>
        <p:nvPicPr>
          <p:cNvPr id="2" name="图片 1" descr="微信截图_20240112211134"/>
          <p:cNvPicPr>
            <a:picLocks noChangeAspect="1"/>
          </p:cNvPicPr>
          <p:nvPr>
            <p:custDataLst>
              <p:tags r:id="rId44"/>
            </p:custDataLst>
          </p:nvPr>
        </p:nvPicPr>
        <p:blipFill>
          <a:blip r:embed="rId47"/>
          <a:stretch>
            <a:fillRect/>
          </a:stretch>
        </p:blipFill>
        <p:spPr>
          <a:xfrm>
            <a:off x="922782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4" grpId="0" bldLvl="0" animBg="1"/>
      <p:bldP spid="45" grpId="0" bldLvl="0" animBg="1"/>
      <p:bldP spid="46" grpId="0" bldLvl="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非线性流水线的冲突  </a:t>
            </a:r>
          </a:p>
        </p:txBody>
      </p:sp>
      <p:sp>
        <p:nvSpPr>
          <p:cNvPr id="9" name="TextBox 30"/>
          <p:cNvSpPr txBox="1"/>
          <p:nvPr>
            <p:custDataLst>
              <p:tags r:id="rId3"/>
            </p:custDataLst>
          </p:nvPr>
        </p:nvSpPr>
        <p:spPr>
          <a:xfrm>
            <a:off x="431800" y="1363300"/>
            <a:ext cx="10655933" cy="1001071"/>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10" name="TextBox 30"/>
          <p:cNvSpPr txBox="1"/>
          <p:nvPr>
            <p:custDataLst>
              <p:tags r:id="rId4"/>
            </p:custDataLst>
          </p:nvPr>
        </p:nvSpPr>
        <p:spPr>
          <a:xfrm>
            <a:off x="1579880" y="1363300"/>
            <a:ext cx="10362134" cy="1256440"/>
          </a:xfrm>
          <a:prstGeom prst="rect">
            <a:avLst/>
          </a:prstGeom>
          <a:noFill/>
        </p:spPr>
        <p:txBody>
          <a:bodyPr wrap="square" rtlCol="0">
            <a:normAutofit/>
          </a:bodyPr>
          <a:lstStyle/>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引起非线性流水线流水段冲突的启动距离称为</a:t>
            </a:r>
            <a:r>
              <a:rPr lang="zh-CN" altLang="en-US" sz="2000" b="1" dirty="0">
                <a:solidFill>
                  <a:srgbClr val="FF0000"/>
                </a:solidFill>
                <a:latin typeface="Times New Roman" panose="02020603050405020304" pitchFamily="18" charset="0"/>
                <a:ea typeface="微软雅黑" panose="020B0503020204020204" pitchFamily="34" charset="-122"/>
              </a:rPr>
              <a:t>禁止启动距离</a:t>
            </a:r>
            <a:r>
              <a:rPr lang="zh-CN" altLang="en-US" sz="2000" dirty="0">
                <a:solidFill>
                  <a:srgbClr val="FF0000"/>
                </a:solidFill>
                <a:latin typeface="Times New Roman" panose="02020603050405020304" pitchFamily="18" charset="0"/>
                <a:ea typeface="微软雅黑" panose="020B0503020204020204" pitchFamily="34" charset="-122"/>
              </a:rPr>
              <a:t>。</a:t>
            </a:r>
            <a:endParaRPr lang="zh-CN" altLang="en-US" sz="2000"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如下例中启动距离3是禁止启动距离</a:t>
            </a:r>
            <a:r>
              <a:rPr lang="zh-CN" altLang="en-US" sz="2000" b="1" dirty="0">
                <a:solidFill>
                  <a:schemeClr val="dk1">
                    <a:lumMod val="75000"/>
                  </a:schemeClr>
                </a:solidFill>
                <a:latin typeface="Times New Roman" panose="02020603050405020304" pitchFamily="18" charset="0"/>
                <a:ea typeface="微软雅黑" panose="020B0503020204020204" pitchFamily="34" charset="-122"/>
              </a:rPr>
              <a:t> </a:t>
            </a:r>
          </a:p>
        </p:txBody>
      </p:sp>
      <p:sp>
        <p:nvSpPr>
          <p:cNvPr id="11" name="Text Box 317"/>
          <p:cNvSpPr txBox="1"/>
          <p:nvPr>
            <p:custDataLst>
              <p:tags r:id="rId5"/>
            </p:custDataLst>
          </p:nvPr>
        </p:nvSpPr>
        <p:spPr>
          <a:xfrm>
            <a:off x="3641619" y="5166506"/>
            <a:ext cx="4326579" cy="458621"/>
          </a:xfrm>
          <a:prstGeom prst="rect">
            <a:avLst/>
          </a:prstGeom>
          <a:noFill/>
          <a:ln w="9525">
            <a:noFill/>
          </a:ln>
        </p:spPr>
        <p:txBody>
          <a:bodyPr wrap="non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启动距离为</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的流水线冲突情况</a:t>
            </a:r>
          </a:p>
        </p:txBody>
      </p:sp>
      <p:sp>
        <p:nvSpPr>
          <p:cNvPr id="64" name="文本框 46"/>
          <p:cNvSpPr txBox="1"/>
          <p:nvPr>
            <p:custDataLst>
              <p:tags r:id="rId6"/>
            </p:custDataLst>
          </p:nvPr>
        </p:nvSpPr>
        <p:spPr>
          <a:xfrm>
            <a:off x="1884224" y="2698274"/>
            <a:ext cx="3712386" cy="515619"/>
          </a:xfrm>
          <a:prstGeom prst="rect">
            <a:avLst/>
          </a:prstGeom>
          <a:noFill/>
          <a:ln w="9525">
            <a:noFill/>
          </a:ln>
        </p:spPr>
        <p:txBody>
          <a:bodyPr wrap="none">
            <a:normAutofit/>
          </a:bodyPr>
          <a:lstStyle/>
          <a:p>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11</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拍新任务</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a:t>
            </a:r>
            <a:r>
              <a:rPr lang="en-US" altLang="zh-CN" sz="2000" b="1" baseline="-25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进入流水</a:t>
            </a:r>
          </a:p>
        </p:txBody>
      </p:sp>
      <p:graphicFrame>
        <p:nvGraphicFramePr>
          <p:cNvPr id="8" name="Group 4"/>
          <p:cNvGraphicFramePr>
            <a:graphicFrameLocks noGrp="1"/>
          </p:cNvGraphicFramePr>
          <p:nvPr>
            <p:custDataLst>
              <p:tags r:id="rId7"/>
            </p:custDataLst>
          </p:nvPr>
        </p:nvGraphicFramePr>
        <p:xfrm>
          <a:off x="1909763" y="3136583"/>
          <a:ext cx="7820026" cy="1822450"/>
        </p:xfrm>
        <a:graphic>
          <a:graphicData uri="http://schemas.openxmlformats.org/drawingml/2006/table">
            <a:tbl>
              <a:tblPr/>
              <a:tblGrid>
                <a:gridCol w="608137">
                  <a:extLst>
                    <a:ext uri="{9D8B030D-6E8A-4147-A177-3AD203B41FA5}">
                      <a16:colId xmlns:a16="http://schemas.microsoft.com/office/drawing/2014/main" val="20000"/>
                    </a:ext>
                  </a:extLst>
                </a:gridCol>
                <a:gridCol w="615933">
                  <a:extLst>
                    <a:ext uri="{9D8B030D-6E8A-4147-A177-3AD203B41FA5}">
                      <a16:colId xmlns:a16="http://schemas.microsoft.com/office/drawing/2014/main" val="20001"/>
                    </a:ext>
                  </a:extLst>
                </a:gridCol>
                <a:gridCol w="611256">
                  <a:extLst>
                    <a:ext uri="{9D8B030D-6E8A-4147-A177-3AD203B41FA5}">
                      <a16:colId xmlns:a16="http://schemas.microsoft.com/office/drawing/2014/main" val="20002"/>
                    </a:ext>
                  </a:extLst>
                </a:gridCol>
                <a:gridCol w="615935">
                  <a:extLst>
                    <a:ext uri="{9D8B030D-6E8A-4147-A177-3AD203B41FA5}">
                      <a16:colId xmlns:a16="http://schemas.microsoft.com/office/drawing/2014/main" val="20003"/>
                    </a:ext>
                  </a:extLst>
                </a:gridCol>
                <a:gridCol w="612815">
                  <a:extLst>
                    <a:ext uri="{9D8B030D-6E8A-4147-A177-3AD203B41FA5}">
                      <a16:colId xmlns:a16="http://schemas.microsoft.com/office/drawing/2014/main" val="20004"/>
                    </a:ext>
                  </a:extLst>
                </a:gridCol>
                <a:gridCol w="612815">
                  <a:extLst>
                    <a:ext uri="{9D8B030D-6E8A-4147-A177-3AD203B41FA5}">
                      <a16:colId xmlns:a16="http://schemas.microsoft.com/office/drawing/2014/main" val="20005"/>
                    </a:ext>
                  </a:extLst>
                </a:gridCol>
                <a:gridCol w="615933">
                  <a:extLst>
                    <a:ext uri="{9D8B030D-6E8A-4147-A177-3AD203B41FA5}">
                      <a16:colId xmlns:a16="http://schemas.microsoft.com/office/drawing/2014/main" val="20006"/>
                    </a:ext>
                  </a:extLst>
                </a:gridCol>
                <a:gridCol w="587867">
                  <a:extLst>
                    <a:ext uri="{9D8B030D-6E8A-4147-A177-3AD203B41FA5}">
                      <a16:colId xmlns:a16="http://schemas.microsoft.com/office/drawing/2014/main" val="20007"/>
                    </a:ext>
                  </a:extLst>
                </a:gridCol>
                <a:gridCol w="587867">
                  <a:extLst>
                    <a:ext uri="{9D8B030D-6E8A-4147-A177-3AD203B41FA5}">
                      <a16:colId xmlns:a16="http://schemas.microsoft.com/office/drawing/2014/main" val="20008"/>
                    </a:ext>
                  </a:extLst>
                </a:gridCol>
                <a:gridCol w="587867">
                  <a:extLst>
                    <a:ext uri="{9D8B030D-6E8A-4147-A177-3AD203B41FA5}">
                      <a16:colId xmlns:a16="http://schemas.microsoft.com/office/drawing/2014/main" val="20009"/>
                    </a:ext>
                  </a:extLst>
                </a:gridCol>
                <a:gridCol w="587867">
                  <a:extLst>
                    <a:ext uri="{9D8B030D-6E8A-4147-A177-3AD203B41FA5}">
                      <a16:colId xmlns:a16="http://schemas.microsoft.com/office/drawing/2014/main" val="20010"/>
                    </a:ext>
                  </a:extLst>
                </a:gridCol>
                <a:gridCol w="587867">
                  <a:extLst>
                    <a:ext uri="{9D8B030D-6E8A-4147-A177-3AD203B41FA5}">
                      <a16:colId xmlns:a16="http://schemas.microsoft.com/office/drawing/2014/main" val="20011"/>
                    </a:ext>
                  </a:extLst>
                </a:gridCol>
                <a:gridCol w="587867">
                  <a:extLst>
                    <a:ext uri="{9D8B030D-6E8A-4147-A177-3AD203B41FA5}">
                      <a16:colId xmlns:a16="http://schemas.microsoft.com/office/drawing/2014/main" val="20012"/>
                    </a:ext>
                  </a:extLst>
                </a:gridCol>
              </a:tblGrid>
              <a:tr h="3625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23324" name="Text Box 201"/>
          <p:cNvSpPr txBox="1"/>
          <p:nvPr>
            <p:custDataLst>
              <p:tags r:id="rId8"/>
            </p:custDataLst>
          </p:nvPr>
        </p:nvSpPr>
        <p:spPr>
          <a:xfrm>
            <a:off x="1473200" y="361918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p>
        </p:txBody>
      </p:sp>
      <p:sp>
        <p:nvSpPr>
          <p:cNvPr id="3" name="矩形 2"/>
          <p:cNvSpPr/>
          <p:nvPr>
            <p:custDataLst>
              <p:tags r:id="rId9"/>
            </p:custDataLst>
          </p:nvPr>
        </p:nvSpPr>
        <p:spPr bwMode="auto">
          <a:xfrm>
            <a:off x="2520950" y="351599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custDataLst>
              <p:tags r:id="rId10"/>
            </p:custDataLst>
          </p:nvPr>
        </p:nvSpPr>
        <p:spPr bwMode="auto">
          <a:xfrm>
            <a:off x="3135313" y="386683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custDataLst>
              <p:tags r:id="rId11"/>
            </p:custDataLst>
          </p:nvPr>
        </p:nvSpPr>
        <p:spPr bwMode="auto">
          <a:xfrm>
            <a:off x="3135313" y="423989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custDataLst>
              <p:tags r:id="rId12"/>
            </p:custDataLst>
          </p:nvPr>
        </p:nvSpPr>
        <p:spPr bwMode="auto">
          <a:xfrm>
            <a:off x="3757613" y="461295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custDataLst>
              <p:tags r:id="rId13"/>
            </p:custDataLst>
          </p:nvPr>
        </p:nvSpPr>
        <p:spPr bwMode="auto">
          <a:xfrm>
            <a:off x="4362450" y="3503295"/>
            <a:ext cx="6032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custDataLst>
              <p:tags r:id="rId14"/>
            </p:custDataLst>
          </p:nvPr>
        </p:nvSpPr>
        <p:spPr bwMode="auto">
          <a:xfrm>
            <a:off x="4986338" y="3873183"/>
            <a:ext cx="58420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custDataLst>
              <p:tags r:id="rId15"/>
            </p:custDataLst>
          </p:nvPr>
        </p:nvSpPr>
        <p:spPr bwMode="auto">
          <a:xfrm>
            <a:off x="5592763" y="4239895"/>
            <a:ext cx="3238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custDataLst>
              <p:tags r:id="rId16"/>
            </p:custDataLst>
          </p:nvPr>
        </p:nvSpPr>
        <p:spPr bwMode="auto">
          <a:xfrm>
            <a:off x="6203950" y="3503295"/>
            <a:ext cx="2857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23333" name="矩形 19"/>
          <p:cNvSpPr/>
          <p:nvPr>
            <p:custDataLst>
              <p:tags r:id="rId17"/>
            </p:custDataLst>
          </p:nvPr>
        </p:nvSpPr>
        <p:spPr>
          <a:xfrm>
            <a:off x="3749675" y="3504883"/>
            <a:ext cx="60960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3334" name="矩形 20"/>
          <p:cNvSpPr/>
          <p:nvPr>
            <p:custDataLst>
              <p:tags r:id="rId18"/>
            </p:custDataLst>
          </p:nvPr>
        </p:nvSpPr>
        <p:spPr>
          <a:xfrm>
            <a:off x="4351338" y="3874770"/>
            <a:ext cx="6143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3335" name="矩形 21"/>
          <p:cNvSpPr/>
          <p:nvPr>
            <p:custDataLst>
              <p:tags r:id="rId19"/>
            </p:custDataLst>
          </p:nvPr>
        </p:nvSpPr>
        <p:spPr>
          <a:xfrm>
            <a:off x="4359275" y="424148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3336" name="矩形 22"/>
          <p:cNvSpPr/>
          <p:nvPr>
            <p:custDataLst>
              <p:tags r:id="rId20"/>
            </p:custDataLst>
          </p:nvPr>
        </p:nvSpPr>
        <p:spPr>
          <a:xfrm>
            <a:off x="4981575" y="4601845"/>
            <a:ext cx="6016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3337" name="矩形 23"/>
          <p:cNvSpPr/>
          <p:nvPr>
            <p:custDataLst>
              <p:tags r:id="rId21"/>
            </p:custDataLst>
          </p:nvPr>
        </p:nvSpPr>
        <p:spPr>
          <a:xfrm>
            <a:off x="5597525" y="3503295"/>
            <a:ext cx="6000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23338" name="矩形 24"/>
          <p:cNvSpPr/>
          <p:nvPr>
            <p:custDataLst>
              <p:tags r:id="rId22"/>
            </p:custDataLst>
          </p:nvPr>
        </p:nvSpPr>
        <p:spPr>
          <a:xfrm>
            <a:off x="6197600" y="3873183"/>
            <a:ext cx="5937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3339" name="矩形 26"/>
          <p:cNvSpPr/>
          <p:nvPr>
            <p:custDataLst>
              <p:tags r:id="rId23"/>
            </p:custDataLst>
          </p:nvPr>
        </p:nvSpPr>
        <p:spPr>
          <a:xfrm>
            <a:off x="7385050" y="3509645"/>
            <a:ext cx="2873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23340" name="矩形 27"/>
          <p:cNvSpPr/>
          <p:nvPr>
            <p:custDataLst>
              <p:tags r:id="rId24"/>
            </p:custDataLst>
          </p:nvPr>
        </p:nvSpPr>
        <p:spPr>
          <a:xfrm>
            <a:off x="4972050" y="3509645"/>
            <a:ext cx="62547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23341" name="矩形 28"/>
          <p:cNvSpPr/>
          <p:nvPr>
            <p:custDataLst>
              <p:tags r:id="rId25"/>
            </p:custDataLst>
          </p:nvPr>
        </p:nvSpPr>
        <p:spPr>
          <a:xfrm>
            <a:off x="5583238" y="3874770"/>
            <a:ext cx="63500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3342" name="矩形 29"/>
          <p:cNvSpPr/>
          <p:nvPr>
            <p:custDataLst>
              <p:tags r:id="rId26"/>
            </p:custDataLst>
          </p:nvPr>
        </p:nvSpPr>
        <p:spPr>
          <a:xfrm>
            <a:off x="6791325" y="4241483"/>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3343" name="矩形 30"/>
          <p:cNvSpPr/>
          <p:nvPr>
            <p:custDataLst>
              <p:tags r:id="rId27"/>
            </p:custDataLst>
          </p:nvPr>
        </p:nvSpPr>
        <p:spPr>
          <a:xfrm>
            <a:off x="6203950" y="4608195"/>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3344" name="矩形 31"/>
          <p:cNvSpPr/>
          <p:nvPr>
            <p:custDataLst>
              <p:tags r:id="rId28"/>
            </p:custDataLst>
          </p:nvPr>
        </p:nvSpPr>
        <p:spPr>
          <a:xfrm>
            <a:off x="6784975" y="3509645"/>
            <a:ext cx="582613"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23345" name="矩形 32"/>
          <p:cNvSpPr/>
          <p:nvPr>
            <p:custDataLst>
              <p:tags r:id="rId29"/>
            </p:custDataLst>
          </p:nvPr>
        </p:nvSpPr>
        <p:spPr>
          <a:xfrm>
            <a:off x="7367588" y="3874770"/>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3346" name="矩形 36"/>
          <p:cNvSpPr/>
          <p:nvPr>
            <p:custDataLst>
              <p:tags r:id="rId30"/>
            </p:custDataLst>
          </p:nvPr>
        </p:nvSpPr>
        <p:spPr>
          <a:xfrm>
            <a:off x="6791325" y="4239895"/>
            <a:ext cx="28892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3348" name="矩形 30"/>
          <p:cNvSpPr/>
          <p:nvPr>
            <p:custDataLst>
              <p:tags r:id="rId31"/>
            </p:custDataLst>
          </p:nvPr>
        </p:nvSpPr>
        <p:spPr>
          <a:xfrm>
            <a:off x="5921375" y="4231958"/>
            <a:ext cx="28575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3349" name="矩形 32"/>
          <p:cNvSpPr/>
          <p:nvPr>
            <p:custDataLst>
              <p:tags r:id="rId32"/>
            </p:custDataLst>
          </p:nvPr>
        </p:nvSpPr>
        <p:spPr>
          <a:xfrm>
            <a:off x="7958138" y="4238308"/>
            <a:ext cx="312737"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3350" name="矩形 32"/>
          <p:cNvSpPr/>
          <p:nvPr>
            <p:custDataLst>
              <p:tags r:id="rId33"/>
            </p:custDataLst>
          </p:nvPr>
        </p:nvSpPr>
        <p:spPr>
          <a:xfrm>
            <a:off x="8548688" y="3503295"/>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3351" name="矩形 35"/>
          <p:cNvSpPr/>
          <p:nvPr>
            <p:custDataLst>
              <p:tags r:id="rId34"/>
            </p:custDataLst>
          </p:nvPr>
        </p:nvSpPr>
        <p:spPr>
          <a:xfrm>
            <a:off x="6489700" y="3503295"/>
            <a:ext cx="323850"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3352" name="矩形 35"/>
          <p:cNvSpPr/>
          <p:nvPr>
            <p:custDataLst>
              <p:tags r:id="rId35"/>
            </p:custDataLst>
          </p:nvPr>
        </p:nvSpPr>
        <p:spPr>
          <a:xfrm>
            <a:off x="6778625" y="387318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3353" name="矩形 36"/>
          <p:cNvSpPr/>
          <p:nvPr>
            <p:custDataLst>
              <p:tags r:id="rId36"/>
            </p:custDataLst>
          </p:nvPr>
        </p:nvSpPr>
        <p:spPr>
          <a:xfrm>
            <a:off x="7081838" y="4231958"/>
            <a:ext cx="315912"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3354" name="矩形 37"/>
          <p:cNvSpPr/>
          <p:nvPr>
            <p:custDataLst>
              <p:tags r:id="rId37"/>
            </p:custDataLst>
          </p:nvPr>
        </p:nvSpPr>
        <p:spPr>
          <a:xfrm>
            <a:off x="7361238" y="4600258"/>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3355" name="矩形 38"/>
          <p:cNvSpPr/>
          <p:nvPr>
            <p:custDataLst>
              <p:tags r:id="rId38"/>
            </p:custDataLst>
          </p:nvPr>
        </p:nvSpPr>
        <p:spPr>
          <a:xfrm>
            <a:off x="7954963" y="3503295"/>
            <a:ext cx="606425"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3356" name="矩形 39"/>
          <p:cNvSpPr/>
          <p:nvPr>
            <p:custDataLst>
              <p:tags r:id="rId39"/>
            </p:custDataLst>
          </p:nvPr>
        </p:nvSpPr>
        <p:spPr>
          <a:xfrm>
            <a:off x="8547100" y="387318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42" name="矩形 41"/>
          <p:cNvSpPr/>
          <p:nvPr>
            <p:custDataLst>
              <p:tags r:id="rId40"/>
            </p:custDataLst>
          </p:nvPr>
        </p:nvSpPr>
        <p:spPr>
          <a:xfrm>
            <a:off x="7672388" y="3500120"/>
            <a:ext cx="292100"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43" name="矩形 42"/>
          <p:cNvSpPr/>
          <p:nvPr>
            <p:custDataLst>
              <p:tags r:id="rId41"/>
            </p:custDataLst>
          </p:nvPr>
        </p:nvSpPr>
        <p:spPr>
          <a:xfrm>
            <a:off x="8555038" y="3489008"/>
            <a:ext cx="590550" cy="361950"/>
          </a:xfrm>
          <a:prstGeom prst="rect">
            <a:avLst/>
          </a:prstGeom>
          <a:solidFill>
            <a:srgbClr val="CC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6</a:t>
            </a:r>
            <a:endParaRPr lang="zh-CN" altLang="en-US" sz="1800" b="0" baseline="-25000" dirty="0">
              <a:latin typeface="Times New Roman" panose="02020603050405020304" pitchFamily="18" charset="0"/>
            </a:endParaRPr>
          </a:p>
        </p:txBody>
      </p:sp>
      <p:sp>
        <p:nvSpPr>
          <p:cNvPr id="44" name="矩形 43"/>
          <p:cNvSpPr/>
          <p:nvPr>
            <p:custDataLst>
              <p:tags r:id="rId42"/>
            </p:custDataLst>
          </p:nvPr>
        </p:nvSpPr>
        <p:spPr>
          <a:xfrm>
            <a:off x="7972425" y="3865245"/>
            <a:ext cx="592138"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45" name="矩形 44"/>
          <p:cNvSpPr/>
          <p:nvPr>
            <p:custDataLst>
              <p:tags r:id="rId43"/>
            </p:custDataLst>
          </p:nvPr>
        </p:nvSpPr>
        <p:spPr>
          <a:xfrm>
            <a:off x="8272463" y="4230370"/>
            <a:ext cx="285750"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46" name="矩形 45"/>
          <p:cNvSpPr/>
          <p:nvPr>
            <p:custDataLst>
              <p:tags r:id="rId44"/>
            </p:custDataLst>
          </p:nvPr>
        </p:nvSpPr>
        <p:spPr>
          <a:xfrm>
            <a:off x="8555038" y="4587558"/>
            <a:ext cx="590550" cy="360362"/>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pic>
        <p:nvPicPr>
          <p:cNvPr id="2" name="图片 1" descr="微信截图_20240112211134"/>
          <p:cNvPicPr>
            <a:picLocks noChangeAspect="1"/>
          </p:cNvPicPr>
          <p:nvPr>
            <p:custDataLst>
              <p:tags r:id="rId45"/>
            </p:custDataLst>
          </p:nvPr>
        </p:nvPicPr>
        <p:blipFill>
          <a:blip r:embed="rId48"/>
          <a:stretch>
            <a:fillRect/>
          </a:stretch>
        </p:blipFill>
        <p:spPr>
          <a:xfrm>
            <a:off x="922782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ppt_x"/>
                                          </p:val>
                                        </p:tav>
                                        <p:tav tm="100000">
                                          <p:val>
                                            <p:strVal val="#ppt_x"/>
                                          </p:val>
                                        </p:tav>
                                      </p:tavLst>
                                    </p:anim>
                                    <p:anim calcmode="lin" valueType="num">
                                      <p:cBhvr additive="base">
                                        <p:cTn id="2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additive="base">
                                        <p:cTn id="25" dur="500" fill="hold"/>
                                        <p:tgtEl>
                                          <p:spTgt spid="45"/>
                                        </p:tgtEl>
                                        <p:attrNameLst>
                                          <p:attrName>ppt_x</p:attrName>
                                        </p:attrNameLst>
                                      </p:cBhvr>
                                      <p:tavLst>
                                        <p:tav tm="0">
                                          <p:val>
                                            <p:strVal val="#ppt_x"/>
                                          </p:val>
                                        </p:tav>
                                        <p:tav tm="100000">
                                          <p:val>
                                            <p:strVal val="#ppt_x"/>
                                          </p:val>
                                        </p:tav>
                                      </p:tavLst>
                                    </p:anim>
                                    <p:anim calcmode="lin" valueType="num">
                                      <p:cBhvr additive="base">
                                        <p:cTn id="2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ppt_x"/>
                                          </p:val>
                                        </p:tav>
                                        <p:tav tm="100000">
                                          <p:val>
                                            <p:strVal val="#ppt_x"/>
                                          </p:val>
                                        </p:tav>
                                      </p:tavLst>
                                    </p:anim>
                                    <p:anim calcmode="lin" valueType="num">
                                      <p:cBhvr additive="base">
                                        <p:cTn id="3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3" grpId="0" bldLvl="0" animBg="1"/>
      <p:bldP spid="44" grpId="0" bldLvl="0" animBg="1"/>
      <p:bldP spid="45" grpId="0" bldLvl="0" animBg="1"/>
      <p:bldP spid="46" grpId="0" bldLvl="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非线性流水线的冲突  </a:t>
            </a:r>
          </a:p>
        </p:txBody>
      </p:sp>
      <p:sp>
        <p:nvSpPr>
          <p:cNvPr id="9" name="TextBox 30"/>
          <p:cNvSpPr txBox="1"/>
          <p:nvPr>
            <p:custDataLst>
              <p:tags r:id="rId3"/>
            </p:custDataLst>
          </p:nvPr>
        </p:nvSpPr>
        <p:spPr>
          <a:xfrm>
            <a:off x="431800" y="1292570"/>
            <a:ext cx="10655933" cy="1001071"/>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10" name="TextBox 30"/>
          <p:cNvSpPr txBox="1"/>
          <p:nvPr>
            <p:custDataLst>
              <p:tags r:id="rId4"/>
            </p:custDataLst>
          </p:nvPr>
        </p:nvSpPr>
        <p:spPr>
          <a:xfrm>
            <a:off x="1723390" y="1292570"/>
            <a:ext cx="10362134" cy="1255745"/>
          </a:xfrm>
          <a:prstGeom prst="rect">
            <a:avLst/>
          </a:prstGeom>
          <a:noFill/>
        </p:spPr>
        <p:txBody>
          <a:bodyPr wrap="square" rtlCol="0">
            <a:normAutofit/>
          </a:bodyPr>
          <a:lstStyle/>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引起非线性流水线流水段冲突的启动距离称为</a:t>
            </a:r>
            <a:r>
              <a:rPr lang="zh-CN" altLang="en-US" sz="2000" b="1" dirty="0">
                <a:solidFill>
                  <a:schemeClr val="dk1">
                    <a:lumMod val="75000"/>
                  </a:schemeClr>
                </a:solidFill>
                <a:latin typeface="Times New Roman" panose="02020603050405020304" pitchFamily="18" charset="0"/>
                <a:ea typeface="微软雅黑" panose="020B0503020204020204" pitchFamily="34" charset="-122"/>
              </a:rPr>
              <a:t>禁止启动距离</a:t>
            </a:r>
            <a:r>
              <a:rPr lang="zh-CN" altLang="en-US" sz="2000" dirty="0">
                <a:solidFill>
                  <a:schemeClr val="dk1">
                    <a:lumMod val="75000"/>
                  </a:schemeClr>
                </a:solidFill>
                <a:latin typeface="Times New Roman" panose="02020603050405020304" pitchFamily="18" charset="0"/>
                <a:ea typeface="微软雅黑" panose="020B0503020204020204" pitchFamily="34" charset="-122"/>
              </a:rPr>
              <a:t>。</a:t>
            </a:r>
          </a:p>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如下例中启动距离3是禁止启动距离</a:t>
            </a:r>
            <a:r>
              <a:rPr lang="zh-CN" altLang="en-US" sz="2000" b="1" dirty="0">
                <a:solidFill>
                  <a:schemeClr val="dk1">
                    <a:lumMod val="75000"/>
                  </a:schemeClr>
                </a:solidFill>
                <a:latin typeface="Times New Roman" panose="02020603050405020304" pitchFamily="18" charset="0"/>
                <a:ea typeface="微软雅黑" panose="020B0503020204020204" pitchFamily="34" charset="-122"/>
              </a:rPr>
              <a:t> </a:t>
            </a:r>
          </a:p>
        </p:txBody>
      </p:sp>
      <p:sp>
        <p:nvSpPr>
          <p:cNvPr id="11" name="Text Box 317"/>
          <p:cNvSpPr txBox="1"/>
          <p:nvPr>
            <p:custDataLst>
              <p:tags r:id="rId5"/>
            </p:custDataLst>
          </p:nvPr>
        </p:nvSpPr>
        <p:spPr>
          <a:xfrm>
            <a:off x="3785558" y="5238814"/>
            <a:ext cx="4326579" cy="458440"/>
          </a:xfrm>
          <a:prstGeom prst="rect">
            <a:avLst/>
          </a:prstGeom>
          <a:noFill/>
          <a:ln w="9525">
            <a:noFill/>
          </a:ln>
        </p:spPr>
        <p:txBody>
          <a:bodyPr wrap="non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启动距离为</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的流水线冲突情况</a:t>
            </a:r>
          </a:p>
        </p:txBody>
      </p:sp>
      <p:sp>
        <p:nvSpPr>
          <p:cNvPr id="64" name="文本框 46"/>
          <p:cNvSpPr txBox="1"/>
          <p:nvPr>
            <p:custDataLst>
              <p:tags r:id="rId6"/>
            </p:custDataLst>
          </p:nvPr>
        </p:nvSpPr>
        <p:spPr>
          <a:xfrm>
            <a:off x="2027529" y="2626439"/>
            <a:ext cx="4928108" cy="515619"/>
          </a:xfrm>
          <a:prstGeom prst="rect">
            <a:avLst/>
          </a:prstGeom>
          <a:noFill/>
          <a:ln w="9525">
            <a:noFill/>
          </a:ln>
        </p:spPr>
        <p:txBody>
          <a:bodyPr wrap="none">
            <a:normAutofit/>
          </a:bodyPr>
          <a:lstStyle/>
          <a:p>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11</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拍新任务</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a:t>
            </a:r>
            <a:r>
              <a:rPr lang="en-US" altLang="zh-CN" sz="2000" b="1" baseline="-25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进入流水，有冲突</a:t>
            </a:r>
          </a:p>
        </p:txBody>
      </p:sp>
      <p:graphicFrame>
        <p:nvGraphicFramePr>
          <p:cNvPr id="8" name="Group 4"/>
          <p:cNvGraphicFramePr>
            <a:graphicFrameLocks noGrp="1"/>
          </p:cNvGraphicFramePr>
          <p:nvPr>
            <p:custDataLst>
              <p:tags r:id="rId7"/>
            </p:custDataLst>
          </p:nvPr>
        </p:nvGraphicFramePr>
        <p:xfrm>
          <a:off x="2053273" y="3136583"/>
          <a:ext cx="7820026" cy="1822450"/>
        </p:xfrm>
        <a:graphic>
          <a:graphicData uri="http://schemas.openxmlformats.org/drawingml/2006/table">
            <a:tbl>
              <a:tblPr/>
              <a:tblGrid>
                <a:gridCol w="608137">
                  <a:extLst>
                    <a:ext uri="{9D8B030D-6E8A-4147-A177-3AD203B41FA5}">
                      <a16:colId xmlns:a16="http://schemas.microsoft.com/office/drawing/2014/main" val="20000"/>
                    </a:ext>
                  </a:extLst>
                </a:gridCol>
                <a:gridCol w="615933">
                  <a:extLst>
                    <a:ext uri="{9D8B030D-6E8A-4147-A177-3AD203B41FA5}">
                      <a16:colId xmlns:a16="http://schemas.microsoft.com/office/drawing/2014/main" val="20001"/>
                    </a:ext>
                  </a:extLst>
                </a:gridCol>
                <a:gridCol w="611256">
                  <a:extLst>
                    <a:ext uri="{9D8B030D-6E8A-4147-A177-3AD203B41FA5}">
                      <a16:colId xmlns:a16="http://schemas.microsoft.com/office/drawing/2014/main" val="20002"/>
                    </a:ext>
                  </a:extLst>
                </a:gridCol>
                <a:gridCol w="615935">
                  <a:extLst>
                    <a:ext uri="{9D8B030D-6E8A-4147-A177-3AD203B41FA5}">
                      <a16:colId xmlns:a16="http://schemas.microsoft.com/office/drawing/2014/main" val="20003"/>
                    </a:ext>
                  </a:extLst>
                </a:gridCol>
                <a:gridCol w="612815">
                  <a:extLst>
                    <a:ext uri="{9D8B030D-6E8A-4147-A177-3AD203B41FA5}">
                      <a16:colId xmlns:a16="http://schemas.microsoft.com/office/drawing/2014/main" val="20004"/>
                    </a:ext>
                  </a:extLst>
                </a:gridCol>
                <a:gridCol w="612815">
                  <a:extLst>
                    <a:ext uri="{9D8B030D-6E8A-4147-A177-3AD203B41FA5}">
                      <a16:colId xmlns:a16="http://schemas.microsoft.com/office/drawing/2014/main" val="20005"/>
                    </a:ext>
                  </a:extLst>
                </a:gridCol>
                <a:gridCol w="615933">
                  <a:extLst>
                    <a:ext uri="{9D8B030D-6E8A-4147-A177-3AD203B41FA5}">
                      <a16:colId xmlns:a16="http://schemas.microsoft.com/office/drawing/2014/main" val="20006"/>
                    </a:ext>
                  </a:extLst>
                </a:gridCol>
                <a:gridCol w="587867">
                  <a:extLst>
                    <a:ext uri="{9D8B030D-6E8A-4147-A177-3AD203B41FA5}">
                      <a16:colId xmlns:a16="http://schemas.microsoft.com/office/drawing/2014/main" val="20007"/>
                    </a:ext>
                  </a:extLst>
                </a:gridCol>
                <a:gridCol w="587867">
                  <a:extLst>
                    <a:ext uri="{9D8B030D-6E8A-4147-A177-3AD203B41FA5}">
                      <a16:colId xmlns:a16="http://schemas.microsoft.com/office/drawing/2014/main" val="20008"/>
                    </a:ext>
                  </a:extLst>
                </a:gridCol>
                <a:gridCol w="587867">
                  <a:extLst>
                    <a:ext uri="{9D8B030D-6E8A-4147-A177-3AD203B41FA5}">
                      <a16:colId xmlns:a16="http://schemas.microsoft.com/office/drawing/2014/main" val="20009"/>
                    </a:ext>
                  </a:extLst>
                </a:gridCol>
                <a:gridCol w="587867">
                  <a:extLst>
                    <a:ext uri="{9D8B030D-6E8A-4147-A177-3AD203B41FA5}">
                      <a16:colId xmlns:a16="http://schemas.microsoft.com/office/drawing/2014/main" val="20010"/>
                    </a:ext>
                  </a:extLst>
                </a:gridCol>
                <a:gridCol w="587867">
                  <a:extLst>
                    <a:ext uri="{9D8B030D-6E8A-4147-A177-3AD203B41FA5}">
                      <a16:colId xmlns:a16="http://schemas.microsoft.com/office/drawing/2014/main" val="20011"/>
                    </a:ext>
                  </a:extLst>
                </a:gridCol>
                <a:gridCol w="587867">
                  <a:extLst>
                    <a:ext uri="{9D8B030D-6E8A-4147-A177-3AD203B41FA5}">
                      <a16:colId xmlns:a16="http://schemas.microsoft.com/office/drawing/2014/main" val="20012"/>
                    </a:ext>
                  </a:extLst>
                </a:gridCol>
              </a:tblGrid>
              <a:tr h="3625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25372" name="Text Box 201"/>
          <p:cNvSpPr txBox="1"/>
          <p:nvPr>
            <p:custDataLst>
              <p:tags r:id="rId8"/>
            </p:custDataLst>
          </p:nvPr>
        </p:nvSpPr>
        <p:spPr>
          <a:xfrm>
            <a:off x="1616710" y="361918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p>
        </p:txBody>
      </p:sp>
      <p:sp>
        <p:nvSpPr>
          <p:cNvPr id="3" name="矩形 2"/>
          <p:cNvSpPr/>
          <p:nvPr>
            <p:custDataLst>
              <p:tags r:id="rId9"/>
            </p:custDataLst>
          </p:nvPr>
        </p:nvSpPr>
        <p:spPr bwMode="auto">
          <a:xfrm>
            <a:off x="2664460" y="351599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custDataLst>
              <p:tags r:id="rId10"/>
            </p:custDataLst>
          </p:nvPr>
        </p:nvSpPr>
        <p:spPr bwMode="auto">
          <a:xfrm>
            <a:off x="3278823" y="386683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custDataLst>
              <p:tags r:id="rId11"/>
            </p:custDataLst>
          </p:nvPr>
        </p:nvSpPr>
        <p:spPr bwMode="auto">
          <a:xfrm>
            <a:off x="3278823" y="423989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custDataLst>
              <p:tags r:id="rId12"/>
            </p:custDataLst>
          </p:nvPr>
        </p:nvSpPr>
        <p:spPr bwMode="auto">
          <a:xfrm>
            <a:off x="3901123" y="461295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custDataLst>
              <p:tags r:id="rId13"/>
            </p:custDataLst>
          </p:nvPr>
        </p:nvSpPr>
        <p:spPr bwMode="auto">
          <a:xfrm>
            <a:off x="4505960" y="3503295"/>
            <a:ext cx="6032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custDataLst>
              <p:tags r:id="rId14"/>
            </p:custDataLst>
          </p:nvPr>
        </p:nvSpPr>
        <p:spPr bwMode="auto">
          <a:xfrm>
            <a:off x="5129848" y="3873183"/>
            <a:ext cx="58420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custDataLst>
              <p:tags r:id="rId15"/>
            </p:custDataLst>
          </p:nvPr>
        </p:nvSpPr>
        <p:spPr bwMode="auto">
          <a:xfrm>
            <a:off x="5736273" y="4239895"/>
            <a:ext cx="3238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custDataLst>
              <p:tags r:id="rId16"/>
            </p:custDataLst>
          </p:nvPr>
        </p:nvSpPr>
        <p:spPr bwMode="auto">
          <a:xfrm>
            <a:off x="6347460" y="3503295"/>
            <a:ext cx="2857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25381" name="矩形 19"/>
          <p:cNvSpPr/>
          <p:nvPr>
            <p:custDataLst>
              <p:tags r:id="rId17"/>
            </p:custDataLst>
          </p:nvPr>
        </p:nvSpPr>
        <p:spPr>
          <a:xfrm>
            <a:off x="3893185" y="3504883"/>
            <a:ext cx="60960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5382" name="矩形 20"/>
          <p:cNvSpPr/>
          <p:nvPr>
            <p:custDataLst>
              <p:tags r:id="rId18"/>
            </p:custDataLst>
          </p:nvPr>
        </p:nvSpPr>
        <p:spPr>
          <a:xfrm>
            <a:off x="4494848" y="3874770"/>
            <a:ext cx="6143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5383" name="矩形 21"/>
          <p:cNvSpPr/>
          <p:nvPr>
            <p:custDataLst>
              <p:tags r:id="rId19"/>
            </p:custDataLst>
          </p:nvPr>
        </p:nvSpPr>
        <p:spPr>
          <a:xfrm>
            <a:off x="4502785" y="424148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5384" name="矩形 22"/>
          <p:cNvSpPr/>
          <p:nvPr>
            <p:custDataLst>
              <p:tags r:id="rId20"/>
            </p:custDataLst>
          </p:nvPr>
        </p:nvSpPr>
        <p:spPr>
          <a:xfrm>
            <a:off x="5125085" y="4601845"/>
            <a:ext cx="6016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5385" name="矩形 23"/>
          <p:cNvSpPr/>
          <p:nvPr>
            <p:custDataLst>
              <p:tags r:id="rId21"/>
            </p:custDataLst>
          </p:nvPr>
        </p:nvSpPr>
        <p:spPr>
          <a:xfrm>
            <a:off x="5741035" y="3503295"/>
            <a:ext cx="6000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25386" name="矩形 24"/>
          <p:cNvSpPr/>
          <p:nvPr>
            <p:custDataLst>
              <p:tags r:id="rId22"/>
            </p:custDataLst>
          </p:nvPr>
        </p:nvSpPr>
        <p:spPr>
          <a:xfrm>
            <a:off x="6341110" y="3873183"/>
            <a:ext cx="5937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5387" name="矩形 26"/>
          <p:cNvSpPr/>
          <p:nvPr>
            <p:custDataLst>
              <p:tags r:id="rId23"/>
            </p:custDataLst>
          </p:nvPr>
        </p:nvSpPr>
        <p:spPr>
          <a:xfrm>
            <a:off x="7528560" y="3509645"/>
            <a:ext cx="2873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25388" name="矩形 27"/>
          <p:cNvSpPr/>
          <p:nvPr>
            <p:custDataLst>
              <p:tags r:id="rId24"/>
            </p:custDataLst>
          </p:nvPr>
        </p:nvSpPr>
        <p:spPr>
          <a:xfrm>
            <a:off x="5115560" y="3509645"/>
            <a:ext cx="62547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25389" name="矩形 28"/>
          <p:cNvSpPr/>
          <p:nvPr>
            <p:custDataLst>
              <p:tags r:id="rId25"/>
            </p:custDataLst>
          </p:nvPr>
        </p:nvSpPr>
        <p:spPr>
          <a:xfrm>
            <a:off x="5726748" y="3874770"/>
            <a:ext cx="63500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5390" name="矩形 29"/>
          <p:cNvSpPr/>
          <p:nvPr>
            <p:custDataLst>
              <p:tags r:id="rId26"/>
            </p:custDataLst>
          </p:nvPr>
        </p:nvSpPr>
        <p:spPr>
          <a:xfrm>
            <a:off x="6934835" y="4241483"/>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5391" name="矩形 30"/>
          <p:cNvSpPr/>
          <p:nvPr>
            <p:custDataLst>
              <p:tags r:id="rId27"/>
            </p:custDataLst>
          </p:nvPr>
        </p:nvSpPr>
        <p:spPr>
          <a:xfrm>
            <a:off x="6347460" y="4608195"/>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5392" name="矩形 31"/>
          <p:cNvSpPr/>
          <p:nvPr>
            <p:custDataLst>
              <p:tags r:id="rId28"/>
            </p:custDataLst>
          </p:nvPr>
        </p:nvSpPr>
        <p:spPr>
          <a:xfrm>
            <a:off x="6928485" y="3509645"/>
            <a:ext cx="582613"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25393" name="矩形 32"/>
          <p:cNvSpPr/>
          <p:nvPr>
            <p:custDataLst>
              <p:tags r:id="rId29"/>
            </p:custDataLst>
          </p:nvPr>
        </p:nvSpPr>
        <p:spPr>
          <a:xfrm>
            <a:off x="7511098" y="3874770"/>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5394" name="矩形 36"/>
          <p:cNvSpPr/>
          <p:nvPr>
            <p:custDataLst>
              <p:tags r:id="rId30"/>
            </p:custDataLst>
          </p:nvPr>
        </p:nvSpPr>
        <p:spPr>
          <a:xfrm>
            <a:off x="6934835" y="4239895"/>
            <a:ext cx="28892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5396" name="矩形 30"/>
          <p:cNvSpPr/>
          <p:nvPr>
            <p:custDataLst>
              <p:tags r:id="rId31"/>
            </p:custDataLst>
          </p:nvPr>
        </p:nvSpPr>
        <p:spPr>
          <a:xfrm>
            <a:off x="6064885" y="4231958"/>
            <a:ext cx="28575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5397" name="矩形 32"/>
          <p:cNvSpPr/>
          <p:nvPr>
            <p:custDataLst>
              <p:tags r:id="rId32"/>
            </p:custDataLst>
          </p:nvPr>
        </p:nvSpPr>
        <p:spPr>
          <a:xfrm>
            <a:off x="8101648" y="4238308"/>
            <a:ext cx="312737"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5398" name="矩形 32"/>
          <p:cNvSpPr/>
          <p:nvPr>
            <p:custDataLst>
              <p:tags r:id="rId33"/>
            </p:custDataLst>
          </p:nvPr>
        </p:nvSpPr>
        <p:spPr>
          <a:xfrm>
            <a:off x="8692198" y="3503295"/>
            <a:ext cx="30480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5399" name="矩形 35"/>
          <p:cNvSpPr/>
          <p:nvPr>
            <p:custDataLst>
              <p:tags r:id="rId34"/>
            </p:custDataLst>
          </p:nvPr>
        </p:nvSpPr>
        <p:spPr>
          <a:xfrm>
            <a:off x="6633210" y="3503295"/>
            <a:ext cx="323850"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5400" name="矩形 35"/>
          <p:cNvSpPr/>
          <p:nvPr>
            <p:custDataLst>
              <p:tags r:id="rId35"/>
            </p:custDataLst>
          </p:nvPr>
        </p:nvSpPr>
        <p:spPr>
          <a:xfrm>
            <a:off x="6922135" y="387318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5401" name="矩形 36"/>
          <p:cNvSpPr/>
          <p:nvPr>
            <p:custDataLst>
              <p:tags r:id="rId36"/>
            </p:custDataLst>
          </p:nvPr>
        </p:nvSpPr>
        <p:spPr>
          <a:xfrm>
            <a:off x="7225348" y="4231958"/>
            <a:ext cx="315912"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5402" name="矩形 37"/>
          <p:cNvSpPr/>
          <p:nvPr>
            <p:custDataLst>
              <p:tags r:id="rId37"/>
            </p:custDataLst>
          </p:nvPr>
        </p:nvSpPr>
        <p:spPr>
          <a:xfrm>
            <a:off x="7504748" y="4600258"/>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5403" name="矩形 38"/>
          <p:cNvSpPr/>
          <p:nvPr>
            <p:custDataLst>
              <p:tags r:id="rId38"/>
            </p:custDataLst>
          </p:nvPr>
        </p:nvSpPr>
        <p:spPr>
          <a:xfrm>
            <a:off x="8098473" y="3503295"/>
            <a:ext cx="606425"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5404" name="矩形 39"/>
          <p:cNvSpPr/>
          <p:nvPr>
            <p:custDataLst>
              <p:tags r:id="rId39"/>
            </p:custDataLst>
          </p:nvPr>
        </p:nvSpPr>
        <p:spPr>
          <a:xfrm>
            <a:off x="8690610" y="387318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42" name="矩形 41"/>
          <p:cNvSpPr/>
          <p:nvPr>
            <p:custDataLst>
              <p:tags r:id="rId40"/>
            </p:custDataLst>
          </p:nvPr>
        </p:nvSpPr>
        <p:spPr>
          <a:xfrm>
            <a:off x="7815898" y="3500120"/>
            <a:ext cx="292100"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43" name="矩形 42"/>
          <p:cNvSpPr/>
          <p:nvPr>
            <p:custDataLst>
              <p:tags r:id="rId41"/>
            </p:custDataLst>
          </p:nvPr>
        </p:nvSpPr>
        <p:spPr>
          <a:xfrm>
            <a:off x="8996998" y="3489008"/>
            <a:ext cx="292100" cy="361950"/>
          </a:xfrm>
          <a:prstGeom prst="rect">
            <a:avLst/>
          </a:prstGeom>
          <a:solidFill>
            <a:srgbClr val="CC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6</a:t>
            </a:r>
            <a:endParaRPr lang="zh-CN" altLang="en-US" sz="1800" b="0" baseline="-25000" dirty="0">
              <a:latin typeface="Times New Roman" panose="02020603050405020304" pitchFamily="18" charset="0"/>
            </a:endParaRPr>
          </a:p>
        </p:txBody>
      </p:sp>
      <p:sp>
        <p:nvSpPr>
          <p:cNvPr id="44" name="矩形 43"/>
          <p:cNvSpPr/>
          <p:nvPr>
            <p:custDataLst>
              <p:tags r:id="rId42"/>
            </p:custDataLst>
          </p:nvPr>
        </p:nvSpPr>
        <p:spPr>
          <a:xfrm>
            <a:off x="8115935" y="3865245"/>
            <a:ext cx="592138"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45" name="矩形 44"/>
          <p:cNvSpPr/>
          <p:nvPr>
            <p:custDataLst>
              <p:tags r:id="rId43"/>
            </p:custDataLst>
          </p:nvPr>
        </p:nvSpPr>
        <p:spPr>
          <a:xfrm>
            <a:off x="8415973" y="4230370"/>
            <a:ext cx="285750"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46" name="矩形 45"/>
          <p:cNvSpPr/>
          <p:nvPr>
            <p:custDataLst>
              <p:tags r:id="rId44"/>
            </p:custDataLst>
          </p:nvPr>
        </p:nvSpPr>
        <p:spPr>
          <a:xfrm>
            <a:off x="8698548" y="4587558"/>
            <a:ext cx="590550" cy="360362"/>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pic>
        <p:nvPicPr>
          <p:cNvPr id="2" name="图片 1" descr="微信截图_20240112211134"/>
          <p:cNvPicPr>
            <a:picLocks noChangeAspect="1"/>
          </p:cNvPicPr>
          <p:nvPr>
            <p:custDataLst>
              <p:tags r:id="rId45"/>
            </p:custDataLst>
          </p:nvPr>
        </p:nvPicPr>
        <p:blipFill>
          <a:blip r:embed="rId48"/>
          <a:stretch>
            <a:fillRect/>
          </a:stretch>
        </p:blipFill>
        <p:spPr>
          <a:xfrm>
            <a:off x="922782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ppt_x"/>
                                          </p:val>
                                        </p:tav>
                                        <p:tav tm="100000">
                                          <p:val>
                                            <p:strVal val="#ppt_x"/>
                                          </p:val>
                                        </p:tav>
                                      </p:tavLst>
                                    </p:anim>
                                    <p:anim calcmode="lin" valueType="num">
                                      <p:cBhvr additive="base">
                                        <p:cTn id="2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additive="base">
                                        <p:cTn id="25" dur="500" fill="hold"/>
                                        <p:tgtEl>
                                          <p:spTgt spid="45"/>
                                        </p:tgtEl>
                                        <p:attrNameLst>
                                          <p:attrName>ppt_x</p:attrName>
                                        </p:attrNameLst>
                                      </p:cBhvr>
                                      <p:tavLst>
                                        <p:tav tm="0">
                                          <p:val>
                                            <p:strVal val="#ppt_x"/>
                                          </p:val>
                                        </p:tav>
                                        <p:tav tm="100000">
                                          <p:val>
                                            <p:strVal val="#ppt_x"/>
                                          </p:val>
                                        </p:tav>
                                      </p:tavLst>
                                    </p:anim>
                                    <p:anim calcmode="lin" valueType="num">
                                      <p:cBhvr additive="base">
                                        <p:cTn id="2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ppt_x"/>
                                          </p:val>
                                        </p:tav>
                                        <p:tav tm="100000">
                                          <p:val>
                                            <p:strVal val="#ppt_x"/>
                                          </p:val>
                                        </p:tav>
                                      </p:tavLst>
                                    </p:anim>
                                    <p:anim calcmode="lin" valueType="num">
                                      <p:cBhvr additive="base">
                                        <p:cTn id="3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3" grpId="0" bldLvl="0" animBg="1"/>
      <p:bldP spid="44" grpId="0" bldLvl="0" animBg="1"/>
      <p:bldP spid="45" grpId="0" bldLvl="0" animBg="1"/>
      <p:bldP spid="46" grpId="0" bldLvl="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非线性流水线的无冲突调度方法  </a:t>
            </a:r>
          </a:p>
        </p:txBody>
      </p:sp>
      <p:sp>
        <p:nvSpPr>
          <p:cNvPr id="14" name="矩形 13"/>
          <p:cNvSpPr/>
          <p:nvPr>
            <p:custDataLst>
              <p:tags r:id="rId3"/>
            </p:custDataLst>
          </p:nvPr>
        </p:nvSpPr>
        <p:spPr>
          <a:xfrm>
            <a:off x="1536732" y="1413749"/>
            <a:ext cx="8424405" cy="451564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15" name="直接连接符 14"/>
          <p:cNvCxnSpPr/>
          <p:nvPr>
            <p:custDataLst>
              <p:tags r:id="rId4"/>
            </p:custDataLst>
          </p:nvPr>
        </p:nvCxnSpPr>
        <p:spPr>
          <a:xfrm>
            <a:off x="1674732" y="1151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5"/>
            </p:custDataLst>
          </p:nvPr>
        </p:nvCxnSpPr>
        <p:spPr>
          <a:xfrm>
            <a:off x="1536730" y="1216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6"/>
            </p:custDataLst>
          </p:nvPr>
        </p:nvCxnSpPr>
        <p:spPr>
          <a:xfrm>
            <a:off x="9605856" y="574954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7"/>
            </p:custDataLst>
          </p:nvPr>
        </p:nvCxnSpPr>
        <p:spPr>
          <a:xfrm>
            <a:off x="9467854" y="5814542"/>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itle 6"/>
          <p:cNvSpPr txBox="1"/>
          <p:nvPr>
            <p:custDataLst>
              <p:tags r:id="rId8"/>
            </p:custDataLst>
          </p:nvPr>
        </p:nvSpPr>
        <p:spPr>
          <a:xfrm>
            <a:off x="1841843" y="1635724"/>
            <a:ext cx="7814181" cy="4071691"/>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50000"/>
              </a:lnSpc>
              <a:spcBef>
                <a:spcPts val="0"/>
              </a:spcBef>
              <a:spcAft>
                <a:spcPts val="0"/>
              </a:spcAft>
              <a:buSzPct val="100000"/>
              <a:buFont typeface="Wingdings" panose="05000000000000000000" charset="0"/>
            </a:pPr>
            <a:r>
              <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非线性流水线无冲突调度的主要目标是要找出具有</a:t>
            </a:r>
            <a:r>
              <a:rPr lang="zh-CN" altLang="en-US" sz="18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最小平均启动距离的启动循环，</a:t>
            </a:r>
            <a:r>
              <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按照这样的启动循环向非线性流水线的输入端输入任务，流水线的工作速度最快，而且所有流水段在任何时间都没有冲突。</a:t>
            </a:r>
          </a:p>
          <a:p>
            <a:pPr marL="0" lvl="0" indent="0" algn="l" fontAlgn="ctr">
              <a:lnSpc>
                <a:spcPct val="150000"/>
              </a:lnSpc>
              <a:spcBef>
                <a:spcPts val="0"/>
              </a:spcBef>
              <a:spcAft>
                <a:spcPts val="0"/>
              </a:spcAft>
              <a:buSzPct val="100000"/>
              <a:buFont typeface="Wingdings" panose="05000000000000000000" charset="0"/>
            </a:pPr>
            <a:r>
              <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基本步骤</a:t>
            </a:r>
          </a:p>
          <a:p>
            <a:pPr marL="285750" lvl="0" indent="-285750" algn="l" fontAlgn="ctr">
              <a:lnSpc>
                <a:spcPct val="150000"/>
              </a:lnSpc>
              <a:spcBef>
                <a:spcPts val="0"/>
              </a:spcBef>
              <a:spcAft>
                <a:spcPts val="0"/>
              </a:spcAft>
              <a:buSzPct val="100000"/>
              <a:buFont typeface="Wingdings" panose="05000000000000000000" charset="0"/>
              <a:buChar char="Ø"/>
            </a:pPr>
            <a:r>
              <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Step1：写出流水线的禁止表；</a:t>
            </a:r>
          </a:p>
          <a:p>
            <a:pPr marL="285750" lvl="0" indent="-285750" algn="l" fontAlgn="ctr">
              <a:lnSpc>
                <a:spcPct val="150000"/>
              </a:lnSpc>
              <a:spcBef>
                <a:spcPts val="0"/>
              </a:spcBef>
              <a:spcAft>
                <a:spcPts val="0"/>
              </a:spcAft>
              <a:buSzPct val="100000"/>
              <a:buFont typeface="Wingdings" panose="05000000000000000000" charset="0"/>
              <a:buChar char="Ø"/>
            </a:pPr>
            <a:r>
              <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Step2：写出初始冲突向量；</a:t>
            </a:r>
          </a:p>
          <a:p>
            <a:pPr marL="285750" lvl="0" indent="-285750" algn="l" fontAlgn="ctr">
              <a:lnSpc>
                <a:spcPct val="150000"/>
              </a:lnSpc>
              <a:spcBef>
                <a:spcPts val="0"/>
              </a:spcBef>
              <a:spcAft>
                <a:spcPts val="0"/>
              </a:spcAft>
              <a:buSzPct val="100000"/>
              <a:buFont typeface="Wingdings" panose="05000000000000000000" charset="0"/>
              <a:buChar char="Ø"/>
            </a:pPr>
            <a:r>
              <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Step3：画出调度流水线的状态图；</a:t>
            </a:r>
          </a:p>
          <a:p>
            <a:pPr marL="285750" lvl="0" indent="-285750" algn="l" fontAlgn="ctr">
              <a:lnSpc>
                <a:spcPct val="150000"/>
              </a:lnSpc>
              <a:spcBef>
                <a:spcPts val="0"/>
              </a:spcBef>
              <a:spcAft>
                <a:spcPts val="0"/>
              </a:spcAft>
              <a:buSzPct val="100000"/>
              <a:buFont typeface="Wingdings" panose="05000000000000000000" charset="0"/>
              <a:buChar char="Ø"/>
            </a:pPr>
            <a:r>
              <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Step4：求出流水线的各种启动循环和对应的平均启动距离；</a:t>
            </a:r>
          </a:p>
          <a:p>
            <a:pPr marL="285750" lvl="0" indent="-285750" algn="l" fontAlgn="ctr">
              <a:lnSpc>
                <a:spcPct val="150000"/>
              </a:lnSpc>
              <a:spcBef>
                <a:spcPts val="0"/>
              </a:spcBef>
              <a:spcAft>
                <a:spcPts val="0"/>
              </a:spcAft>
              <a:buSzPct val="100000"/>
              <a:buFont typeface="Wingdings" panose="05000000000000000000" charset="0"/>
              <a:buChar char="Ø"/>
            </a:pPr>
            <a:r>
              <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Step5：求最小的启动循环。 </a:t>
            </a:r>
          </a:p>
        </p:txBody>
      </p:sp>
      <p:pic>
        <p:nvPicPr>
          <p:cNvPr id="42" name="图片 41" descr="微信截图_20240112211134"/>
          <p:cNvPicPr>
            <a:picLocks noChangeAspect="1"/>
          </p:cNvPicPr>
          <p:nvPr>
            <p:custDataLst>
              <p:tags r:id="rId9"/>
            </p:custDataLst>
          </p:nvPr>
        </p:nvPicPr>
        <p:blipFill>
          <a:blip r:embed="rId12"/>
          <a:stretch>
            <a:fillRect/>
          </a:stretch>
        </p:blipFill>
        <p:spPr>
          <a:xfrm>
            <a:off x="9227820" y="201295"/>
            <a:ext cx="1895475" cy="485775"/>
          </a:xfrm>
          <a:prstGeom prst="rect">
            <a:avLst/>
          </a:prstGeom>
        </p:spPr>
      </p:pic>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1073150" y="1163955"/>
            <a:ext cx="9212580" cy="147510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34" name="三角形 33"/>
          <p:cNvSpPr/>
          <p:nvPr>
            <p:custDataLst>
              <p:tags r:id="rId3"/>
            </p:custDataLst>
          </p:nvPr>
        </p:nvSpPr>
        <p:spPr>
          <a:xfrm>
            <a:off x="9702896" y="2492568"/>
            <a:ext cx="132895" cy="114664"/>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8" name="三角形 7"/>
          <p:cNvSpPr/>
          <p:nvPr>
            <p:custDataLst>
              <p:tags r:id="rId4"/>
            </p:custDataLst>
          </p:nvPr>
        </p:nvSpPr>
        <p:spPr>
          <a:xfrm>
            <a:off x="9653001" y="2465701"/>
            <a:ext cx="132895" cy="11466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30" name="文本框 29"/>
          <p:cNvSpPr txBox="1"/>
          <p:nvPr>
            <p:custDataLst>
              <p:tags r:id="rId5"/>
            </p:custDataLst>
          </p:nvPr>
        </p:nvSpPr>
        <p:spPr>
          <a:xfrm>
            <a:off x="2456180" y="1355090"/>
            <a:ext cx="7020560" cy="668020"/>
          </a:xfrm>
          <a:prstGeom prst="rect">
            <a:avLst/>
          </a:prstGeom>
          <a:noFill/>
        </p:spPr>
        <p:txBody>
          <a:bodyPr vert="horz" wrap="square" lIns="0" tIns="0" rIns="0" bIns="0" rtlCol="0" anchor="ctr" anchorCtr="0">
            <a:normAutofit lnSpcReduction="10000"/>
          </a:bodyPr>
          <a:lstStyle/>
          <a:p>
            <a:pPr marL="0" lvl="0" indent="0" algn="l" fontAlgn="auto">
              <a:lnSpc>
                <a:spcPct val="130000"/>
              </a:lnSpc>
              <a:spcBef>
                <a:spcPts val="0"/>
              </a:spcBef>
              <a:spcAft>
                <a:spcPts val="0"/>
              </a:spcAft>
              <a:buSzPct val="100000"/>
              <a:buNone/>
            </a:pPr>
            <a:r>
              <a:rPr lang="zh-CN" altLang="en-US" sz="1800" dirty="0">
                <a:solidFill>
                  <a:schemeClr val="tx1"/>
                </a:solidFill>
                <a:latin typeface="微软雅黑" panose="020B0503020204020204" pitchFamily="34" charset="-122"/>
                <a:ea typeface="微软雅黑" panose="020B0503020204020204" pitchFamily="34" charset="-122"/>
                <a:sym typeface="+mn-ea"/>
              </a:rPr>
              <a:t>要正确地调度一条非线性流水线，首先要找出流水线的所有禁止启动距离。</a:t>
            </a:r>
            <a:endParaRPr lang="zh-CN" altLang="en-US" sz="1800" spc="150" dirty="0">
              <a:solidFill>
                <a:schemeClr val="tx1"/>
              </a:solidFill>
              <a:uFillTx/>
              <a:latin typeface="微软雅黑" panose="020B0503020204020204" pitchFamily="34" charset="-122"/>
              <a:ea typeface="微软雅黑" panose="020B0503020204020204" pitchFamily="34" charset="-122"/>
              <a:sym typeface="+mn-ea"/>
            </a:endParaRPr>
          </a:p>
        </p:txBody>
      </p:sp>
      <p:sp>
        <p:nvSpPr>
          <p:cNvPr id="32" name="矩形 31"/>
          <p:cNvSpPr/>
          <p:nvPr>
            <p:custDataLst>
              <p:tags r:id="rId6"/>
            </p:custDataLst>
          </p:nvPr>
        </p:nvSpPr>
        <p:spPr>
          <a:xfrm>
            <a:off x="1562802" y="1851828"/>
            <a:ext cx="676469" cy="9211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10" name="矩形 9"/>
          <p:cNvSpPr/>
          <p:nvPr>
            <p:custDataLst>
              <p:tags r:id="rId7"/>
            </p:custDataLst>
          </p:nvPr>
        </p:nvSpPr>
        <p:spPr>
          <a:xfrm>
            <a:off x="1493236" y="1800013"/>
            <a:ext cx="676469" cy="921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26" name="文本框 25"/>
          <p:cNvSpPr txBox="1"/>
          <p:nvPr>
            <p:custDataLst>
              <p:tags r:id="rId8"/>
            </p:custDataLst>
          </p:nvPr>
        </p:nvSpPr>
        <p:spPr>
          <a:xfrm>
            <a:off x="1342774" y="1061661"/>
            <a:ext cx="1033094" cy="882282"/>
          </a:xfrm>
          <a:prstGeom prst="rect">
            <a:avLst/>
          </a:prstGeom>
          <a:noFill/>
        </p:spPr>
        <p:txBody>
          <a:bodyPr vert="horz" wrap="square" lIns="86401" tIns="43200" rIns="86401" bIns="43200" rtlCol="0" anchor="b" anchorCtr="0">
            <a:normAutofit fontScale="85000" lnSpcReduction="20000"/>
          </a:bodyPr>
          <a:lstStyle/>
          <a:p>
            <a:pPr algn="ctr" fontAlgn="auto">
              <a:lnSpc>
                <a:spcPct val="130000"/>
              </a:lnSpc>
            </a:pPr>
            <a:r>
              <a:rPr lang="en-US" altLang="zh-CN" sz="5670" b="1" spc="150" dirty="0">
                <a:solidFill>
                  <a:schemeClr val="tx1"/>
                </a:solidFill>
                <a:latin typeface="Arial" panose="020B0604020202020204" pitchFamily="34" charset="0"/>
                <a:ea typeface="微软雅黑" panose="020B0503020204020204" pitchFamily="34" charset="-122"/>
                <a:cs typeface="Arial" panose="020B0604020202020204" pitchFamily="34" charset="0"/>
              </a:rPr>
              <a:t>01</a:t>
            </a:r>
          </a:p>
        </p:txBody>
      </p:sp>
      <p:sp>
        <p:nvSpPr>
          <p:cNvPr id="12" name="矩形 11"/>
          <p:cNvSpPr/>
          <p:nvPr>
            <p:custDataLst>
              <p:tags r:id="rId9"/>
            </p:custDataLst>
          </p:nvPr>
        </p:nvSpPr>
        <p:spPr>
          <a:xfrm>
            <a:off x="1073150" y="2868295"/>
            <a:ext cx="9212580" cy="1475105"/>
          </a:xfrm>
          <a:prstGeom prst="rect">
            <a:avLst/>
          </a:prstGeom>
          <a:noFill/>
          <a:ln>
            <a:solidFill>
              <a:schemeClr val="accent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13" name="三角形 33"/>
          <p:cNvSpPr/>
          <p:nvPr>
            <p:custDataLst>
              <p:tags r:id="rId10"/>
            </p:custDataLst>
          </p:nvPr>
        </p:nvSpPr>
        <p:spPr>
          <a:xfrm>
            <a:off x="9662836" y="4196933"/>
            <a:ext cx="132895" cy="114664"/>
          </a:xfrm>
          <a:prstGeom prst="triangl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17" name="三角形 7"/>
          <p:cNvSpPr/>
          <p:nvPr>
            <p:custDataLst>
              <p:tags r:id="rId11"/>
            </p:custDataLst>
          </p:nvPr>
        </p:nvSpPr>
        <p:spPr>
          <a:xfrm>
            <a:off x="9612940" y="4170066"/>
            <a:ext cx="132895" cy="114664"/>
          </a:xfrm>
          <a:prstGeom prst="triangle">
            <a:avLst/>
          </a:prstGeom>
          <a:solidFill>
            <a:schemeClr val="accent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16" name="文本框 15"/>
          <p:cNvSpPr txBox="1"/>
          <p:nvPr>
            <p:custDataLst>
              <p:tags r:id="rId12"/>
            </p:custDataLst>
          </p:nvPr>
        </p:nvSpPr>
        <p:spPr>
          <a:xfrm>
            <a:off x="2564765" y="3053080"/>
            <a:ext cx="6911975" cy="668020"/>
          </a:xfrm>
          <a:prstGeom prst="rect">
            <a:avLst/>
          </a:prstGeom>
          <a:noFill/>
        </p:spPr>
        <p:txBody>
          <a:bodyPr vert="horz" wrap="square" lIns="0" tIns="0" rIns="0" bIns="0" rtlCol="0" anchor="ctr" anchorCtr="0">
            <a:noAutofit/>
          </a:bodyPr>
          <a:lstStyle/>
          <a:p>
            <a:pPr marL="0" lvl="0" indent="0" algn="l" fontAlgn="auto">
              <a:lnSpc>
                <a:spcPct val="130000"/>
              </a:lnSpc>
              <a:spcBef>
                <a:spcPts val="0"/>
              </a:spcBef>
              <a:spcAft>
                <a:spcPts val="0"/>
              </a:spcAft>
              <a:buSzPct val="100000"/>
              <a:buNone/>
            </a:pPr>
            <a:r>
              <a:rPr lang="zh-CN" altLang="en-US" sz="1800" dirty="0">
                <a:solidFill>
                  <a:schemeClr val="tx1"/>
                </a:solidFill>
                <a:latin typeface="微软雅黑" panose="020B0503020204020204" pitchFamily="34" charset="-122"/>
                <a:ea typeface="微软雅黑" panose="020B0503020204020204" pitchFamily="34" charset="-122"/>
                <a:sym typeface="+mn-ea"/>
              </a:rPr>
              <a:t>把一条非线性流水线的所有禁止启动距离组合在一起就形成一个集合，通常把这个集合称为非线性流水线的</a:t>
            </a:r>
            <a:r>
              <a:rPr lang="zh-CN" altLang="en-US" sz="1800" dirty="0">
                <a:solidFill>
                  <a:srgbClr val="FF0000"/>
                </a:solidFill>
                <a:latin typeface="微软雅黑" panose="020B0503020204020204" pitchFamily="34" charset="-122"/>
                <a:ea typeface="微软雅黑" panose="020B0503020204020204" pitchFamily="34" charset="-122"/>
                <a:sym typeface="+mn-ea"/>
              </a:rPr>
              <a:t>禁止表。</a:t>
            </a:r>
            <a:endParaRPr lang="zh-CN" altLang="en-US" sz="1800" spc="150" dirty="0">
              <a:solidFill>
                <a:srgbClr val="FF0000"/>
              </a:solidFill>
              <a:uFillTx/>
              <a:latin typeface="微软雅黑" panose="020B0503020204020204" pitchFamily="34" charset="-122"/>
              <a:ea typeface="微软雅黑" panose="020B0503020204020204" pitchFamily="34" charset="-122"/>
              <a:sym typeface="+mn-ea"/>
            </a:endParaRPr>
          </a:p>
        </p:txBody>
      </p:sp>
      <p:sp>
        <p:nvSpPr>
          <p:cNvPr id="14" name="矩形 13"/>
          <p:cNvSpPr/>
          <p:nvPr>
            <p:custDataLst>
              <p:tags r:id="rId13"/>
            </p:custDataLst>
          </p:nvPr>
        </p:nvSpPr>
        <p:spPr>
          <a:xfrm>
            <a:off x="1558245" y="3508012"/>
            <a:ext cx="676469" cy="92115"/>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15" name="矩形 14"/>
          <p:cNvSpPr/>
          <p:nvPr>
            <p:custDataLst>
              <p:tags r:id="rId14"/>
            </p:custDataLst>
          </p:nvPr>
        </p:nvSpPr>
        <p:spPr>
          <a:xfrm>
            <a:off x="1488679" y="3456197"/>
            <a:ext cx="676469" cy="92115"/>
          </a:xfrm>
          <a:prstGeom prst="rect">
            <a:avLst/>
          </a:prstGeom>
          <a:solidFill>
            <a:schemeClr val="accent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23" name="文本框 22"/>
          <p:cNvSpPr txBox="1"/>
          <p:nvPr>
            <p:custDataLst>
              <p:tags r:id="rId15"/>
            </p:custDataLst>
          </p:nvPr>
        </p:nvSpPr>
        <p:spPr>
          <a:xfrm>
            <a:off x="1265248" y="2717845"/>
            <a:ext cx="1146236" cy="882282"/>
          </a:xfrm>
          <a:prstGeom prst="rect">
            <a:avLst/>
          </a:prstGeom>
          <a:noFill/>
        </p:spPr>
        <p:txBody>
          <a:bodyPr vert="horz" wrap="square" lIns="86401" tIns="43200" rIns="86401" bIns="43200" rtlCol="0" anchor="b" anchorCtr="0">
            <a:normAutofit fontScale="85000" lnSpcReduction="20000"/>
          </a:bodyPr>
          <a:lstStyle/>
          <a:p>
            <a:pPr algn="ctr" fontAlgn="auto">
              <a:lnSpc>
                <a:spcPct val="130000"/>
              </a:lnSpc>
            </a:pPr>
            <a:r>
              <a:rPr lang="en-US" altLang="zh-CN" sz="5670" b="1" spc="150" dirty="0">
                <a:solidFill>
                  <a:schemeClr val="tx1"/>
                </a:solidFill>
                <a:latin typeface="Arial" panose="020B0604020202020204" pitchFamily="34" charset="0"/>
                <a:ea typeface="微软雅黑" panose="020B0503020204020204" pitchFamily="34" charset="-122"/>
                <a:cs typeface="Arial" panose="020B0604020202020204" pitchFamily="34" charset="0"/>
              </a:rPr>
              <a:t>02</a:t>
            </a:r>
          </a:p>
        </p:txBody>
      </p:sp>
      <p:sp>
        <p:nvSpPr>
          <p:cNvPr id="35" name="矩形 34"/>
          <p:cNvSpPr/>
          <p:nvPr>
            <p:custDataLst>
              <p:tags r:id="rId16"/>
            </p:custDataLst>
          </p:nvPr>
        </p:nvSpPr>
        <p:spPr>
          <a:xfrm>
            <a:off x="1073150" y="4572635"/>
            <a:ext cx="9212580" cy="147510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37" name="三角形 33"/>
          <p:cNvSpPr/>
          <p:nvPr>
            <p:custDataLst>
              <p:tags r:id="rId17"/>
            </p:custDataLst>
          </p:nvPr>
        </p:nvSpPr>
        <p:spPr>
          <a:xfrm>
            <a:off x="9662836" y="5901298"/>
            <a:ext cx="132895" cy="114664"/>
          </a:xfrm>
          <a:prstGeom prs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38" name="三角形 7"/>
          <p:cNvSpPr/>
          <p:nvPr>
            <p:custDataLst>
              <p:tags r:id="rId18"/>
            </p:custDataLst>
          </p:nvPr>
        </p:nvSpPr>
        <p:spPr>
          <a:xfrm>
            <a:off x="9612940" y="5874431"/>
            <a:ext cx="132895" cy="11466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39" name="文本框 38"/>
          <p:cNvSpPr txBox="1"/>
          <p:nvPr>
            <p:custDataLst>
              <p:tags r:id="rId19"/>
            </p:custDataLst>
          </p:nvPr>
        </p:nvSpPr>
        <p:spPr>
          <a:xfrm>
            <a:off x="2564765" y="4906010"/>
            <a:ext cx="6925945" cy="668020"/>
          </a:xfrm>
          <a:prstGeom prst="rect">
            <a:avLst/>
          </a:prstGeom>
          <a:noFill/>
        </p:spPr>
        <p:txBody>
          <a:bodyPr vert="horz" wrap="square" lIns="0" tIns="0" rIns="0" bIns="0" rtlCol="0" anchor="ctr" anchorCtr="0">
            <a:noAutofit/>
          </a:bodyPr>
          <a:lstStyle/>
          <a:p>
            <a:pPr marL="0" lvl="0" indent="0" algn="l" eaLnBrk="1" fontAlgn="auto" latinLnBrk="0" hangingPunct="1">
              <a:lnSpc>
                <a:spcPct val="130000"/>
              </a:lnSpc>
              <a:spcBef>
                <a:spcPts val="0"/>
              </a:spcBef>
              <a:spcAft>
                <a:spcPts val="0"/>
              </a:spcAft>
              <a:buSzPct val="100000"/>
              <a:buNone/>
            </a:pP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由预约表得到禁止表的方法很简单，只要把预约表的每一行中任意两个“×”之间的距离都计算出来，去掉重复的，由这种数组成的一个集合就是这条非线性流水线的</a:t>
            </a:r>
            <a:r>
              <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禁止表。</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1800" spc="15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1" name="矩形 40"/>
          <p:cNvSpPr/>
          <p:nvPr>
            <p:custDataLst>
              <p:tags r:id="rId20"/>
            </p:custDataLst>
          </p:nvPr>
        </p:nvSpPr>
        <p:spPr>
          <a:xfrm>
            <a:off x="1555383" y="5308212"/>
            <a:ext cx="676469" cy="92115"/>
          </a:xfrm>
          <a:prstGeom prst="rect">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42" name="矩形 41"/>
          <p:cNvSpPr/>
          <p:nvPr>
            <p:custDataLst>
              <p:tags r:id="rId21"/>
            </p:custDataLst>
          </p:nvPr>
        </p:nvSpPr>
        <p:spPr>
          <a:xfrm>
            <a:off x="1485816" y="5256397"/>
            <a:ext cx="676469" cy="921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43" name="文本框 42"/>
          <p:cNvSpPr txBox="1"/>
          <p:nvPr>
            <p:custDataLst>
              <p:tags r:id="rId22"/>
            </p:custDataLst>
          </p:nvPr>
        </p:nvSpPr>
        <p:spPr>
          <a:xfrm>
            <a:off x="1366655" y="4447468"/>
            <a:ext cx="1031654" cy="882282"/>
          </a:xfrm>
          <a:prstGeom prst="rect">
            <a:avLst/>
          </a:prstGeom>
          <a:noFill/>
        </p:spPr>
        <p:txBody>
          <a:bodyPr vert="horz" wrap="square" lIns="86401" tIns="43200" rIns="86401" bIns="43200" rtlCol="0" anchor="b" anchorCtr="0">
            <a:normAutofit fontScale="85000" lnSpcReduction="20000"/>
          </a:bodyPr>
          <a:lstStyle/>
          <a:p>
            <a:pPr algn="ctr" fontAlgn="auto">
              <a:lnSpc>
                <a:spcPct val="130000"/>
              </a:lnSpc>
            </a:pPr>
            <a:r>
              <a:rPr lang="en-US" altLang="zh-CN" sz="5670" b="1" spc="150" dirty="0">
                <a:solidFill>
                  <a:schemeClr val="tx1"/>
                </a:solidFill>
                <a:latin typeface="Arial" panose="020B0604020202020204" pitchFamily="34" charset="0"/>
                <a:ea typeface="微软雅黑" panose="020B0503020204020204" pitchFamily="34" charset="-122"/>
                <a:cs typeface="Arial" panose="020B0604020202020204" pitchFamily="34" charset="0"/>
              </a:rPr>
              <a:t>03</a:t>
            </a:r>
          </a:p>
        </p:txBody>
      </p:sp>
      <p:sp>
        <p:nvSpPr>
          <p:cNvPr id="9" name="文本框 6"/>
          <p:cNvSpPr txBox="1"/>
          <p:nvPr>
            <p:custDataLst>
              <p:tags r:id="rId2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tx1"/>
                </a:solidFill>
                <a:latin typeface="Arial" panose="020B0604020202020204" pitchFamily="34" charset="0"/>
                <a:sym typeface="+mn-ea"/>
              </a:rPr>
              <a:t>Step1：非线性流水线的调度——禁止表  </a:t>
            </a:r>
          </a:p>
        </p:txBody>
      </p:sp>
      <p:pic>
        <p:nvPicPr>
          <p:cNvPr id="2" name="图片 1" descr="微信截图_20240112211134"/>
          <p:cNvPicPr>
            <a:picLocks noChangeAspect="1"/>
          </p:cNvPicPr>
          <p:nvPr>
            <p:custDataLst>
              <p:tags r:id="rId24"/>
            </p:custDataLst>
          </p:nvPr>
        </p:nvPicPr>
        <p:blipFill>
          <a:blip r:embed="rId27"/>
          <a:stretch>
            <a:fillRect/>
          </a:stretch>
        </p:blipFill>
        <p:spPr>
          <a:xfrm>
            <a:off x="9227820" y="201295"/>
            <a:ext cx="1895475" cy="485775"/>
          </a:xfrm>
          <a:prstGeom prst="rect">
            <a:avLst/>
          </a:prstGeom>
        </p:spPr>
      </p:pic>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Step1：非线性流水线的调度——禁止表  </a:t>
            </a:r>
          </a:p>
        </p:txBody>
      </p:sp>
      <p:sp>
        <p:nvSpPr>
          <p:cNvPr id="17" name="TextBox 30"/>
          <p:cNvSpPr txBox="1"/>
          <p:nvPr>
            <p:custDataLst>
              <p:tags r:id="rId3"/>
            </p:custDataLst>
          </p:nvPr>
        </p:nvSpPr>
        <p:spPr>
          <a:xfrm>
            <a:off x="909722" y="1339216"/>
            <a:ext cx="9700033" cy="911269"/>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18" name="TextBox 30"/>
          <p:cNvSpPr txBox="1"/>
          <p:nvPr>
            <p:custDataLst>
              <p:tags r:id="rId4"/>
            </p:custDataLst>
          </p:nvPr>
        </p:nvSpPr>
        <p:spPr>
          <a:xfrm>
            <a:off x="1340252" y="1273508"/>
            <a:ext cx="9432589" cy="512985"/>
          </a:xfrm>
          <a:prstGeom prst="rect">
            <a:avLst/>
          </a:prstGeom>
          <a:noFill/>
        </p:spPr>
        <p:txBody>
          <a:bodyPr wrap="square" rtlCol="0">
            <a:normAutofit/>
          </a:bodyPr>
          <a:lstStyle/>
          <a:p>
            <a:pPr marL="0" indent="0">
              <a:lnSpc>
                <a:spcPct val="110000"/>
              </a:lnSpc>
              <a:spcBef>
                <a:spcPts val="200"/>
              </a:spcBef>
              <a:spcAft>
                <a:spcPts val="200"/>
              </a:spcAft>
              <a:buSzPct val="70000"/>
              <a:buFont typeface="Wingdings" panose="05000000000000000000" pitchFamily="2" charset="2"/>
              <a:buNone/>
            </a:pPr>
            <a:r>
              <a:rPr lang="zh-CN" altLang="en-US" sz="2000" b="1" dirty="0">
                <a:solidFill>
                  <a:schemeClr val="dk1">
                    <a:lumMod val="75000"/>
                  </a:schemeClr>
                </a:solidFill>
                <a:latin typeface="Times New Roman" panose="02020603050405020304" pitchFamily="18" charset="0"/>
                <a:ea typeface="微软雅黑" panose="020B0503020204020204" pitchFamily="34" charset="-122"/>
              </a:rPr>
              <a:t>预约表</a:t>
            </a:r>
            <a:r>
              <a:rPr lang="zh-CN" altLang="en-US" sz="2000" dirty="0">
                <a:solidFill>
                  <a:schemeClr val="dk1">
                    <a:lumMod val="75000"/>
                  </a:schemeClr>
                </a:solidFill>
                <a:latin typeface="Times New Roman" panose="02020603050405020304" pitchFamily="18" charset="0"/>
                <a:ea typeface="微软雅黑" panose="020B0503020204020204" pitchFamily="34" charset="-122"/>
              </a:rPr>
              <a:t> </a:t>
            </a:r>
          </a:p>
        </p:txBody>
      </p:sp>
      <p:sp>
        <p:nvSpPr>
          <p:cNvPr id="30" name="TextBox 30"/>
          <p:cNvSpPr txBox="1"/>
          <p:nvPr>
            <p:custDataLst>
              <p:tags r:id="rId5"/>
            </p:custDataLst>
          </p:nvPr>
        </p:nvSpPr>
        <p:spPr>
          <a:xfrm>
            <a:off x="1024999" y="3675872"/>
            <a:ext cx="9432589" cy="2802975"/>
          </a:xfrm>
          <a:prstGeom prst="rect">
            <a:avLst/>
          </a:prstGeom>
          <a:noFill/>
        </p:spPr>
        <p:txBody>
          <a:bodyPr wrap="square" rtlCol="0">
            <a:normAutofit/>
          </a:bodyPr>
          <a:lstStyle/>
          <a:p>
            <a:pPr marL="342900" indent="-342900" eaLnBrk="1" latinLnBrk="0" hangingPunct="1">
              <a:lnSpc>
                <a:spcPct val="150000"/>
              </a:lnSpc>
              <a:spcBef>
                <a:spcPts val="0"/>
              </a:spcBef>
              <a:spcAft>
                <a:spcPts val="0"/>
              </a:spcAft>
              <a:buSzPct val="70000"/>
              <a:buFont typeface="Wingdings" panose="05000000000000000000" charset="0"/>
              <a:buChar char="Ø"/>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第1行的第1列与第4列的两个“×”之间的距离为3；第1列与第7列的两个“×”之间的距离为6；第4列与第7列的两个“×”之间的距离也为3；</a:t>
            </a:r>
          </a:p>
          <a:p>
            <a:pPr marL="342900" indent="-342900" eaLnBrk="1" latinLnBrk="0" hangingPunct="1">
              <a:lnSpc>
                <a:spcPct val="150000"/>
              </a:lnSpc>
              <a:spcBef>
                <a:spcPts val="0"/>
              </a:spcBef>
              <a:spcAft>
                <a:spcPts val="0"/>
              </a:spcAft>
              <a:buSzPct val="70000"/>
              <a:buFont typeface="Wingdings" panose="05000000000000000000" charset="0"/>
              <a:buChar char="Ø"/>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第2行的第2列与第5列的两个“×”之间的距离也为3；</a:t>
            </a:r>
          </a:p>
          <a:p>
            <a:pPr marL="342900" indent="-342900" eaLnBrk="1" latinLnBrk="0" hangingPunct="1">
              <a:lnSpc>
                <a:spcPct val="150000"/>
              </a:lnSpc>
              <a:spcBef>
                <a:spcPts val="0"/>
              </a:spcBef>
              <a:spcAft>
                <a:spcPts val="0"/>
              </a:spcAft>
              <a:buSzPct val="70000"/>
              <a:buFont typeface="Wingdings" panose="05000000000000000000" charset="0"/>
              <a:buChar char="Ø"/>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第3行的第2列与第6列的两个“×”之间的距离为4。</a:t>
            </a:r>
          </a:p>
          <a:p>
            <a:pPr marL="342900" indent="-342900" eaLnBrk="1" latinLnBrk="0" hangingPunct="1">
              <a:lnSpc>
                <a:spcPct val="150000"/>
              </a:lnSpc>
              <a:spcBef>
                <a:spcPts val="0"/>
              </a:spcBef>
              <a:spcAft>
                <a:spcPts val="0"/>
              </a:spcAft>
              <a:buSzPct val="70000"/>
              <a:buFont typeface="Wingdings" panose="05000000000000000000" charset="0"/>
              <a:buChar char="Ø"/>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因此，对应的非线性流水线的</a:t>
            </a:r>
            <a:r>
              <a:rPr lang="zh-CN" altLang="en-US" sz="2000" b="1" dirty="0">
                <a:solidFill>
                  <a:schemeClr val="dk1">
                    <a:lumMod val="75000"/>
                  </a:schemeClr>
                </a:solidFill>
                <a:latin typeface="Times New Roman" panose="02020603050405020304" pitchFamily="18" charset="0"/>
                <a:ea typeface="微软雅黑" panose="020B0503020204020204" pitchFamily="34" charset="-122"/>
              </a:rPr>
              <a:t>禁止表为（3，4，6）</a:t>
            </a:r>
            <a:r>
              <a:rPr lang="zh-CN" altLang="en-US" sz="2000" dirty="0">
                <a:solidFill>
                  <a:schemeClr val="dk1">
                    <a:lumMod val="75000"/>
                  </a:schemeClr>
                </a:solidFill>
                <a:latin typeface="Times New Roman" panose="02020603050405020304" pitchFamily="18" charset="0"/>
                <a:ea typeface="微软雅黑" panose="020B0503020204020204" pitchFamily="34" charset="-122"/>
              </a:rPr>
              <a:t>。  </a:t>
            </a:r>
          </a:p>
        </p:txBody>
      </p:sp>
      <p:graphicFrame>
        <p:nvGraphicFramePr>
          <p:cNvPr id="3" name="Group 4"/>
          <p:cNvGraphicFramePr>
            <a:graphicFrameLocks noGrp="1"/>
          </p:cNvGraphicFramePr>
          <p:nvPr>
            <p:custDataLst>
              <p:tags r:id="rId6"/>
            </p:custDataLst>
          </p:nvPr>
        </p:nvGraphicFramePr>
        <p:xfrm>
          <a:off x="3168015" y="1740218"/>
          <a:ext cx="4968875" cy="1827214"/>
        </p:xfrm>
        <a:graphic>
          <a:graphicData uri="http://schemas.openxmlformats.org/drawingml/2006/table">
            <a:tbl>
              <a:tblPr/>
              <a:tblGrid>
                <a:gridCol w="619125">
                  <a:extLst>
                    <a:ext uri="{9D8B030D-6E8A-4147-A177-3AD203B41FA5}">
                      <a16:colId xmlns:a16="http://schemas.microsoft.com/office/drawing/2014/main" val="20000"/>
                    </a:ext>
                  </a:extLst>
                </a:gridCol>
                <a:gridCol w="627062">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7063">
                  <a:extLst>
                    <a:ext uri="{9D8B030D-6E8A-4147-A177-3AD203B41FA5}">
                      <a16:colId xmlns:a16="http://schemas.microsoft.com/office/drawing/2014/main" val="20003"/>
                    </a:ext>
                  </a:extLst>
                </a:gridCol>
                <a:gridCol w="623887">
                  <a:extLst>
                    <a:ext uri="{9D8B030D-6E8A-4147-A177-3AD203B41FA5}">
                      <a16:colId xmlns:a16="http://schemas.microsoft.com/office/drawing/2014/main" val="20004"/>
                    </a:ext>
                  </a:extLst>
                </a:gridCol>
                <a:gridCol w="623888">
                  <a:extLst>
                    <a:ext uri="{9D8B030D-6E8A-4147-A177-3AD203B41FA5}">
                      <a16:colId xmlns:a16="http://schemas.microsoft.com/office/drawing/2014/main" val="20005"/>
                    </a:ext>
                  </a:extLst>
                </a:gridCol>
                <a:gridCol w="627062">
                  <a:extLst>
                    <a:ext uri="{9D8B030D-6E8A-4147-A177-3AD203B41FA5}">
                      <a16:colId xmlns:a16="http://schemas.microsoft.com/office/drawing/2014/main" val="20006"/>
                    </a:ext>
                  </a:extLst>
                </a:gridCol>
                <a:gridCol w="598488">
                  <a:extLst>
                    <a:ext uri="{9D8B030D-6E8A-4147-A177-3AD203B41FA5}">
                      <a16:colId xmlns:a16="http://schemas.microsoft.com/office/drawing/2014/main" val="20007"/>
                    </a:ext>
                  </a:extLst>
                </a:gridCol>
              </a:tblGrid>
              <a:tr h="36353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31485" name="Text Box 201"/>
          <p:cNvSpPr txBox="1"/>
          <p:nvPr>
            <p:custDataLst>
              <p:tags r:id="rId7"/>
            </p:custDataLst>
          </p:nvPr>
        </p:nvSpPr>
        <p:spPr>
          <a:xfrm>
            <a:off x="2731453" y="2222818"/>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p>
        </p:txBody>
      </p:sp>
      <p:sp>
        <p:nvSpPr>
          <p:cNvPr id="231486" name="Text Box 202"/>
          <p:cNvSpPr txBox="1"/>
          <p:nvPr>
            <p:custDataLst>
              <p:tags r:id="rId8"/>
            </p:custDataLst>
          </p:nvPr>
        </p:nvSpPr>
        <p:spPr>
          <a:xfrm>
            <a:off x="5253990" y="1221105"/>
            <a:ext cx="841375"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拍号</a:t>
            </a:r>
            <a:r>
              <a:rPr lang="en-US" altLang="zh-CN" sz="2000" b="0" dirty="0">
                <a:latin typeface="Tahoma" panose="020B0604030504040204" pitchFamily="34" charset="0"/>
                <a:ea typeface="宋体" panose="02010600030101010101" pitchFamily="2" charset="-122"/>
              </a:rPr>
              <a:t>n</a:t>
            </a:r>
          </a:p>
        </p:txBody>
      </p:sp>
      <p:sp>
        <p:nvSpPr>
          <p:cNvPr id="9" name="矩形 8"/>
          <p:cNvSpPr/>
          <p:nvPr>
            <p:custDataLst>
              <p:tags r:id="rId9"/>
            </p:custDataLst>
          </p:nvPr>
        </p:nvSpPr>
        <p:spPr bwMode="auto">
          <a:xfrm>
            <a:off x="3796665" y="211328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0" name="矩形 9"/>
          <p:cNvSpPr/>
          <p:nvPr>
            <p:custDataLst>
              <p:tags r:id="rId10"/>
            </p:custDataLst>
          </p:nvPr>
        </p:nvSpPr>
        <p:spPr bwMode="auto">
          <a:xfrm>
            <a:off x="4423728" y="2476818"/>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1" name="矩形 10"/>
          <p:cNvSpPr/>
          <p:nvPr>
            <p:custDataLst>
              <p:tags r:id="rId11"/>
            </p:custDataLst>
          </p:nvPr>
        </p:nvSpPr>
        <p:spPr bwMode="auto">
          <a:xfrm>
            <a:off x="4423728" y="284988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2" name="矩形 11"/>
          <p:cNvSpPr/>
          <p:nvPr>
            <p:custDataLst>
              <p:tags r:id="rId12"/>
            </p:custDataLst>
          </p:nvPr>
        </p:nvSpPr>
        <p:spPr bwMode="auto">
          <a:xfrm>
            <a:off x="5052378" y="3210243"/>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custDataLst>
              <p:tags r:id="rId13"/>
            </p:custDataLst>
          </p:nvPr>
        </p:nvSpPr>
        <p:spPr bwMode="auto">
          <a:xfrm>
            <a:off x="6922453" y="284353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custDataLst>
              <p:tags r:id="rId14"/>
            </p:custDataLst>
          </p:nvPr>
        </p:nvSpPr>
        <p:spPr bwMode="auto">
          <a:xfrm>
            <a:off x="7530465" y="2113280"/>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custDataLst>
              <p:tags r:id="rId15"/>
            </p:custDataLst>
          </p:nvPr>
        </p:nvSpPr>
        <p:spPr bwMode="auto">
          <a:xfrm>
            <a:off x="6293803" y="2476818"/>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custDataLst>
              <p:tags r:id="rId16"/>
            </p:custDataLst>
          </p:nvPr>
        </p:nvSpPr>
        <p:spPr bwMode="auto">
          <a:xfrm>
            <a:off x="5674678" y="211328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pic>
        <p:nvPicPr>
          <p:cNvPr id="42" name="图片 41" descr="微信截图_20240112211134"/>
          <p:cNvPicPr>
            <a:picLocks noChangeAspect="1"/>
          </p:cNvPicPr>
          <p:nvPr>
            <p:custDataLst>
              <p:tags r:id="rId17"/>
            </p:custDataLst>
          </p:nvPr>
        </p:nvPicPr>
        <p:blipFill>
          <a:blip r:embed="rId20"/>
          <a:stretch>
            <a:fillRect/>
          </a:stretch>
        </p:blipFill>
        <p:spPr>
          <a:xfrm>
            <a:off x="9227820" y="201295"/>
            <a:ext cx="1895475" cy="485775"/>
          </a:xfrm>
          <a:prstGeom prst="rect">
            <a:avLst/>
          </a:prstGeom>
        </p:spPr>
      </p:pic>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Step2：非线性流水线的调度——冲突向量  </a:t>
            </a:r>
          </a:p>
        </p:txBody>
      </p:sp>
      <p:sp>
        <p:nvSpPr>
          <p:cNvPr id="17" name="TextBox 30"/>
          <p:cNvSpPr txBox="1"/>
          <p:nvPr>
            <p:custDataLst>
              <p:tags r:id="rId3"/>
            </p:custDataLst>
          </p:nvPr>
        </p:nvSpPr>
        <p:spPr>
          <a:xfrm>
            <a:off x="929609" y="1324671"/>
            <a:ext cx="9660256" cy="907533"/>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18" name="TextBox 30"/>
          <p:cNvSpPr txBox="1"/>
          <p:nvPr>
            <p:custDataLst>
              <p:tags r:id="rId4"/>
            </p:custDataLst>
          </p:nvPr>
        </p:nvSpPr>
        <p:spPr>
          <a:xfrm>
            <a:off x="929640" y="1008380"/>
            <a:ext cx="9857105" cy="1841500"/>
          </a:xfrm>
          <a:prstGeom prst="rect">
            <a:avLst/>
          </a:prstGeom>
          <a:noFill/>
        </p:spPr>
        <p:txBody>
          <a:bodyPr wrap="square" rtlCol="0">
            <a:normAutofit lnSpcReduction="10000"/>
          </a:bodyPr>
          <a:lstStyle/>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冲突向量</a:t>
            </a:r>
          </a:p>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用N位的位向量表示后继新任务间隔各种不同拍数送入流水线时是否发生冲突，则</a:t>
            </a:r>
            <a:r>
              <a:rPr lang="en-US" altLang="zh-CN" sz="2000" noProof="0" dirty="0">
                <a:ln>
                  <a:noFill/>
                </a:ln>
                <a:solidFill>
                  <a:schemeClr val="dk1">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C=(C</a:t>
            </a:r>
            <a:r>
              <a:rPr lang="en-US" altLang="zh-CN" sz="2000" baseline="-25000" noProof="0" dirty="0">
                <a:ln>
                  <a:noFill/>
                </a:ln>
                <a:solidFill>
                  <a:schemeClr val="dk1">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N</a:t>
            </a:r>
            <a:r>
              <a:rPr lang="en-US" altLang="zh-CN" sz="2000" noProof="0" dirty="0">
                <a:ln>
                  <a:noFill/>
                </a:ln>
                <a:solidFill>
                  <a:schemeClr val="dk1">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C</a:t>
            </a:r>
            <a:r>
              <a:rPr lang="en-US" altLang="zh-CN" sz="2000" baseline="-25000" noProof="0" dirty="0">
                <a:ln>
                  <a:noFill/>
                </a:ln>
                <a:solidFill>
                  <a:schemeClr val="dk1">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N-1</a:t>
            </a:r>
            <a:r>
              <a:rPr lang="en-US" altLang="zh-CN" sz="2000" noProof="0" dirty="0">
                <a:ln>
                  <a:noFill/>
                </a:ln>
                <a:solidFill>
                  <a:schemeClr val="dk1">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…C</a:t>
            </a:r>
            <a:r>
              <a:rPr lang="en-US" altLang="zh-CN" sz="2000" baseline="-25000" noProof="0" dirty="0">
                <a:ln>
                  <a:noFill/>
                </a:ln>
                <a:solidFill>
                  <a:schemeClr val="dk1">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i</a:t>
            </a:r>
            <a:r>
              <a:rPr lang="en-US" altLang="zh-CN" sz="2000" noProof="0" dirty="0">
                <a:ln>
                  <a:noFill/>
                </a:ln>
                <a:solidFill>
                  <a:schemeClr val="dk1">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…C</a:t>
            </a:r>
            <a:r>
              <a:rPr lang="en-US" altLang="zh-CN" sz="2000" baseline="-25000" noProof="0" dirty="0">
                <a:ln>
                  <a:noFill/>
                </a:ln>
                <a:solidFill>
                  <a:schemeClr val="dk1">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sz="2000" noProof="0" dirty="0">
                <a:ln>
                  <a:noFill/>
                </a:ln>
                <a:solidFill>
                  <a:schemeClr val="dk1">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C</a:t>
            </a:r>
            <a:r>
              <a:rPr lang="en-US" altLang="zh-CN" sz="2000" baseline="-25000" noProof="0" dirty="0">
                <a:ln>
                  <a:noFill/>
                </a:ln>
                <a:solidFill>
                  <a:schemeClr val="dk1">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sz="2000" noProof="0" dirty="0">
                <a:ln>
                  <a:noFill/>
                </a:ln>
                <a:solidFill>
                  <a:schemeClr val="dk1">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称为冲突向量，C</a:t>
            </a:r>
            <a:r>
              <a:rPr lang="zh-CN" altLang="en-US" sz="2000" baseline="-25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=1发生冲突，C</a:t>
            </a:r>
            <a:r>
              <a:rPr lang="zh-CN" altLang="en-US" sz="2000" baseline="-25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=0不冲突</a:t>
            </a:r>
          </a:p>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流水线开始工作时的C值称为初始冲突向量。</a:t>
            </a:r>
          </a:p>
        </p:txBody>
      </p:sp>
      <p:sp>
        <p:nvSpPr>
          <p:cNvPr id="19" name="TextBox 30"/>
          <p:cNvSpPr txBox="1"/>
          <p:nvPr>
            <p:custDataLst>
              <p:tags r:id="rId5"/>
            </p:custDataLst>
          </p:nvPr>
        </p:nvSpPr>
        <p:spPr>
          <a:xfrm>
            <a:off x="929640" y="4871720"/>
            <a:ext cx="9857105" cy="1463040"/>
          </a:xfrm>
          <a:prstGeom prst="rect">
            <a:avLst/>
          </a:prstGeom>
          <a:noFill/>
        </p:spPr>
        <p:txBody>
          <a:bodyPr wrap="square" rtlCol="0">
            <a:normAutofit/>
          </a:bodyPr>
          <a:lstStyle/>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非线性流水线的</a:t>
            </a: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禁止表为（3，4，6）,</a:t>
            </a: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得到</a:t>
            </a:r>
          </a:p>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因此，</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冲突向量 C = C</a:t>
            </a:r>
            <a:r>
              <a:rPr lang="zh-CN" altLang="en-US" sz="2000" b="1" baseline="-25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000" b="1" baseline="-25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000" b="1" baseline="-25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000" b="1" baseline="-25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000" b="1" baseline="-25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000" b="1" baseline="-25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 (101100)</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p>
        </p:txBody>
      </p:sp>
      <p:graphicFrame>
        <p:nvGraphicFramePr>
          <p:cNvPr id="4" name="Group 4"/>
          <p:cNvGraphicFramePr>
            <a:graphicFrameLocks noGrp="1"/>
          </p:cNvGraphicFramePr>
          <p:nvPr>
            <p:custDataLst>
              <p:tags r:id="rId6"/>
            </p:custDataLst>
          </p:nvPr>
        </p:nvGraphicFramePr>
        <p:xfrm>
          <a:off x="1514475" y="2951798"/>
          <a:ext cx="4969192" cy="1827214"/>
        </p:xfrm>
        <a:graphic>
          <a:graphicData uri="http://schemas.openxmlformats.org/drawingml/2006/table">
            <a:tbl>
              <a:tblPr/>
              <a:tblGrid>
                <a:gridCol w="619125">
                  <a:extLst>
                    <a:ext uri="{9D8B030D-6E8A-4147-A177-3AD203B41FA5}">
                      <a16:colId xmlns:a16="http://schemas.microsoft.com/office/drawing/2014/main" val="20000"/>
                    </a:ext>
                  </a:extLst>
                </a:gridCol>
                <a:gridCol w="627062">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7063">
                  <a:extLst>
                    <a:ext uri="{9D8B030D-6E8A-4147-A177-3AD203B41FA5}">
                      <a16:colId xmlns:a16="http://schemas.microsoft.com/office/drawing/2014/main" val="20003"/>
                    </a:ext>
                  </a:extLst>
                </a:gridCol>
                <a:gridCol w="623887">
                  <a:extLst>
                    <a:ext uri="{9D8B030D-6E8A-4147-A177-3AD203B41FA5}">
                      <a16:colId xmlns:a16="http://schemas.microsoft.com/office/drawing/2014/main" val="20004"/>
                    </a:ext>
                  </a:extLst>
                </a:gridCol>
                <a:gridCol w="624205">
                  <a:extLst>
                    <a:ext uri="{9D8B030D-6E8A-4147-A177-3AD203B41FA5}">
                      <a16:colId xmlns:a16="http://schemas.microsoft.com/office/drawing/2014/main" val="20005"/>
                    </a:ext>
                  </a:extLst>
                </a:gridCol>
                <a:gridCol w="626745">
                  <a:extLst>
                    <a:ext uri="{9D8B030D-6E8A-4147-A177-3AD203B41FA5}">
                      <a16:colId xmlns:a16="http://schemas.microsoft.com/office/drawing/2014/main" val="20006"/>
                    </a:ext>
                  </a:extLst>
                </a:gridCol>
                <a:gridCol w="598805">
                  <a:extLst>
                    <a:ext uri="{9D8B030D-6E8A-4147-A177-3AD203B41FA5}">
                      <a16:colId xmlns:a16="http://schemas.microsoft.com/office/drawing/2014/main" val="20007"/>
                    </a:ext>
                  </a:extLst>
                </a:gridCol>
              </a:tblGrid>
              <a:tr h="36353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33534" name="Text Box 201"/>
          <p:cNvSpPr txBox="1"/>
          <p:nvPr>
            <p:custDataLst>
              <p:tags r:id="rId7"/>
            </p:custDataLst>
          </p:nvPr>
        </p:nvSpPr>
        <p:spPr>
          <a:xfrm>
            <a:off x="1077913" y="3434398"/>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p>
        </p:txBody>
      </p:sp>
      <p:sp>
        <p:nvSpPr>
          <p:cNvPr id="9" name="矩形 8"/>
          <p:cNvSpPr/>
          <p:nvPr>
            <p:custDataLst>
              <p:tags r:id="rId8"/>
            </p:custDataLst>
          </p:nvPr>
        </p:nvSpPr>
        <p:spPr bwMode="auto">
          <a:xfrm>
            <a:off x="2143125" y="332486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0" name="矩形 9"/>
          <p:cNvSpPr/>
          <p:nvPr>
            <p:custDataLst>
              <p:tags r:id="rId9"/>
            </p:custDataLst>
          </p:nvPr>
        </p:nvSpPr>
        <p:spPr bwMode="auto">
          <a:xfrm>
            <a:off x="2770188" y="3688398"/>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1" name="矩形 10"/>
          <p:cNvSpPr/>
          <p:nvPr>
            <p:custDataLst>
              <p:tags r:id="rId10"/>
            </p:custDataLst>
          </p:nvPr>
        </p:nvSpPr>
        <p:spPr bwMode="auto">
          <a:xfrm>
            <a:off x="2770188" y="406146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2" name="矩形 11"/>
          <p:cNvSpPr/>
          <p:nvPr>
            <p:custDataLst>
              <p:tags r:id="rId11"/>
            </p:custDataLst>
          </p:nvPr>
        </p:nvSpPr>
        <p:spPr bwMode="auto">
          <a:xfrm>
            <a:off x="3398838" y="4421823"/>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custDataLst>
              <p:tags r:id="rId12"/>
            </p:custDataLst>
          </p:nvPr>
        </p:nvSpPr>
        <p:spPr bwMode="auto">
          <a:xfrm>
            <a:off x="5268913" y="405511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custDataLst>
              <p:tags r:id="rId13"/>
            </p:custDataLst>
          </p:nvPr>
        </p:nvSpPr>
        <p:spPr bwMode="auto">
          <a:xfrm>
            <a:off x="5876925" y="3324860"/>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custDataLst>
              <p:tags r:id="rId14"/>
            </p:custDataLst>
          </p:nvPr>
        </p:nvSpPr>
        <p:spPr bwMode="auto">
          <a:xfrm>
            <a:off x="4640263" y="3688398"/>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custDataLst>
              <p:tags r:id="rId15"/>
            </p:custDataLst>
          </p:nvPr>
        </p:nvSpPr>
        <p:spPr bwMode="auto">
          <a:xfrm>
            <a:off x="4021138" y="332486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 name="文本框 1"/>
          <p:cNvSpPr txBox="1"/>
          <p:nvPr/>
        </p:nvSpPr>
        <p:spPr>
          <a:xfrm>
            <a:off x="6264275" y="4968240"/>
            <a:ext cx="5765800" cy="398780"/>
          </a:xfrm>
          <a:prstGeom prst="rect">
            <a:avLst/>
          </a:prstGeom>
          <a:noFill/>
        </p:spPr>
        <p:txBody>
          <a:bodyPr wrap="square" rtlCol="0" anchor="t">
            <a:spAutoFit/>
          </a:bodyPr>
          <a:lstStyle/>
          <a:p>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C</a:t>
            </a:r>
            <a:r>
              <a:rPr lang="zh-CN" altLang="en-US" sz="2000" b="1" baseline="-25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＝C</a:t>
            </a:r>
            <a:r>
              <a:rPr lang="zh-CN" altLang="en-US" sz="2000" b="1" baseline="-25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＝C</a:t>
            </a:r>
            <a:r>
              <a:rPr lang="zh-CN" altLang="en-US" sz="2000" b="1" baseline="-25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＝1，其余位为0</a:t>
            </a:r>
          </a:p>
        </p:txBody>
      </p:sp>
      <p:pic>
        <p:nvPicPr>
          <p:cNvPr id="42" name="图片 41" descr="微信截图_20240112211134"/>
          <p:cNvPicPr>
            <a:picLocks noChangeAspect="1"/>
          </p:cNvPicPr>
          <p:nvPr>
            <p:custDataLst>
              <p:tags r:id="rId16"/>
            </p:custDataLst>
          </p:nvPr>
        </p:nvPicPr>
        <p:blipFill>
          <a:blip r:embed="rId19"/>
          <a:stretch>
            <a:fillRect/>
          </a:stretch>
        </p:blipFill>
        <p:spPr>
          <a:xfrm>
            <a:off x="9227820" y="201295"/>
            <a:ext cx="1895475" cy="485775"/>
          </a:xfrm>
          <a:prstGeom prst="rect">
            <a:avLst/>
          </a:prstGeom>
        </p:spPr>
      </p:pic>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Step2：非线性流水线的调度——冲突向量  </a:t>
            </a:r>
          </a:p>
        </p:txBody>
      </p:sp>
      <p:sp>
        <p:nvSpPr>
          <p:cNvPr id="31" name="TextBox 30"/>
          <p:cNvSpPr txBox="1"/>
          <p:nvPr>
            <p:custDataLst>
              <p:tags r:id="rId3"/>
            </p:custDataLst>
          </p:nvPr>
        </p:nvSpPr>
        <p:spPr>
          <a:xfrm>
            <a:off x="668655" y="1054735"/>
            <a:ext cx="10686415" cy="1003935"/>
          </a:xfrm>
          <a:prstGeom prst="rect">
            <a:avLst/>
          </a:prstGeom>
          <a:noFill/>
        </p:spPr>
        <p:txBody>
          <a:bodyPr wrap="square" rtlCol="0">
            <a:sp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accent1"/>
              </a:solidFill>
              <a:latin typeface="Times New Roman" panose="02020603050405020304" pitchFamily="18" charset="0"/>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accent1"/>
              </a:solidFill>
              <a:latin typeface="Times New Roman" panose="02020603050405020304" pitchFamily="18" charset="0"/>
            </a:endParaRPr>
          </a:p>
        </p:txBody>
      </p:sp>
      <p:sp>
        <p:nvSpPr>
          <p:cNvPr id="2" name="TextBox 30"/>
          <p:cNvSpPr txBox="1"/>
          <p:nvPr>
            <p:custDataLst>
              <p:tags r:id="rId4"/>
            </p:custDataLst>
          </p:nvPr>
        </p:nvSpPr>
        <p:spPr>
          <a:xfrm>
            <a:off x="668655" y="4318000"/>
            <a:ext cx="10391775" cy="597535"/>
          </a:xfrm>
          <a:prstGeom prst="rect">
            <a:avLst/>
          </a:prstGeom>
          <a:noFill/>
        </p:spPr>
        <p:txBody>
          <a:bodyPr wrap="square" rtlCol="0">
            <a:noAutofit/>
          </a:bodyPr>
          <a:lstStyle/>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根据禁止表F={1，5，6，8}，则初始冲突向量C=(10110001)</a:t>
            </a:r>
          </a:p>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初始冲突向量是当第一个任务送入流水线后，对它后面的第二个任务的约束流入的条件，所以第二任务只能距第1个任务2、3、4或7拍流入流水线。 </a:t>
            </a:r>
          </a:p>
        </p:txBody>
      </p:sp>
      <p:graphicFrame>
        <p:nvGraphicFramePr>
          <p:cNvPr id="1271812" name="Group 4"/>
          <p:cNvGraphicFramePr>
            <a:graphicFrameLocks noGrp="1"/>
          </p:cNvGraphicFramePr>
          <p:nvPr>
            <p:custDataLst>
              <p:tags r:id="rId5"/>
            </p:custDataLst>
          </p:nvPr>
        </p:nvGraphicFramePr>
        <p:xfrm>
          <a:off x="2674938" y="1697673"/>
          <a:ext cx="6243637" cy="2192339"/>
        </p:xfrm>
        <a:graphic>
          <a:graphicData uri="http://schemas.openxmlformats.org/drawingml/2006/table">
            <a:tbl>
              <a:tblPr/>
              <a:tblGrid>
                <a:gridCol w="619125">
                  <a:extLst>
                    <a:ext uri="{9D8B030D-6E8A-4147-A177-3AD203B41FA5}">
                      <a16:colId xmlns:a16="http://schemas.microsoft.com/office/drawing/2014/main" val="20000"/>
                    </a:ext>
                  </a:extLst>
                </a:gridCol>
                <a:gridCol w="627062">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7063">
                  <a:extLst>
                    <a:ext uri="{9D8B030D-6E8A-4147-A177-3AD203B41FA5}">
                      <a16:colId xmlns:a16="http://schemas.microsoft.com/office/drawing/2014/main" val="20003"/>
                    </a:ext>
                  </a:extLst>
                </a:gridCol>
                <a:gridCol w="623887">
                  <a:extLst>
                    <a:ext uri="{9D8B030D-6E8A-4147-A177-3AD203B41FA5}">
                      <a16:colId xmlns:a16="http://schemas.microsoft.com/office/drawing/2014/main" val="20004"/>
                    </a:ext>
                  </a:extLst>
                </a:gridCol>
                <a:gridCol w="623888">
                  <a:extLst>
                    <a:ext uri="{9D8B030D-6E8A-4147-A177-3AD203B41FA5}">
                      <a16:colId xmlns:a16="http://schemas.microsoft.com/office/drawing/2014/main" val="20005"/>
                    </a:ext>
                  </a:extLst>
                </a:gridCol>
                <a:gridCol w="627062">
                  <a:extLst>
                    <a:ext uri="{9D8B030D-6E8A-4147-A177-3AD203B41FA5}">
                      <a16:colId xmlns:a16="http://schemas.microsoft.com/office/drawing/2014/main" val="20006"/>
                    </a:ext>
                  </a:extLst>
                </a:gridCol>
                <a:gridCol w="598488">
                  <a:extLst>
                    <a:ext uri="{9D8B030D-6E8A-4147-A177-3AD203B41FA5}">
                      <a16:colId xmlns:a16="http://schemas.microsoft.com/office/drawing/2014/main" val="20007"/>
                    </a:ext>
                  </a:extLst>
                </a:gridCol>
                <a:gridCol w="650875">
                  <a:extLst>
                    <a:ext uri="{9D8B030D-6E8A-4147-A177-3AD203B41FA5}">
                      <a16:colId xmlns:a16="http://schemas.microsoft.com/office/drawing/2014/main" val="20008"/>
                    </a:ext>
                  </a:extLst>
                </a:gridCol>
                <a:gridCol w="623887">
                  <a:extLst>
                    <a:ext uri="{9D8B030D-6E8A-4147-A177-3AD203B41FA5}">
                      <a16:colId xmlns:a16="http://schemas.microsoft.com/office/drawing/2014/main" val="20009"/>
                    </a:ext>
                  </a:extLst>
                </a:gridCol>
              </a:tblGrid>
              <a:tr h="36353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9</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35603" name="Text Box 201"/>
          <p:cNvSpPr txBox="1"/>
          <p:nvPr>
            <p:custDataLst>
              <p:tags r:id="rId6"/>
            </p:custDataLst>
          </p:nvPr>
        </p:nvSpPr>
        <p:spPr>
          <a:xfrm>
            <a:off x="2238375" y="218027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p>
        </p:txBody>
      </p:sp>
      <p:sp>
        <p:nvSpPr>
          <p:cNvPr id="235604" name="Text Box 202"/>
          <p:cNvSpPr txBox="1"/>
          <p:nvPr>
            <p:custDataLst>
              <p:tags r:id="rId7"/>
            </p:custDataLst>
          </p:nvPr>
        </p:nvSpPr>
        <p:spPr>
          <a:xfrm>
            <a:off x="5335588" y="1300798"/>
            <a:ext cx="841375"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拍号</a:t>
            </a:r>
            <a:r>
              <a:rPr lang="en-US" altLang="zh-CN" sz="2000" b="0" dirty="0">
                <a:latin typeface="Tahoma" panose="020B0604030504040204" pitchFamily="34" charset="0"/>
                <a:ea typeface="宋体" panose="02010600030101010101" pitchFamily="2" charset="-122"/>
              </a:rPr>
              <a:t>n</a:t>
            </a:r>
          </a:p>
        </p:txBody>
      </p:sp>
      <p:pic>
        <p:nvPicPr>
          <p:cNvPr id="42" name="图片 41" descr="微信截图_20240112211134"/>
          <p:cNvPicPr>
            <a:picLocks noChangeAspect="1"/>
          </p:cNvPicPr>
          <p:nvPr>
            <p:custDataLst>
              <p:tags r:id="rId8"/>
            </p:custDataLst>
          </p:nvPr>
        </p:nvPicPr>
        <p:blipFill>
          <a:blip r:embed="rId11"/>
          <a:stretch>
            <a:fillRect/>
          </a:stretch>
        </p:blipFill>
        <p:spPr>
          <a:xfrm>
            <a:off x="9227820" y="201295"/>
            <a:ext cx="1895475" cy="485775"/>
          </a:xfrm>
          <a:prstGeom prst="rect">
            <a:avLst/>
          </a:prstGeom>
        </p:spPr>
      </p:pic>
    </p:spTree>
    <p:custDataLst>
      <p:tags r:id="rId1"/>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Step3：非线性流水线的调度—状态转移图  </a:t>
            </a:r>
          </a:p>
        </p:txBody>
      </p:sp>
      <p:pic>
        <p:nvPicPr>
          <p:cNvPr id="42" name="图片 41" descr="微信截图_20240112211134"/>
          <p:cNvPicPr>
            <a:picLocks noChangeAspect="1"/>
          </p:cNvPicPr>
          <p:nvPr>
            <p:custDataLst>
              <p:tags r:id="rId3"/>
            </p:custDataLst>
          </p:nvPr>
        </p:nvPicPr>
        <p:blipFill>
          <a:blip r:embed="rId7"/>
          <a:stretch>
            <a:fillRect/>
          </a:stretch>
        </p:blipFill>
        <p:spPr>
          <a:xfrm>
            <a:off x="9227820" y="201295"/>
            <a:ext cx="1895475" cy="485775"/>
          </a:xfrm>
          <a:prstGeom prst="rect">
            <a:avLst/>
          </a:prstGeom>
        </p:spPr>
      </p:pic>
      <p:sp>
        <p:nvSpPr>
          <p:cNvPr id="2" name="Rectangle 3">
            <a:extLst>
              <a:ext uri="{FF2B5EF4-FFF2-40B4-BE49-F238E27FC236}">
                <a16:creationId xmlns:a16="http://schemas.microsoft.com/office/drawing/2014/main" id="{C2EF34EB-148D-9D3A-358A-AA5F9AD37ACD}"/>
              </a:ext>
            </a:extLst>
          </p:cNvPr>
          <p:cNvSpPr>
            <a:spLocks noGrp="1"/>
          </p:cNvSpPr>
          <p:nvPr>
            <p:ph idx="1" hasCustomPrompt="1"/>
            <p:custDataLst>
              <p:tags r:id="rId4"/>
            </p:custDataLst>
          </p:nvPr>
        </p:nvSpPr>
        <p:spPr>
          <a:xfrm>
            <a:off x="541655" y="1022350"/>
            <a:ext cx="9961880" cy="5402580"/>
          </a:xfrm>
        </p:spPr>
        <p:txBody>
          <a:bodyPr vert="horz" wrap="square" lIns="91440" tIns="45720" rIns="91440" bIns="45720" anchor="t" anchorCtr="0"/>
          <a:lstStyle/>
          <a:p>
            <a:pPr lvl="1" eaLnBrk="1" latinLnBrk="0" hangingPunct="1">
              <a:lnSpc>
                <a:spcPct val="130000"/>
              </a:lnSpc>
              <a:spcBef>
                <a:spcPts val="0"/>
              </a:spcBef>
              <a:buFont typeface="Wingdings" panose="05000000000000000000" charset="0"/>
              <a:buChar char="Ø"/>
            </a:pPr>
            <a:r>
              <a:rPr lang="zh-CN" altLang="en-US" sz="2000" dirty="0">
                <a:solidFill>
                  <a:srgbClr val="000000"/>
                </a:solidFill>
                <a:latin typeface="Times New Roman" panose="02020603050405020304" pitchFamily="18" charset="0"/>
                <a:sym typeface="+mn-ea"/>
              </a:rPr>
              <a:t>不难看出，输入后续任务还需要等待的拍数与前一个任务在流水线中已进行到第几拍有关。但前一个任务如果是</a:t>
            </a:r>
            <a:r>
              <a:rPr lang="zh-CN" altLang="en-US" sz="2000" dirty="0">
                <a:solidFill>
                  <a:srgbClr val="0000CC"/>
                </a:solidFill>
                <a:latin typeface="Times New Roman" panose="02020603050405020304" pitchFamily="18" charset="0"/>
                <a:ea typeface="+mn-ea"/>
                <a:cs typeface="微软雅黑" panose="020B0503020204020204" pitchFamily="34" charset="-122"/>
                <a:sym typeface="+mn-ea"/>
              </a:rPr>
              <a:t>第一个任务</a:t>
            </a:r>
            <a:r>
              <a:rPr lang="zh-CN" altLang="en-US" sz="2000" dirty="0">
                <a:solidFill>
                  <a:srgbClr val="000000"/>
                </a:solidFill>
                <a:latin typeface="Times New Roman" panose="02020603050405020304" pitchFamily="18" charset="0"/>
                <a:sym typeface="+mn-ea"/>
              </a:rPr>
              <a:t>，则第二个任务的送入只需要考虑与第一个任务的约束条件初始冲突向量就可以。而当前一个任务</a:t>
            </a:r>
            <a:r>
              <a:rPr lang="zh-CN" altLang="en-US" sz="2000" dirty="0">
                <a:solidFill>
                  <a:srgbClr val="0000CC"/>
                </a:solidFill>
                <a:latin typeface="Times New Roman" panose="02020603050405020304" pitchFamily="18" charset="0"/>
                <a:sym typeface="+mn-ea"/>
              </a:rPr>
              <a:t>不再是第一个任务时</a:t>
            </a:r>
            <a:r>
              <a:rPr lang="zh-CN" altLang="en-US" sz="2000" dirty="0">
                <a:solidFill>
                  <a:srgbClr val="000000"/>
                </a:solidFill>
                <a:latin typeface="Times New Roman" panose="02020603050405020304" pitchFamily="18" charset="0"/>
                <a:sym typeface="+mn-ea"/>
              </a:rPr>
              <a:t>，那么需要考虑的约束条件应该</a:t>
            </a:r>
            <a:r>
              <a:rPr lang="zh-CN" altLang="en-US" sz="2000" dirty="0">
                <a:solidFill>
                  <a:srgbClr val="0000CC"/>
                </a:solidFill>
                <a:latin typeface="Times New Roman" panose="02020603050405020304" pitchFamily="18" charset="0"/>
                <a:sym typeface="+mn-ea"/>
              </a:rPr>
              <a:t>重新计算</a:t>
            </a:r>
            <a:r>
              <a:rPr lang="zh-CN" altLang="en-US" sz="2000" dirty="0">
                <a:solidFill>
                  <a:srgbClr val="000000"/>
                </a:solidFill>
                <a:latin typeface="Times New Roman" panose="02020603050405020304" pitchFamily="18" charset="0"/>
                <a:sym typeface="+mn-ea"/>
              </a:rPr>
              <a:t>。也就是说，当第二个任务流入流水线后，应该产生新的冲突向量，由这个新的冲突向量决定第三个任务可以相隔多少拍才不会与已流入流水线的前面第一个、第二个任务争用功能段，……，如此顺序，后续依次流入的任务都需要这样计算推理。</a:t>
            </a:r>
          </a:p>
          <a:p>
            <a:pPr lvl="1" eaLnBrk="1" latinLnBrk="0" hangingPunct="1">
              <a:lnSpc>
                <a:spcPct val="130000"/>
              </a:lnSpc>
              <a:spcBef>
                <a:spcPts val="0"/>
              </a:spcBef>
              <a:buFont typeface="Wingdings" panose="05000000000000000000" charset="0"/>
              <a:buChar char="Ø"/>
            </a:pPr>
            <a:r>
              <a:rPr lang="zh-CN" altLang="en-US" sz="2000" dirty="0">
                <a:solidFill>
                  <a:srgbClr val="000000"/>
                </a:solidFill>
                <a:latin typeface="Times New Roman" panose="02020603050405020304" pitchFamily="18" charset="0"/>
                <a:sym typeface="+mn-ea"/>
              </a:rPr>
              <a:t>显然，随着流水线中第一个任务每拍向前推进一个功能段，原先禁止第二个任务流入流水线的各种间隔拍数均应</a:t>
            </a:r>
            <a:r>
              <a:rPr lang="zh-CN" altLang="en-US" sz="2000" dirty="0">
                <a:solidFill>
                  <a:srgbClr val="0000CC"/>
                </a:solidFill>
                <a:latin typeface="Times New Roman" panose="02020603050405020304" pitchFamily="18" charset="0"/>
                <a:sym typeface="+mn-ea"/>
              </a:rPr>
              <a:t>减去1拍</a:t>
            </a:r>
            <a:r>
              <a:rPr lang="zh-CN" altLang="en-US" sz="2000" dirty="0">
                <a:solidFill>
                  <a:srgbClr val="000000"/>
                </a:solidFill>
                <a:latin typeface="Times New Roman" panose="02020603050405020304" pitchFamily="18" charset="0"/>
                <a:sym typeface="+mn-ea"/>
              </a:rPr>
              <a:t>。这意味着可以将初始冲突向量放在一个移位器中，每进行一拍就</a:t>
            </a:r>
            <a:r>
              <a:rPr lang="zh-CN" altLang="en-US" sz="2000" dirty="0">
                <a:solidFill>
                  <a:srgbClr val="0000CC"/>
                </a:solidFill>
                <a:latin typeface="Times New Roman" panose="02020603050405020304" pitchFamily="18" charset="0"/>
                <a:sym typeface="+mn-ea"/>
              </a:rPr>
              <a:t>右移一位</a:t>
            </a:r>
            <a:r>
              <a:rPr lang="zh-CN" altLang="en-US" sz="2000" dirty="0">
                <a:solidFill>
                  <a:srgbClr val="000000"/>
                </a:solidFill>
                <a:latin typeface="Times New Roman" panose="02020603050405020304" pitchFamily="18" charset="0"/>
                <a:sym typeface="+mn-ea"/>
              </a:rPr>
              <a:t>，并让</a:t>
            </a:r>
            <a:r>
              <a:rPr lang="zh-CN" altLang="en-US" sz="2000" dirty="0">
                <a:solidFill>
                  <a:srgbClr val="0000CC"/>
                </a:solidFill>
                <a:latin typeface="Times New Roman" panose="02020603050405020304" pitchFamily="18" charset="0"/>
                <a:sym typeface="+mn-ea"/>
              </a:rPr>
              <a:t>左</a:t>
            </a:r>
            <a:r>
              <a:rPr lang="zh-CN" altLang="en-US" sz="2000" dirty="0">
                <a:solidFill>
                  <a:srgbClr val="000000"/>
                </a:solidFill>
                <a:latin typeface="Times New Roman" panose="02020603050405020304" pitchFamily="18" charset="0"/>
                <a:sym typeface="+mn-ea"/>
              </a:rPr>
              <a:t>边移空的位</a:t>
            </a:r>
            <a:r>
              <a:rPr lang="zh-CN" altLang="en-US" sz="2000" dirty="0">
                <a:solidFill>
                  <a:srgbClr val="0000CC"/>
                </a:solidFill>
                <a:latin typeface="Times New Roman" panose="02020603050405020304" pitchFamily="18" charset="0"/>
                <a:sym typeface="+mn-ea"/>
              </a:rPr>
              <a:t>补0</a:t>
            </a:r>
            <a:r>
              <a:rPr lang="zh-CN" altLang="en-US" sz="2000" dirty="0">
                <a:solidFill>
                  <a:srgbClr val="000000"/>
                </a:solidFill>
                <a:latin typeface="Times New Roman" panose="02020603050405020304" pitchFamily="18" charset="0"/>
                <a:sym typeface="+mn-ea"/>
              </a:rPr>
              <a:t>，以表示如果间隔8拍流水后继任务的话，前一任务必定已流出流水线而不会发生功能段使用上的冲突。</a:t>
            </a:r>
            <a:endParaRPr lang="zh-CN" altLang="en-US" sz="2000" dirty="0">
              <a:solidFill>
                <a:schemeClr val="accent1"/>
              </a:solidFill>
              <a:latin typeface="Times New Roman" panose="02020603050405020304" pitchFamily="18" charset="0"/>
            </a:endParaRPr>
          </a:p>
          <a:p>
            <a:pPr eaLnBrk="1" latinLnBrk="0" hangingPunct="1">
              <a:lnSpc>
                <a:spcPct val="130000"/>
              </a:lnSpc>
              <a:spcBef>
                <a:spcPts val="0"/>
              </a:spcBef>
            </a:pPr>
            <a:endParaRPr lang="zh-CN" altLang="en-US" sz="2000" dirty="0">
              <a:solidFill>
                <a:schemeClr val="accent1"/>
              </a:solidFill>
              <a:latin typeface="Times New Roman" panose="02020603050405020304" pitchFamily="18" charset="0"/>
            </a:endParaRPr>
          </a:p>
          <a:p>
            <a:pPr eaLnBrk="1" latinLnBrk="0" hangingPunct="1">
              <a:lnSpc>
                <a:spcPct val="130000"/>
              </a:lnSpc>
              <a:spcBef>
                <a:spcPts val="0"/>
              </a:spcBef>
            </a:pPr>
            <a:endParaRPr lang="zh-CN" altLang="en-US" sz="2000" b="1" dirty="0">
              <a:solidFill>
                <a:schemeClr val="accent1"/>
              </a:solidFill>
              <a:latin typeface="Times New Roman" panose="02020603050405020304" pitchFamily="18" charset="0"/>
              <a:ea typeface="微软雅黑" panose="020B0503020204020204" pitchFamily="34" charset="-122"/>
            </a:endParaRPr>
          </a:p>
        </p:txBody>
      </p:sp>
    </p:spTree>
    <p:custDataLst>
      <p:tags r:id="rId1"/>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Step3：非线性流水线的调度—状态转移图  </a:t>
            </a:r>
          </a:p>
        </p:txBody>
      </p:sp>
      <p:pic>
        <p:nvPicPr>
          <p:cNvPr id="239620" name="图片 5"/>
          <p:cNvPicPr>
            <a:picLocks noChangeAspect="1"/>
          </p:cNvPicPr>
          <p:nvPr>
            <p:custDataLst>
              <p:tags r:id="rId3"/>
            </p:custDataLst>
          </p:nvPr>
        </p:nvPicPr>
        <p:blipFill>
          <a:blip r:embed="rId8"/>
          <a:stretch>
            <a:fillRect/>
          </a:stretch>
        </p:blipFill>
        <p:spPr>
          <a:xfrm>
            <a:off x="4144645" y="4203595"/>
            <a:ext cx="3486150" cy="1988820"/>
          </a:xfrm>
          <a:prstGeom prst="rect">
            <a:avLst/>
          </a:prstGeom>
          <a:noFill/>
          <a:ln w="9525">
            <a:noFill/>
          </a:ln>
        </p:spPr>
      </p:pic>
      <p:pic>
        <p:nvPicPr>
          <p:cNvPr id="42" name="图片 41" descr="微信截图_20240112211134"/>
          <p:cNvPicPr>
            <a:picLocks noChangeAspect="1"/>
          </p:cNvPicPr>
          <p:nvPr>
            <p:custDataLst>
              <p:tags r:id="rId4"/>
            </p:custDataLst>
          </p:nvPr>
        </p:nvPicPr>
        <p:blipFill>
          <a:blip r:embed="rId9"/>
          <a:stretch>
            <a:fillRect/>
          </a:stretch>
        </p:blipFill>
        <p:spPr>
          <a:xfrm>
            <a:off x="9227820" y="201295"/>
            <a:ext cx="1895475" cy="485775"/>
          </a:xfrm>
          <a:prstGeom prst="rect">
            <a:avLst/>
          </a:prstGeom>
        </p:spPr>
      </p:pic>
      <p:sp>
        <p:nvSpPr>
          <p:cNvPr id="2" name="Rectangle 3">
            <a:extLst>
              <a:ext uri="{FF2B5EF4-FFF2-40B4-BE49-F238E27FC236}">
                <a16:creationId xmlns:a16="http://schemas.microsoft.com/office/drawing/2014/main" id="{56AD63C7-0E31-3E7A-CA18-B147215FCBA8}"/>
              </a:ext>
            </a:extLst>
          </p:cNvPr>
          <p:cNvSpPr>
            <a:spLocks noGrp="1"/>
          </p:cNvSpPr>
          <p:nvPr>
            <p:ph idx="1" hasCustomPrompt="1"/>
            <p:custDataLst>
              <p:tags r:id="rId5"/>
            </p:custDataLst>
          </p:nvPr>
        </p:nvSpPr>
        <p:spPr>
          <a:xfrm>
            <a:off x="541655" y="1221883"/>
            <a:ext cx="10198100" cy="5402580"/>
          </a:xfrm>
        </p:spPr>
        <p:txBody>
          <a:bodyPr vert="horz" wrap="square" lIns="91440" tIns="45720" rIns="91440" bIns="45720" anchor="t" anchorCtr="0"/>
          <a:lstStyle/>
          <a:p>
            <a:pPr lvl="1">
              <a:lnSpc>
                <a:spcPct val="120000"/>
              </a:lnSpc>
              <a:buSzPct val="100000"/>
              <a:buFont typeface="Wingdings" panose="05000000000000000000" charset="0"/>
              <a:buChar char="Ø"/>
            </a:pPr>
            <a:r>
              <a:rPr lang="zh-CN" altLang="en-US" sz="2000" dirty="0">
                <a:solidFill>
                  <a:srgbClr val="000000"/>
                </a:solidFill>
                <a:latin typeface="Times New Roman" panose="02020603050405020304" pitchFamily="18" charset="0"/>
                <a:sym typeface="+mn-ea"/>
              </a:rPr>
              <a:t>F={1,5,6,8},初始冲突向量C=(10110001)。</a:t>
            </a:r>
            <a:endParaRPr lang="zh-CN" altLang="en-US" sz="2000" dirty="0">
              <a:solidFill>
                <a:srgbClr val="000000"/>
              </a:solidFill>
              <a:latin typeface="Times New Roman" panose="02020603050405020304" pitchFamily="18" charset="0"/>
            </a:endParaRPr>
          </a:p>
          <a:p>
            <a:pPr lvl="1">
              <a:lnSpc>
                <a:spcPct val="120000"/>
              </a:lnSpc>
              <a:buSzPct val="100000"/>
              <a:buFont typeface="Wingdings" panose="05000000000000000000" charset="0"/>
              <a:buChar char="Ø"/>
            </a:pPr>
            <a:r>
              <a:rPr lang="zh-CN" altLang="en-US" sz="2000" dirty="0">
                <a:solidFill>
                  <a:srgbClr val="000000"/>
                </a:solidFill>
                <a:latin typeface="Times New Roman" panose="02020603050405020304" pitchFamily="18" charset="0"/>
                <a:sym typeface="+mn-ea"/>
              </a:rPr>
              <a:t>假设第二个任务间隔2拍流入流水线。</a:t>
            </a:r>
            <a:endParaRPr lang="zh-CN" altLang="en-US" sz="2000" dirty="0">
              <a:solidFill>
                <a:srgbClr val="000000"/>
              </a:solidFill>
              <a:latin typeface="Times New Roman" panose="02020603050405020304" pitchFamily="18" charset="0"/>
            </a:endParaRPr>
          </a:p>
          <a:p>
            <a:pPr lvl="1">
              <a:lnSpc>
                <a:spcPct val="120000"/>
              </a:lnSpc>
              <a:buSzPct val="100000"/>
              <a:buFont typeface="Wingdings" panose="05000000000000000000" charset="0"/>
              <a:buChar char="Ø"/>
            </a:pPr>
            <a:r>
              <a:rPr lang="zh-CN" altLang="en-US" sz="2000" dirty="0">
                <a:solidFill>
                  <a:srgbClr val="000000"/>
                </a:solidFill>
                <a:latin typeface="Times New Roman" panose="02020603050405020304" pitchFamily="18" charset="0"/>
                <a:sym typeface="+mn-ea"/>
              </a:rPr>
              <a:t>如果选择第二个任务在间隔2拍时流入流水线，对第一个任务而言，冲突微量右移2位就成了(00101100)。这样，要想使第三个任务流入流水线后，既不会与第一个任务发生功能段冲突，也不会与第二个任务发生功能段冲突，新的冲突向量就应当是第一个任务当前的冲突向量(00101100)与第二个任务的初始冲突向量(10110001)的按位“或”，其结果为：</a:t>
            </a:r>
            <a:endParaRPr lang="zh-CN" altLang="en-US" sz="2000" dirty="0">
              <a:solidFill>
                <a:srgbClr val="000000"/>
              </a:solidFill>
              <a:latin typeface="Times New Roman" panose="02020603050405020304" pitchFamily="18" charset="0"/>
            </a:endParaRPr>
          </a:p>
          <a:p>
            <a:pPr eaLnBrk="1" latinLnBrk="0" hangingPunct="1">
              <a:lnSpc>
                <a:spcPct val="130000"/>
              </a:lnSpc>
              <a:spcBef>
                <a:spcPts val="0"/>
              </a:spcBef>
            </a:pPr>
            <a:endParaRPr lang="zh-CN" altLang="en-US" sz="2000" b="1" dirty="0">
              <a:solidFill>
                <a:srgbClr val="000000"/>
              </a:solidFill>
              <a:latin typeface="Times New Roman" panose="02020603050405020304" pitchFamily="18" charset="0"/>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时间重叠，解决访存相关</a:t>
            </a:r>
          </a:p>
        </p:txBody>
      </p:sp>
      <p:grpSp>
        <p:nvGrpSpPr>
          <p:cNvPr id="2" name="组合 1"/>
          <p:cNvGrpSpPr/>
          <p:nvPr/>
        </p:nvGrpSpPr>
        <p:grpSpPr>
          <a:xfrm>
            <a:off x="1192530" y="1147445"/>
            <a:ext cx="9232900" cy="4991100"/>
            <a:chOff x="1833" y="1920"/>
            <a:chExt cx="15534" cy="8398"/>
          </a:xfrm>
        </p:grpSpPr>
        <p:sp>
          <p:nvSpPr>
            <p:cNvPr id="5" name="图文框 4"/>
            <p:cNvSpPr/>
            <p:nvPr>
              <p:custDataLst>
                <p:tags r:id="rId5"/>
              </p:custDataLst>
            </p:nvPr>
          </p:nvSpPr>
          <p:spPr>
            <a:xfrm>
              <a:off x="1833" y="2132"/>
              <a:ext cx="15534" cy="8187"/>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6" name="任意多边形: 形状 20"/>
            <p:cNvSpPr>
              <a:spLocks noChangeAspect="1"/>
            </p:cNvSpPr>
            <p:nvPr>
              <p:custDataLst>
                <p:tags r:id="rId6"/>
              </p:custDataLst>
            </p:nvPr>
          </p:nvSpPr>
          <p:spPr>
            <a:xfrm rot="10800000" flipH="1" flipV="1">
              <a:off x="2581"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7" name="任意多边形: 形状 19"/>
            <p:cNvSpPr>
              <a:spLocks noChangeAspect="1"/>
            </p:cNvSpPr>
            <p:nvPr>
              <p:custDataLst>
                <p:tags r:id="rId7"/>
              </p:custDataLst>
            </p:nvPr>
          </p:nvSpPr>
          <p:spPr>
            <a:xfrm rot="10800000" flipH="1" flipV="1">
              <a:off x="2332"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871345" y="2232025"/>
            <a:ext cx="7877810" cy="3322955"/>
          </a:xfrm>
          <a:prstGeom prst="rect">
            <a:avLst/>
          </a:prstGeom>
          <a:noFill/>
        </p:spPr>
        <p:txBody>
          <a:bodyPr wrap="square" rtlCol="0" anchor="t">
            <a:spAutoFit/>
          </a:bodyPr>
          <a:lstStyle/>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方法1</a:t>
            </a:r>
            <a:r>
              <a:rPr lang="zh-CN" altLang="en-US"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pPr marL="730250" lvl="1"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让操作数和指令分存于两个</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独立编址且可同时访问</a:t>
            </a:r>
            <a:r>
              <a:rPr lang="zh-CN" altLang="en-US"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的存储器，有利于实现指令保护，增加总线控制和软件设计的复杂性；</a:t>
            </a:r>
          </a:p>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方法2：</a:t>
            </a:r>
          </a:p>
          <a:p>
            <a:pPr marL="730250" lvl="1"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仍保持指令和操作数混存，采用</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多体交叉主存结构，</a:t>
            </a:r>
            <a:r>
              <a:rPr lang="zh-CN" altLang="en-US"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只要第K条指令的操作数和第K+1条指令不在同一个体内，仍可在一个主存周期取得所需操作数和指令；（有局限性）</a:t>
            </a:r>
          </a:p>
        </p:txBody>
      </p:sp>
      <p:sp>
        <p:nvSpPr>
          <p:cNvPr id="20" name="文本框 19"/>
          <p:cNvSpPr txBox="1"/>
          <p:nvPr>
            <p:custDataLst>
              <p:tags r:id="rId3"/>
            </p:custDataLst>
          </p:nvPr>
        </p:nvSpPr>
        <p:spPr>
          <a:xfrm>
            <a:off x="2783840" y="1727835"/>
            <a:ext cx="5765800" cy="460375"/>
          </a:xfrm>
          <a:prstGeom prst="rect">
            <a:avLst/>
          </a:prstGeom>
          <a:noFill/>
        </p:spPr>
        <p:txBody>
          <a:bodyPr wrap="square" rtlCol="0" anchor="t">
            <a:spAutoFit/>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lang="zh-CN" altLang="en-US" sz="2400" b="1" noProof="0" dirty="0">
                <a:ln>
                  <a:noFill/>
                </a:ln>
                <a:solidFill>
                  <a:schemeClr val="bg2">
                    <a:lumMod val="10000"/>
                  </a:schemeClr>
                </a:solidFill>
                <a:effectLst/>
                <a:uLnTx/>
                <a:uFillTx/>
                <a:latin typeface="微软雅黑" panose="020B0503020204020204" pitchFamily="34" charset="-122"/>
                <a:ea typeface="微软雅黑" panose="020B0503020204020204" pitchFamily="34" charset="-122"/>
                <a:sym typeface="+mn-ea"/>
              </a:rPr>
              <a:t>在硬件上花费一定的代价！</a:t>
            </a:r>
          </a:p>
        </p:txBody>
      </p:sp>
      <p:pic>
        <p:nvPicPr>
          <p:cNvPr id="30" name="图片 29" descr="微信截图_20240112211134"/>
          <p:cNvPicPr>
            <a:picLocks noChangeAspect="1"/>
          </p:cNvPicPr>
          <p:nvPr>
            <p:custDataLst>
              <p:tags r:id="rId4"/>
            </p:custDataLst>
          </p:nvPr>
        </p:nvPicPr>
        <p:blipFill>
          <a:blip r:embed="rId10"/>
          <a:stretch>
            <a:fillRect/>
          </a:stretch>
        </p:blipFill>
        <p:spPr>
          <a:xfrm>
            <a:off x="9227820" y="201295"/>
            <a:ext cx="1895475" cy="485775"/>
          </a:xfrm>
          <a:prstGeom prst="rect">
            <a:avLst/>
          </a:prstGeom>
        </p:spPr>
      </p:pic>
    </p:spTree>
    <p:custDataLst>
      <p:tags r:id="rId1"/>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Step3：非线性流水线的调度—状态转移图  </a:t>
            </a:r>
          </a:p>
        </p:txBody>
      </p:sp>
      <p:pic>
        <p:nvPicPr>
          <p:cNvPr id="42" name="图片 41" descr="微信截图_20240112211134"/>
          <p:cNvPicPr>
            <a:picLocks noChangeAspect="1"/>
          </p:cNvPicPr>
          <p:nvPr>
            <p:custDataLst>
              <p:tags r:id="rId3"/>
            </p:custDataLst>
          </p:nvPr>
        </p:nvPicPr>
        <p:blipFill>
          <a:blip r:embed="rId7"/>
          <a:stretch>
            <a:fillRect/>
          </a:stretch>
        </p:blipFill>
        <p:spPr>
          <a:xfrm>
            <a:off x="9227820" y="201295"/>
            <a:ext cx="1895475" cy="485775"/>
          </a:xfrm>
          <a:prstGeom prst="rect">
            <a:avLst/>
          </a:prstGeom>
        </p:spPr>
      </p:pic>
      <p:sp>
        <p:nvSpPr>
          <p:cNvPr id="2" name="Rectangle 3">
            <a:extLst>
              <a:ext uri="{FF2B5EF4-FFF2-40B4-BE49-F238E27FC236}">
                <a16:creationId xmlns:a16="http://schemas.microsoft.com/office/drawing/2014/main" id="{F1434D85-91C2-271A-9DA8-797F30AD3CC0}"/>
              </a:ext>
            </a:extLst>
          </p:cNvPr>
          <p:cNvSpPr>
            <a:spLocks noGrp="1"/>
          </p:cNvSpPr>
          <p:nvPr>
            <p:ph idx="1" hasCustomPrompt="1"/>
            <p:custDataLst>
              <p:tags r:id="rId4"/>
            </p:custDataLst>
          </p:nvPr>
        </p:nvSpPr>
        <p:spPr>
          <a:xfrm>
            <a:off x="541655" y="1439887"/>
            <a:ext cx="9961880" cy="2937817"/>
          </a:xfrm>
        </p:spPr>
        <p:txBody>
          <a:bodyPr vert="horz" wrap="square" lIns="91440" tIns="45720" rIns="91440" bIns="45720" anchor="t" anchorCtr="0"/>
          <a:lstStyle/>
          <a:p>
            <a:pPr eaLnBrk="1" latinLnBrk="0" hangingPunct="1">
              <a:lnSpc>
                <a:spcPct val="150000"/>
              </a:lnSpc>
              <a:spcBef>
                <a:spcPts val="0"/>
              </a:spcBef>
            </a:pPr>
            <a:r>
              <a:rPr lang="zh-CN" altLang="en-US" sz="2000" dirty="0">
                <a:solidFill>
                  <a:schemeClr val="tx1">
                    <a:lumMod val="50000"/>
                  </a:schemeClr>
                </a:solidFill>
                <a:latin typeface="微软雅黑" panose="020B0503020204020204" pitchFamily="34" charset="-122"/>
              </a:rPr>
              <a:t>也就是说，第三个任务只能在第二个任务流入流水线后隔2拍或7拍流入，才不会发生与先前进入流水线的那些任务争用功能段。</a:t>
            </a:r>
          </a:p>
          <a:p>
            <a:pPr eaLnBrk="1" latinLnBrk="0" hangingPunct="1">
              <a:lnSpc>
                <a:spcPct val="150000"/>
              </a:lnSpc>
              <a:spcBef>
                <a:spcPts val="0"/>
              </a:spcBef>
            </a:pPr>
            <a:r>
              <a:rPr lang="zh-CN" altLang="en-US" sz="2000" dirty="0">
                <a:solidFill>
                  <a:schemeClr val="tx1">
                    <a:lumMod val="50000"/>
                  </a:schemeClr>
                </a:solidFill>
                <a:latin typeface="微软雅黑" panose="020B0503020204020204" pitchFamily="34" charset="-122"/>
              </a:rPr>
              <a:t>于是，按照这样的思路，选择所有各种可能的间隔拍数流入新的任务，从而又可以产生新的冲突向量，一直进行到不再产生不同的冲突向量为止。按照这样的方法，就可以画出用冲突向量表示的流水线状态转移图，图中两个冲突向量之间用有向弧上的数字表示引入后续任务产生其新的冲突向量所用的间隔拍数</a:t>
            </a:r>
          </a:p>
        </p:txBody>
      </p:sp>
    </p:spTree>
    <p:custDataLst>
      <p:tags r:id="rId1"/>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Step3：非线性流水线的调度—状态转移图  </a:t>
            </a:r>
          </a:p>
        </p:txBody>
      </p:sp>
      <p:pic>
        <p:nvPicPr>
          <p:cNvPr id="42" name="图片 41" descr="微信截图_20240112211134"/>
          <p:cNvPicPr>
            <a:picLocks noChangeAspect="1"/>
          </p:cNvPicPr>
          <p:nvPr>
            <p:custDataLst>
              <p:tags r:id="rId3"/>
            </p:custDataLst>
          </p:nvPr>
        </p:nvPicPr>
        <p:blipFill>
          <a:blip r:embed="rId6"/>
          <a:stretch>
            <a:fillRect/>
          </a:stretch>
        </p:blipFill>
        <p:spPr>
          <a:xfrm>
            <a:off x="9227820" y="201295"/>
            <a:ext cx="1895475" cy="485775"/>
          </a:xfrm>
          <a:prstGeom prst="rect">
            <a:avLst/>
          </a:prstGeom>
        </p:spPr>
      </p:pic>
      <p:pic>
        <p:nvPicPr>
          <p:cNvPr id="2" name="图片 1" descr="状态转移图">
            <a:extLst>
              <a:ext uri="{FF2B5EF4-FFF2-40B4-BE49-F238E27FC236}">
                <a16:creationId xmlns:a16="http://schemas.microsoft.com/office/drawing/2014/main" id="{3A03E4BC-EF04-4BD3-9DA1-65673A93EFFD}"/>
              </a:ext>
            </a:extLst>
          </p:cNvPr>
          <p:cNvPicPr>
            <a:picLocks noChangeAspect="1"/>
          </p:cNvPicPr>
          <p:nvPr/>
        </p:nvPicPr>
        <p:blipFill>
          <a:blip r:embed="rId7"/>
          <a:stretch>
            <a:fillRect/>
          </a:stretch>
        </p:blipFill>
        <p:spPr>
          <a:xfrm>
            <a:off x="4824140" y="1688623"/>
            <a:ext cx="6908165" cy="3855720"/>
          </a:xfrm>
          <a:prstGeom prst="rect">
            <a:avLst/>
          </a:prstGeom>
        </p:spPr>
      </p:pic>
      <p:sp>
        <p:nvSpPr>
          <p:cNvPr id="3" name="文本框 2">
            <a:extLst>
              <a:ext uri="{FF2B5EF4-FFF2-40B4-BE49-F238E27FC236}">
                <a16:creationId xmlns:a16="http://schemas.microsoft.com/office/drawing/2014/main" id="{16E02E4C-C9E3-B7C2-FAD9-016B145771CE}"/>
              </a:ext>
            </a:extLst>
          </p:cNvPr>
          <p:cNvSpPr txBox="1"/>
          <p:nvPr/>
        </p:nvSpPr>
        <p:spPr>
          <a:xfrm>
            <a:off x="935355" y="1600835"/>
            <a:ext cx="4358005" cy="3046095"/>
          </a:xfrm>
          <a:prstGeom prst="rect">
            <a:avLst/>
          </a:prstGeom>
          <a:noFill/>
        </p:spPr>
        <p:txBody>
          <a:bodyPr wrap="square" rtlCol="0">
            <a:spAutoFit/>
          </a:bodyPr>
          <a:lstStyle/>
          <a:p>
            <a:pPr marL="0" indent="0">
              <a:lnSpc>
                <a:spcPct val="120000"/>
              </a:lnSpc>
              <a:buFont typeface="Wingdings" panose="05000000000000000000" charset="0"/>
              <a:buNone/>
            </a:pPr>
            <a:endParaRPr lang="zh-CN" altLang="en-US" sz="2000">
              <a:solidFill>
                <a:srgbClr val="000000"/>
              </a:solidFill>
              <a:latin typeface="微软雅黑" panose="020B0503020204020204" pitchFamily="34" charset="-122"/>
              <a:ea typeface="微软雅黑" panose="020B0503020204020204" pitchFamily="34" charset="-122"/>
            </a:endParaRPr>
          </a:p>
          <a:p>
            <a:pPr marL="342900" indent="-342900">
              <a:lnSpc>
                <a:spcPct val="120000"/>
              </a:lnSpc>
              <a:buFont typeface="Wingdings" panose="05000000000000000000" charset="0"/>
              <a:buChar char="Ø"/>
            </a:pPr>
            <a:r>
              <a:rPr lang="zh-CN" altLang="en-US" sz="2000">
                <a:solidFill>
                  <a:srgbClr val="000000"/>
                </a:solidFill>
                <a:latin typeface="微软雅黑" panose="020B0503020204020204" pitchFamily="34" charset="-122"/>
                <a:ea typeface="微软雅黑" panose="020B0503020204020204" pitchFamily="34" charset="-122"/>
              </a:rPr>
              <a:t>按照该状态转移图，在图中找出所有的闭合回路进行流水线的调度都不会发生功能段使用上的冲突现象。</a:t>
            </a:r>
          </a:p>
          <a:p>
            <a:pPr marL="342900" indent="-342900">
              <a:lnSpc>
                <a:spcPct val="120000"/>
              </a:lnSpc>
              <a:buFont typeface="Wingdings" panose="05000000000000000000" charset="0"/>
              <a:buChar char="Ø"/>
            </a:pPr>
            <a:endParaRPr lang="zh-CN" altLang="en-US" sz="2000">
              <a:solidFill>
                <a:srgbClr val="000000"/>
              </a:solidFill>
              <a:latin typeface="微软雅黑" panose="020B0503020204020204" pitchFamily="34" charset="-122"/>
              <a:ea typeface="微软雅黑" panose="020B0503020204020204" pitchFamily="34" charset="-122"/>
            </a:endParaRPr>
          </a:p>
          <a:p>
            <a:pPr marL="342900" indent="-342900">
              <a:lnSpc>
                <a:spcPct val="120000"/>
              </a:lnSpc>
              <a:buFont typeface="Wingdings" panose="05000000000000000000" charset="0"/>
              <a:buChar char="Ø"/>
            </a:pPr>
            <a:r>
              <a:rPr lang="zh-CN" altLang="en-US" sz="2000">
                <a:solidFill>
                  <a:srgbClr val="000000"/>
                </a:solidFill>
                <a:latin typeface="微软雅黑" panose="020B0503020204020204" pitchFamily="34" charset="-122"/>
                <a:ea typeface="微软雅黑" panose="020B0503020204020204" pitchFamily="34" charset="-122"/>
              </a:rPr>
              <a:t>然而，要想找到最佳的任务调度策略，必需分别计算每个回路的平均间隔拍数，然后找出其中的最小值。</a:t>
            </a:r>
          </a:p>
        </p:txBody>
      </p:sp>
    </p:spTree>
    <p:custDataLst>
      <p:tags r:id="rId1"/>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Step4：非线性流水线的调度—启动循环  </a:t>
            </a:r>
          </a:p>
        </p:txBody>
      </p:sp>
      <p:sp>
        <p:nvSpPr>
          <p:cNvPr id="4" name="箭头: V 形 3"/>
          <p:cNvSpPr/>
          <p:nvPr>
            <p:custDataLst>
              <p:tags r:id="rId3"/>
            </p:custDataLst>
          </p:nvPr>
        </p:nvSpPr>
        <p:spPr>
          <a:xfrm>
            <a:off x="1300167" y="1223395"/>
            <a:ext cx="291081" cy="396929"/>
          </a:xfrm>
          <a:prstGeom prst="chevron">
            <a:avLst>
              <a:gd name="adj" fmla="val 60480"/>
            </a:avLst>
          </a:prstGeom>
          <a:solidFill>
            <a:schemeClr val="accent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菱形 1"/>
          <p:cNvSpPr/>
          <p:nvPr>
            <p:custDataLst>
              <p:tags r:id="rId4"/>
            </p:custDataLst>
          </p:nvPr>
        </p:nvSpPr>
        <p:spPr>
          <a:xfrm>
            <a:off x="1240458" y="1342814"/>
            <a:ext cx="162842" cy="16827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V 形 3"/>
          <p:cNvSpPr/>
          <p:nvPr>
            <p:custDataLst>
              <p:tags r:id="rId5"/>
            </p:custDataLst>
          </p:nvPr>
        </p:nvSpPr>
        <p:spPr>
          <a:xfrm>
            <a:off x="1300167" y="1961046"/>
            <a:ext cx="291081" cy="396929"/>
          </a:xfrm>
          <a:prstGeom prst="chevron">
            <a:avLst>
              <a:gd name="adj" fmla="val 60480"/>
            </a:avLst>
          </a:prstGeom>
          <a:solidFill>
            <a:schemeClr val="accent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菱形 10"/>
          <p:cNvSpPr/>
          <p:nvPr>
            <p:custDataLst>
              <p:tags r:id="rId6"/>
            </p:custDataLst>
          </p:nvPr>
        </p:nvSpPr>
        <p:spPr>
          <a:xfrm>
            <a:off x="1240458" y="2080464"/>
            <a:ext cx="162842" cy="16827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V 形 3"/>
          <p:cNvSpPr/>
          <p:nvPr>
            <p:custDataLst>
              <p:tags r:id="rId7"/>
            </p:custDataLst>
          </p:nvPr>
        </p:nvSpPr>
        <p:spPr>
          <a:xfrm>
            <a:off x="1300167" y="2698699"/>
            <a:ext cx="291081" cy="396929"/>
          </a:xfrm>
          <a:prstGeom prst="chevron">
            <a:avLst>
              <a:gd name="adj" fmla="val 60480"/>
            </a:avLst>
          </a:prstGeom>
          <a:solidFill>
            <a:schemeClr val="accent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菱形 13"/>
          <p:cNvSpPr/>
          <p:nvPr>
            <p:custDataLst>
              <p:tags r:id="rId8"/>
            </p:custDataLst>
          </p:nvPr>
        </p:nvSpPr>
        <p:spPr>
          <a:xfrm>
            <a:off x="1240458" y="2818117"/>
            <a:ext cx="162842" cy="16827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30"/>
          <p:cNvSpPr txBox="1"/>
          <p:nvPr>
            <p:custDataLst>
              <p:tags r:id="rId9"/>
            </p:custDataLst>
          </p:nvPr>
        </p:nvSpPr>
        <p:spPr>
          <a:xfrm>
            <a:off x="1660525" y="1151890"/>
            <a:ext cx="10391775" cy="597535"/>
          </a:xfrm>
          <a:prstGeom prst="rect">
            <a:avLst/>
          </a:prstGeom>
          <a:noFill/>
        </p:spPr>
        <p:txBody>
          <a:bodyPr wrap="square" rtlCol="0">
            <a:noAutofit/>
          </a:bodyPr>
          <a:lstStyle/>
          <a:p>
            <a:pPr marL="0" indent="0" eaLnBrk="1" latinLnBrk="0" hangingPunct="1">
              <a:lnSpc>
                <a:spcPct val="120000"/>
              </a:lnSpc>
              <a:spcBef>
                <a:spcPts val="0"/>
              </a:spcBef>
              <a:spcAft>
                <a:spcPts val="0"/>
              </a:spcAft>
              <a:buSzPct val="70000"/>
              <a:buNone/>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有些启动距离在非线性流水线的所有功能段，在任何时间都不会发生冲突。</a:t>
            </a:r>
          </a:p>
          <a:p>
            <a:pPr marL="0" indent="0" eaLnBrk="1" latinLnBrk="0" hangingPunct="1">
              <a:lnSpc>
                <a:spcPct val="120000"/>
              </a:lnSpc>
              <a:spcBef>
                <a:spcPts val="0"/>
              </a:spcBef>
              <a:spcAft>
                <a:spcPts val="0"/>
              </a:spcAft>
              <a:buSzPct val="70000"/>
              <a:buNone/>
            </a:pP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latinLnBrk="0" hangingPunct="1">
              <a:lnSpc>
                <a:spcPct val="120000"/>
              </a:lnSpc>
              <a:spcBef>
                <a:spcPts val="0"/>
              </a:spcBef>
              <a:spcAft>
                <a:spcPts val="0"/>
              </a:spcAft>
              <a:buSzPct val="70000"/>
              <a:buNone/>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例如</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禁止表为（3，4，6）</a:t>
            </a:r>
            <a:endPar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latinLnBrk="0" hangingPunct="1">
              <a:lnSpc>
                <a:spcPct val="120000"/>
              </a:lnSpc>
              <a:spcBef>
                <a:spcPts val="0"/>
              </a:spcBef>
              <a:spcAft>
                <a:spcPts val="0"/>
              </a:spcAft>
              <a:buSzPct val="70000"/>
              <a:buNone/>
            </a:pP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latinLnBrk="0" hangingPunct="1">
              <a:lnSpc>
                <a:spcPct val="120000"/>
              </a:lnSpc>
              <a:spcBef>
                <a:spcPts val="0"/>
              </a:spcBef>
              <a:spcAft>
                <a:spcPts val="0"/>
              </a:spcAft>
              <a:buSzPct val="70000"/>
              <a:buNone/>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启动距离为5时，其预约表如下：</a:t>
            </a:r>
          </a:p>
        </p:txBody>
      </p:sp>
      <p:graphicFrame>
        <p:nvGraphicFramePr>
          <p:cNvPr id="5" name="Group 4"/>
          <p:cNvGraphicFramePr>
            <a:graphicFrameLocks noGrp="1"/>
          </p:cNvGraphicFramePr>
          <p:nvPr>
            <p:custDataLst>
              <p:tags r:id="rId10"/>
            </p:custDataLst>
          </p:nvPr>
        </p:nvGraphicFramePr>
        <p:xfrm>
          <a:off x="1727835" y="3455670"/>
          <a:ext cx="7820026" cy="1822450"/>
        </p:xfrm>
        <a:graphic>
          <a:graphicData uri="http://schemas.openxmlformats.org/drawingml/2006/table">
            <a:tbl>
              <a:tblPr/>
              <a:tblGrid>
                <a:gridCol w="608137">
                  <a:extLst>
                    <a:ext uri="{9D8B030D-6E8A-4147-A177-3AD203B41FA5}">
                      <a16:colId xmlns:a16="http://schemas.microsoft.com/office/drawing/2014/main" val="20000"/>
                    </a:ext>
                  </a:extLst>
                </a:gridCol>
                <a:gridCol w="615933">
                  <a:extLst>
                    <a:ext uri="{9D8B030D-6E8A-4147-A177-3AD203B41FA5}">
                      <a16:colId xmlns:a16="http://schemas.microsoft.com/office/drawing/2014/main" val="20001"/>
                    </a:ext>
                  </a:extLst>
                </a:gridCol>
                <a:gridCol w="611256">
                  <a:extLst>
                    <a:ext uri="{9D8B030D-6E8A-4147-A177-3AD203B41FA5}">
                      <a16:colId xmlns:a16="http://schemas.microsoft.com/office/drawing/2014/main" val="20002"/>
                    </a:ext>
                  </a:extLst>
                </a:gridCol>
                <a:gridCol w="615935">
                  <a:extLst>
                    <a:ext uri="{9D8B030D-6E8A-4147-A177-3AD203B41FA5}">
                      <a16:colId xmlns:a16="http://schemas.microsoft.com/office/drawing/2014/main" val="20003"/>
                    </a:ext>
                  </a:extLst>
                </a:gridCol>
                <a:gridCol w="612815">
                  <a:extLst>
                    <a:ext uri="{9D8B030D-6E8A-4147-A177-3AD203B41FA5}">
                      <a16:colId xmlns:a16="http://schemas.microsoft.com/office/drawing/2014/main" val="20004"/>
                    </a:ext>
                  </a:extLst>
                </a:gridCol>
                <a:gridCol w="612815">
                  <a:extLst>
                    <a:ext uri="{9D8B030D-6E8A-4147-A177-3AD203B41FA5}">
                      <a16:colId xmlns:a16="http://schemas.microsoft.com/office/drawing/2014/main" val="20005"/>
                    </a:ext>
                  </a:extLst>
                </a:gridCol>
                <a:gridCol w="615933">
                  <a:extLst>
                    <a:ext uri="{9D8B030D-6E8A-4147-A177-3AD203B41FA5}">
                      <a16:colId xmlns:a16="http://schemas.microsoft.com/office/drawing/2014/main" val="20006"/>
                    </a:ext>
                  </a:extLst>
                </a:gridCol>
                <a:gridCol w="587867">
                  <a:extLst>
                    <a:ext uri="{9D8B030D-6E8A-4147-A177-3AD203B41FA5}">
                      <a16:colId xmlns:a16="http://schemas.microsoft.com/office/drawing/2014/main" val="20007"/>
                    </a:ext>
                  </a:extLst>
                </a:gridCol>
                <a:gridCol w="587867">
                  <a:extLst>
                    <a:ext uri="{9D8B030D-6E8A-4147-A177-3AD203B41FA5}">
                      <a16:colId xmlns:a16="http://schemas.microsoft.com/office/drawing/2014/main" val="20008"/>
                    </a:ext>
                  </a:extLst>
                </a:gridCol>
                <a:gridCol w="587867">
                  <a:extLst>
                    <a:ext uri="{9D8B030D-6E8A-4147-A177-3AD203B41FA5}">
                      <a16:colId xmlns:a16="http://schemas.microsoft.com/office/drawing/2014/main" val="20009"/>
                    </a:ext>
                  </a:extLst>
                </a:gridCol>
                <a:gridCol w="587867">
                  <a:extLst>
                    <a:ext uri="{9D8B030D-6E8A-4147-A177-3AD203B41FA5}">
                      <a16:colId xmlns:a16="http://schemas.microsoft.com/office/drawing/2014/main" val="20010"/>
                    </a:ext>
                  </a:extLst>
                </a:gridCol>
                <a:gridCol w="587867">
                  <a:extLst>
                    <a:ext uri="{9D8B030D-6E8A-4147-A177-3AD203B41FA5}">
                      <a16:colId xmlns:a16="http://schemas.microsoft.com/office/drawing/2014/main" val="20011"/>
                    </a:ext>
                  </a:extLst>
                </a:gridCol>
                <a:gridCol w="587867">
                  <a:extLst>
                    <a:ext uri="{9D8B030D-6E8A-4147-A177-3AD203B41FA5}">
                      <a16:colId xmlns:a16="http://schemas.microsoft.com/office/drawing/2014/main" val="20012"/>
                    </a:ext>
                  </a:extLst>
                </a:gridCol>
              </a:tblGrid>
              <a:tr h="3625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矩形 5"/>
          <p:cNvSpPr/>
          <p:nvPr>
            <p:custDataLst>
              <p:tags r:id="rId11"/>
            </p:custDataLst>
          </p:nvPr>
        </p:nvSpPr>
        <p:spPr bwMode="auto">
          <a:xfrm>
            <a:off x="2339023" y="3822383"/>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 name="矩形 7"/>
          <p:cNvSpPr/>
          <p:nvPr>
            <p:custDataLst>
              <p:tags r:id="rId12"/>
            </p:custDataLst>
          </p:nvPr>
        </p:nvSpPr>
        <p:spPr bwMode="auto">
          <a:xfrm>
            <a:off x="2954973" y="418592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9" name="矩形 8"/>
          <p:cNvSpPr/>
          <p:nvPr>
            <p:custDataLst>
              <p:tags r:id="rId13"/>
            </p:custDataLst>
          </p:nvPr>
        </p:nvSpPr>
        <p:spPr bwMode="auto">
          <a:xfrm>
            <a:off x="2954973" y="4558983"/>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 name="矩形 6"/>
          <p:cNvSpPr/>
          <p:nvPr>
            <p:custDataLst>
              <p:tags r:id="rId14"/>
            </p:custDataLst>
          </p:nvPr>
        </p:nvSpPr>
        <p:spPr bwMode="auto">
          <a:xfrm>
            <a:off x="3570923" y="491934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2" name="矩形 11"/>
          <p:cNvSpPr/>
          <p:nvPr>
            <p:custDataLst>
              <p:tags r:id="rId15"/>
            </p:custDataLst>
          </p:nvPr>
        </p:nvSpPr>
        <p:spPr bwMode="auto">
          <a:xfrm>
            <a:off x="4180523" y="3822383"/>
            <a:ext cx="62230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31" name="矩形 30"/>
          <p:cNvSpPr/>
          <p:nvPr>
            <p:custDataLst>
              <p:tags r:id="rId16"/>
            </p:custDataLst>
          </p:nvPr>
        </p:nvSpPr>
        <p:spPr bwMode="auto">
          <a:xfrm>
            <a:off x="4804410" y="4192270"/>
            <a:ext cx="6032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32" name="矩形 31"/>
          <p:cNvSpPr/>
          <p:nvPr>
            <p:custDataLst>
              <p:tags r:id="rId17"/>
            </p:custDataLst>
          </p:nvPr>
        </p:nvSpPr>
        <p:spPr bwMode="auto">
          <a:xfrm>
            <a:off x="5410835" y="4558983"/>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33" name="矩形 32"/>
          <p:cNvSpPr/>
          <p:nvPr>
            <p:custDataLst>
              <p:tags r:id="rId18"/>
            </p:custDataLst>
          </p:nvPr>
        </p:nvSpPr>
        <p:spPr bwMode="auto">
          <a:xfrm>
            <a:off x="6017260" y="3822383"/>
            <a:ext cx="6032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34" name="矩形 33"/>
          <p:cNvSpPr/>
          <p:nvPr>
            <p:custDataLst>
              <p:tags r:id="rId19"/>
            </p:custDataLst>
          </p:nvPr>
        </p:nvSpPr>
        <p:spPr>
          <a:xfrm>
            <a:off x="5398135" y="3823970"/>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35" name="矩形 34"/>
          <p:cNvSpPr/>
          <p:nvPr>
            <p:custDataLst>
              <p:tags r:id="rId20"/>
            </p:custDataLst>
          </p:nvPr>
        </p:nvSpPr>
        <p:spPr>
          <a:xfrm>
            <a:off x="6014085" y="4187508"/>
            <a:ext cx="604838"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36" name="矩形 35"/>
          <p:cNvSpPr/>
          <p:nvPr>
            <p:custDataLst>
              <p:tags r:id="rId21"/>
            </p:custDataLst>
          </p:nvPr>
        </p:nvSpPr>
        <p:spPr>
          <a:xfrm>
            <a:off x="6014085" y="4560570"/>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37" name="矩形 36"/>
          <p:cNvSpPr/>
          <p:nvPr>
            <p:custDataLst>
              <p:tags r:id="rId22"/>
            </p:custDataLst>
          </p:nvPr>
        </p:nvSpPr>
        <p:spPr>
          <a:xfrm>
            <a:off x="6617335" y="492093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38" name="矩形 37"/>
          <p:cNvSpPr/>
          <p:nvPr>
            <p:custDataLst>
              <p:tags r:id="rId23"/>
            </p:custDataLst>
          </p:nvPr>
        </p:nvSpPr>
        <p:spPr>
          <a:xfrm>
            <a:off x="7196773" y="3823970"/>
            <a:ext cx="622300"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39" name="矩形 38"/>
          <p:cNvSpPr/>
          <p:nvPr>
            <p:custDataLst>
              <p:tags r:id="rId24"/>
            </p:custDataLst>
          </p:nvPr>
        </p:nvSpPr>
        <p:spPr>
          <a:xfrm>
            <a:off x="7785735" y="4193858"/>
            <a:ext cx="601663"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41" name="矩形 40"/>
          <p:cNvSpPr/>
          <p:nvPr>
            <p:custDataLst>
              <p:tags r:id="rId25"/>
            </p:custDataLst>
          </p:nvPr>
        </p:nvSpPr>
        <p:spPr>
          <a:xfrm>
            <a:off x="8373110" y="4560570"/>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43" name="矩形 42"/>
          <p:cNvSpPr/>
          <p:nvPr>
            <p:custDataLst>
              <p:tags r:id="rId26"/>
            </p:custDataLst>
          </p:nvPr>
        </p:nvSpPr>
        <p:spPr>
          <a:xfrm>
            <a:off x="8371523" y="3819208"/>
            <a:ext cx="606425"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cxnSp>
        <p:nvCxnSpPr>
          <p:cNvPr id="44" name="直接连接符 43"/>
          <p:cNvCxnSpPr/>
          <p:nvPr>
            <p:custDataLst>
              <p:tags r:id="rId27"/>
            </p:custDataLst>
          </p:nvPr>
        </p:nvCxnSpPr>
        <p:spPr>
          <a:xfrm>
            <a:off x="2339023" y="5270183"/>
            <a:ext cx="0" cy="661987"/>
          </a:xfrm>
          <a:prstGeom prst="line">
            <a:avLst/>
          </a:prstGeom>
          <a:ln w="19050" cap="flat" cmpd="sng">
            <a:solidFill>
              <a:srgbClr val="FF0000"/>
            </a:solidFill>
            <a:prstDash val="solid"/>
            <a:headEnd type="none" w="med" len="med"/>
            <a:tailEnd type="none" w="med" len="med"/>
          </a:ln>
        </p:spPr>
      </p:cxnSp>
      <p:cxnSp>
        <p:nvCxnSpPr>
          <p:cNvPr id="45" name="直接连接符 44"/>
          <p:cNvCxnSpPr/>
          <p:nvPr>
            <p:custDataLst>
              <p:tags r:id="rId28"/>
            </p:custDataLst>
          </p:nvPr>
        </p:nvCxnSpPr>
        <p:spPr>
          <a:xfrm>
            <a:off x="5398135" y="5270183"/>
            <a:ext cx="0" cy="661987"/>
          </a:xfrm>
          <a:prstGeom prst="line">
            <a:avLst/>
          </a:prstGeom>
          <a:ln w="19050" cap="flat" cmpd="sng">
            <a:solidFill>
              <a:srgbClr val="FF0000"/>
            </a:solidFill>
            <a:prstDash val="solid"/>
            <a:headEnd type="none" w="med" len="med"/>
            <a:tailEnd type="none" w="med" len="med"/>
          </a:ln>
        </p:spPr>
      </p:cxnSp>
      <p:cxnSp>
        <p:nvCxnSpPr>
          <p:cNvPr id="46" name="直接连接符 45"/>
          <p:cNvCxnSpPr/>
          <p:nvPr>
            <p:custDataLst>
              <p:tags r:id="rId29"/>
            </p:custDataLst>
          </p:nvPr>
        </p:nvCxnSpPr>
        <p:spPr>
          <a:xfrm>
            <a:off x="8371523" y="5270183"/>
            <a:ext cx="0" cy="661987"/>
          </a:xfrm>
          <a:prstGeom prst="line">
            <a:avLst/>
          </a:prstGeom>
          <a:ln w="19050" cap="flat" cmpd="sng">
            <a:solidFill>
              <a:srgbClr val="FF0000"/>
            </a:solidFill>
            <a:prstDash val="solid"/>
            <a:headEnd type="none" w="med" len="med"/>
            <a:tailEnd type="none" w="med" len="med"/>
          </a:ln>
        </p:spPr>
      </p:cxnSp>
      <p:cxnSp>
        <p:nvCxnSpPr>
          <p:cNvPr id="48" name="直接箭头连接符 47"/>
          <p:cNvCxnSpPr/>
          <p:nvPr>
            <p:custDataLst>
              <p:tags r:id="rId30"/>
            </p:custDataLst>
          </p:nvPr>
        </p:nvCxnSpPr>
        <p:spPr>
          <a:xfrm>
            <a:off x="2339023" y="5601970"/>
            <a:ext cx="3068637" cy="0"/>
          </a:xfrm>
          <a:prstGeom prst="straightConnector1">
            <a:avLst/>
          </a:prstGeom>
          <a:ln w="19050" cap="flat" cmpd="sng">
            <a:solidFill>
              <a:srgbClr val="FF0000"/>
            </a:solidFill>
            <a:prstDash val="solid"/>
            <a:headEnd type="triangle" w="med" len="med"/>
            <a:tailEnd type="triangle" w="med" len="med"/>
          </a:ln>
        </p:spPr>
      </p:cxnSp>
      <p:cxnSp>
        <p:nvCxnSpPr>
          <p:cNvPr id="50" name="直接箭头连接符 49"/>
          <p:cNvCxnSpPr/>
          <p:nvPr>
            <p:custDataLst>
              <p:tags r:id="rId31"/>
            </p:custDataLst>
          </p:nvPr>
        </p:nvCxnSpPr>
        <p:spPr>
          <a:xfrm>
            <a:off x="5398135" y="5601970"/>
            <a:ext cx="2987675" cy="0"/>
          </a:xfrm>
          <a:prstGeom prst="straightConnector1">
            <a:avLst/>
          </a:prstGeom>
          <a:ln w="19050" cap="flat" cmpd="sng">
            <a:solidFill>
              <a:srgbClr val="FF0000"/>
            </a:solidFill>
            <a:prstDash val="solid"/>
            <a:headEnd type="triangle" w="med" len="med"/>
            <a:tailEnd type="triangle" w="med" len="med"/>
          </a:ln>
        </p:spPr>
      </p:cxnSp>
      <p:sp>
        <p:nvSpPr>
          <p:cNvPr id="55" name="文本框 54"/>
          <p:cNvSpPr txBox="1"/>
          <p:nvPr>
            <p:custDataLst>
              <p:tags r:id="rId32"/>
            </p:custDataLst>
          </p:nvPr>
        </p:nvSpPr>
        <p:spPr>
          <a:xfrm>
            <a:off x="3256598" y="5641658"/>
            <a:ext cx="1108075"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solidFill>
                  <a:srgbClr val="FF0000"/>
                </a:solidFill>
                <a:latin typeface="Times New Roman" panose="02020603050405020304" pitchFamily="18" charset="0"/>
              </a:rPr>
              <a:t>启动周期</a:t>
            </a:r>
          </a:p>
        </p:txBody>
      </p:sp>
      <p:sp>
        <p:nvSpPr>
          <p:cNvPr id="61" name="文本框 60"/>
          <p:cNvSpPr txBox="1"/>
          <p:nvPr>
            <p:custDataLst>
              <p:tags r:id="rId33"/>
            </p:custDataLst>
          </p:nvPr>
        </p:nvSpPr>
        <p:spPr>
          <a:xfrm>
            <a:off x="6260148" y="5636895"/>
            <a:ext cx="1579562"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solidFill>
                  <a:srgbClr val="FF0000"/>
                </a:solidFill>
                <a:latin typeface="Times New Roman" panose="02020603050405020304" pitchFamily="18" charset="0"/>
              </a:rPr>
              <a:t>重复启动周期</a:t>
            </a:r>
          </a:p>
        </p:txBody>
      </p:sp>
      <p:pic>
        <p:nvPicPr>
          <p:cNvPr id="62" name="图片 61" descr="微信截图_20240112211134"/>
          <p:cNvPicPr>
            <a:picLocks noChangeAspect="1"/>
          </p:cNvPicPr>
          <p:nvPr>
            <p:custDataLst>
              <p:tags r:id="rId34"/>
            </p:custDataLst>
          </p:nvPr>
        </p:nvPicPr>
        <p:blipFill>
          <a:blip r:embed="rId37"/>
          <a:stretch>
            <a:fillRect/>
          </a:stretch>
        </p:blipFill>
        <p:spPr>
          <a:xfrm>
            <a:off x="922782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ppt_x"/>
                                          </p:val>
                                        </p:tav>
                                        <p:tav tm="100000">
                                          <p:val>
                                            <p:strVal val="#ppt_x"/>
                                          </p:val>
                                        </p:tav>
                                      </p:tavLst>
                                    </p:anim>
                                    <p:anim calcmode="lin" valueType="num">
                                      <p:cBhvr additive="base">
                                        <p:cTn id="24" dur="500" fill="hold"/>
                                        <p:tgtEl>
                                          <p:spTgt spid="3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ppt_x"/>
                                          </p:val>
                                        </p:tav>
                                        <p:tav tm="100000">
                                          <p:val>
                                            <p:strVal val="#ppt_x"/>
                                          </p:val>
                                        </p:tav>
                                      </p:tavLst>
                                    </p:anim>
                                    <p:anim calcmode="lin" valueType="num">
                                      <p:cBhvr additive="base">
                                        <p:cTn id="3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ppt_x"/>
                                          </p:val>
                                        </p:tav>
                                        <p:tav tm="100000">
                                          <p:val>
                                            <p:strVal val="#ppt_x"/>
                                          </p:val>
                                        </p:tav>
                                      </p:tavLst>
                                    </p:anim>
                                    <p:anim calcmode="lin" valueType="num">
                                      <p:cBhvr additive="base">
                                        <p:cTn id="3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ppt_x"/>
                                          </p:val>
                                        </p:tav>
                                        <p:tav tm="100000">
                                          <p:val>
                                            <p:strVal val="#ppt_x"/>
                                          </p:val>
                                        </p:tav>
                                      </p:tavLst>
                                    </p:anim>
                                    <p:anim calcmode="lin" valueType="num">
                                      <p:cBhvr additive="base">
                                        <p:cTn id="44" dur="500" fill="hold"/>
                                        <p:tgtEl>
                                          <p:spTgt spid="4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anim calcmode="lin" valueType="num">
                                      <p:cBhvr additive="base">
                                        <p:cTn id="51" dur="500" fill="hold"/>
                                        <p:tgtEl>
                                          <p:spTgt spid="48"/>
                                        </p:tgtEl>
                                        <p:attrNameLst>
                                          <p:attrName>ppt_x</p:attrName>
                                        </p:attrNameLst>
                                      </p:cBhvr>
                                      <p:tavLst>
                                        <p:tav tm="0">
                                          <p:val>
                                            <p:strVal val="#ppt_x"/>
                                          </p:val>
                                        </p:tav>
                                        <p:tav tm="100000">
                                          <p:val>
                                            <p:strVal val="#ppt_x"/>
                                          </p:val>
                                        </p:tav>
                                      </p:tavLst>
                                    </p:anim>
                                    <p:anim calcmode="lin" valueType="num">
                                      <p:cBhvr additive="base">
                                        <p:cTn id="52" dur="500" fill="hold"/>
                                        <p:tgtEl>
                                          <p:spTgt spid="4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fill="hold"/>
                                        <p:tgtEl>
                                          <p:spTgt spid="55"/>
                                        </p:tgtEl>
                                        <p:attrNameLst>
                                          <p:attrName>ppt_x</p:attrName>
                                        </p:attrNameLst>
                                      </p:cBhvr>
                                      <p:tavLst>
                                        <p:tav tm="0">
                                          <p:val>
                                            <p:strVal val="#ppt_x"/>
                                          </p:val>
                                        </p:tav>
                                        <p:tav tm="100000">
                                          <p:val>
                                            <p:strVal val="#ppt_x"/>
                                          </p:val>
                                        </p:tav>
                                      </p:tavLst>
                                    </p:anim>
                                    <p:anim calcmode="lin" valueType="num">
                                      <p:cBhvr additive="base">
                                        <p:cTn id="5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0"/>
                                        </p:tgtEl>
                                        <p:attrNameLst>
                                          <p:attrName>style.visibility</p:attrName>
                                        </p:attrNameLst>
                                      </p:cBhvr>
                                      <p:to>
                                        <p:strVal val="visible"/>
                                      </p:to>
                                    </p:set>
                                    <p:anim calcmode="lin" valueType="num">
                                      <p:cBhvr additive="base">
                                        <p:cTn id="61" dur="500" fill="hold"/>
                                        <p:tgtEl>
                                          <p:spTgt spid="50"/>
                                        </p:tgtEl>
                                        <p:attrNameLst>
                                          <p:attrName>ppt_x</p:attrName>
                                        </p:attrNameLst>
                                      </p:cBhvr>
                                      <p:tavLst>
                                        <p:tav tm="0">
                                          <p:val>
                                            <p:strVal val="#ppt_x"/>
                                          </p:val>
                                        </p:tav>
                                        <p:tav tm="100000">
                                          <p:val>
                                            <p:strVal val="#ppt_x"/>
                                          </p:val>
                                        </p:tav>
                                      </p:tavLst>
                                    </p:anim>
                                    <p:anim calcmode="lin" valueType="num">
                                      <p:cBhvr additive="base">
                                        <p:cTn id="62" dur="500" fill="hold"/>
                                        <p:tgtEl>
                                          <p:spTgt spid="5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anim calcmode="lin" valueType="num">
                                      <p:cBhvr additive="base">
                                        <p:cTn id="65" dur="500" fill="hold"/>
                                        <p:tgtEl>
                                          <p:spTgt spid="61"/>
                                        </p:tgtEl>
                                        <p:attrNameLst>
                                          <p:attrName>ppt_x</p:attrName>
                                        </p:attrNameLst>
                                      </p:cBhvr>
                                      <p:tavLst>
                                        <p:tav tm="0">
                                          <p:val>
                                            <p:strVal val="#ppt_x"/>
                                          </p:val>
                                        </p:tav>
                                        <p:tav tm="100000">
                                          <p:val>
                                            <p:strVal val="#ppt_x"/>
                                          </p:val>
                                        </p:tav>
                                      </p:tavLst>
                                    </p:anim>
                                    <p:anim calcmode="lin" valueType="num">
                                      <p:cBhvr additive="base">
                                        <p:cTn id="66" dur="500" fill="hold"/>
                                        <p:tgtEl>
                                          <p:spTgt spid="61"/>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additive="base">
                                        <p:cTn id="69" dur="500" fill="hold"/>
                                        <p:tgtEl>
                                          <p:spTgt spid="46"/>
                                        </p:tgtEl>
                                        <p:attrNameLst>
                                          <p:attrName>ppt_x</p:attrName>
                                        </p:attrNameLst>
                                      </p:cBhvr>
                                      <p:tavLst>
                                        <p:tav tm="0">
                                          <p:val>
                                            <p:strVal val="#ppt_x"/>
                                          </p:val>
                                        </p:tav>
                                        <p:tav tm="100000">
                                          <p:val>
                                            <p:strVal val="#ppt_x"/>
                                          </p:val>
                                        </p:tav>
                                      </p:tavLst>
                                    </p:anim>
                                    <p:anim calcmode="lin" valueType="num">
                                      <p:cBhvr additive="base">
                                        <p:cTn id="7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P spid="37" grpId="0" bldLvl="0" animBg="1"/>
      <p:bldP spid="38" grpId="0" bldLvl="0" animBg="1"/>
      <p:bldP spid="39" grpId="0" bldLvl="0" animBg="1"/>
      <p:bldP spid="41" grpId="0" bldLvl="0" animBg="1"/>
      <p:bldP spid="43" grpId="0" bldLvl="0" animBg="1"/>
      <p:bldP spid="55" grpId="0"/>
      <p:bldP spid="61"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Step4：非线性流水线的调度—启动循环 </a:t>
            </a:r>
          </a:p>
        </p:txBody>
      </p:sp>
      <p:sp>
        <p:nvSpPr>
          <p:cNvPr id="13" name="TextBox 30"/>
          <p:cNvSpPr txBox="1"/>
          <p:nvPr>
            <p:custDataLst>
              <p:tags r:id="rId3"/>
            </p:custDataLst>
          </p:nvPr>
        </p:nvSpPr>
        <p:spPr>
          <a:xfrm>
            <a:off x="1609725" y="1151890"/>
            <a:ext cx="9067800" cy="2320290"/>
          </a:xfrm>
          <a:prstGeom prst="rect">
            <a:avLst/>
          </a:prstGeom>
          <a:noFill/>
        </p:spPr>
        <p:txBody>
          <a:bodyPr wrap="square" rtlCol="0">
            <a:normAutofit/>
          </a:bodyPr>
          <a:lstStyle/>
          <a:p>
            <a:pPr marL="0" indent="0" eaLnBrk="1" latinLnBrk="0" hangingPunct="1">
              <a:lnSpc>
                <a:spcPct val="100000"/>
              </a:lnSpc>
              <a:spcBef>
                <a:spcPts val="0"/>
              </a:spcBef>
              <a:spcAft>
                <a:spcPts val="0"/>
              </a:spcAft>
              <a:buSzPct val="70000"/>
              <a:buNone/>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非线性流水线中，不发生冲突的启动距离不一定仅仅是一个常数，在一般情况下是一个循环数列。</a:t>
            </a:r>
          </a:p>
          <a:p>
            <a:pPr marL="0" indent="0" eaLnBrk="1" latinLnBrk="0" hangingPunct="1">
              <a:lnSpc>
                <a:spcPct val="100000"/>
              </a:lnSpc>
              <a:spcBef>
                <a:spcPts val="0"/>
              </a:spcBef>
              <a:spcAft>
                <a:spcPts val="0"/>
              </a:spcAft>
              <a:buSzPct val="70000"/>
              <a:buNone/>
            </a:pPr>
            <a:endParaRPr lang="zh-CN" altLang="en-US" sz="2000" dirty="0">
              <a:solidFill>
                <a:schemeClr val="dk1">
                  <a:lumMod val="75000"/>
                </a:schemeClr>
              </a:solidFill>
              <a:latin typeface="Times New Roman" panose="02020603050405020304" pitchFamily="18" charset="0"/>
              <a:ea typeface="微软雅黑" panose="020B0503020204020204" pitchFamily="34" charset="-122"/>
            </a:endParaRPr>
          </a:p>
          <a:p>
            <a:pPr marL="0" indent="0" eaLnBrk="1" latinLnBrk="0" hangingPunct="1">
              <a:lnSpc>
                <a:spcPct val="100000"/>
              </a:lnSpc>
              <a:spcBef>
                <a:spcPts val="0"/>
              </a:spcBef>
              <a:spcAft>
                <a:spcPts val="0"/>
              </a:spcAft>
              <a:buSzPct val="70000"/>
              <a:buNone/>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例如，前例中采用1、7、1、7、…交替的启动距离时，任何一个时钟周期也不会发生冲突。</a:t>
            </a:r>
          </a:p>
        </p:txBody>
      </p:sp>
      <p:sp>
        <p:nvSpPr>
          <p:cNvPr id="4" name="箭头: V 形 3"/>
          <p:cNvSpPr/>
          <p:nvPr>
            <p:custDataLst>
              <p:tags r:id="rId4"/>
            </p:custDataLst>
          </p:nvPr>
        </p:nvSpPr>
        <p:spPr>
          <a:xfrm>
            <a:off x="1300167" y="1223395"/>
            <a:ext cx="291081" cy="396929"/>
          </a:xfrm>
          <a:prstGeom prst="chevron">
            <a:avLst>
              <a:gd name="adj" fmla="val 60480"/>
            </a:avLst>
          </a:prstGeom>
          <a:solidFill>
            <a:schemeClr val="accent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菱形 1"/>
          <p:cNvSpPr/>
          <p:nvPr>
            <p:custDataLst>
              <p:tags r:id="rId5"/>
            </p:custDataLst>
          </p:nvPr>
        </p:nvSpPr>
        <p:spPr>
          <a:xfrm>
            <a:off x="1240458" y="1342814"/>
            <a:ext cx="162842" cy="16827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V 形 3"/>
          <p:cNvSpPr/>
          <p:nvPr>
            <p:custDataLst>
              <p:tags r:id="rId6"/>
            </p:custDataLst>
          </p:nvPr>
        </p:nvSpPr>
        <p:spPr>
          <a:xfrm>
            <a:off x="1300167" y="2104556"/>
            <a:ext cx="291081" cy="396929"/>
          </a:xfrm>
          <a:prstGeom prst="chevron">
            <a:avLst>
              <a:gd name="adj" fmla="val 60480"/>
            </a:avLst>
          </a:prstGeom>
          <a:solidFill>
            <a:schemeClr val="accent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菱形 10"/>
          <p:cNvSpPr/>
          <p:nvPr>
            <p:custDataLst>
              <p:tags r:id="rId7"/>
            </p:custDataLst>
          </p:nvPr>
        </p:nvSpPr>
        <p:spPr>
          <a:xfrm>
            <a:off x="1240458" y="2223974"/>
            <a:ext cx="162842" cy="16827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Group 4"/>
          <p:cNvGraphicFramePr>
            <a:graphicFrameLocks noGrp="1"/>
          </p:cNvGraphicFramePr>
          <p:nvPr>
            <p:custDataLst>
              <p:tags r:id="rId8"/>
            </p:custDataLst>
          </p:nvPr>
        </p:nvGraphicFramePr>
        <p:xfrm>
          <a:off x="1332230" y="3170555"/>
          <a:ext cx="8626478" cy="2827937"/>
        </p:xfrm>
        <a:graphic>
          <a:graphicData uri="http://schemas.openxmlformats.org/drawingml/2006/table">
            <a:tbl>
              <a:tblPr/>
              <a:tblGrid>
                <a:gridCol w="400131">
                  <a:extLst>
                    <a:ext uri="{9D8B030D-6E8A-4147-A177-3AD203B41FA5}">
                      <a16:colId xmlns:a16="http://schemas.microsoft.com/office/drawing/2014/main" val="20000"/>
                    </a:ext>
                  </a:extLst>
                </a:gridCol>
                <a:gridCol w="405263">
                  <a:extLst>
                    <a:ext uri="{9D8B030D-6E8A-4147-A177-3AD203B41FA5}">
                      <a16:colId xmlns:a16="http://schemas.microsoft.com/office/drawing/2014/main" val="20001"/>
                    </a:ext>
                  </a:extLst>
                </a:gridCol>
                <a:gridCol w="402186">
                  <a:extLst>
                    <a:ext uri="{9D8B030D-6E8A-4147-A177-3AD203B41FA5}">
                      <a16:colId xmlns:a16="http://schemas.microsoft.com/office/drawing/2014/main" val="20002"/>
                    </a:ext>
                  </a:extLst>
                </a:gridCol>
                <a:gridCol w="405264">
                  <a:extLst>
                    <a:ext uri="{9D8B030D-6E8A-4147-A177-3AD203B41FA5}">
                      <a16:colId xmlns:a16="http://schemas.microsoft.com/office/drawing/2014/main" val="20003"/>
                    </a:ext>
                  </a:extLst>
                </a:gridCol>
                <a:gridCol w="403208">
                  <a:extLst>
                    <a:ext uri="{9D8B030D-6E8A-4147-A177-3AD203B41FA5}">
                      <a16:colId xmlns:a16="http://schemas.microsoft.com/office/drawing/2014/main" val="20004"/>
                    </a:ext>
                  </a:extLst>
                </a:gridCol>
                <a:gridCol w="403208">
                  <a:extLst>
                    <a:ext uri="{9D8B030D-6E8A-4147-A177-3AD203B41FA5}">
                      <a16:colId xmlns:a16="http://schemas.microsoft.com/office/drawing/2014/main" val="20005"/>
                    </a:ext>
                  </a:extLst>
                </a:gridCol>
                <a:gridCol w="405263">
                  <a:extLst>
                    <a:ext uri="{9D8B030D-6E8A-4147-A177-3AD203B41FA5}">
                      <a16:colId xmlns:a16="http://schemas.microsoft.com/office/drawing/2014/main" val="20006"/>
                    </a:ext>
                  </a:extLst>
                </a:gridCol>
                <a:gridCol w="386797">
                  <a:extLst>
                    <a:ext uri="{9D8B030D-6E8A-4147-A177-3AD203B41FA5}">
                      <a16:colId xmlns:a16="http://schemas.microsoft.com/office/drawing/2014/main" val="20007"/>
                    </a:ext>
                  </a:extLst>
                </a:gridCol>
                <a:gridCol w="386797">
                  <a:extLst>
                    <a:ext uri="{9D8B030D-6E8A-4147-A177-3AD203B41FA5}">
                      <a16:colId xmlns:a16="http://schemas.microsoft.com/office/drawing/2014/main" val="20008"/>
                    </a:ext>
                  </a:extLst>
                </a:gridCol>
                <a:gridCol w="386797">
                  <a:extLst>
                    <a:ext uri="{9D8B030D-6E8A-4147-A177-3AD203B41FA5}">
                      <a16:colId xmlns:a16="http://schemas.microsoft.com/office/drawing/2014/main" val="20009"/>
                    </a:ext>
                  </a:extLst>
                </a:gridCol>
                <a:gridCol w="386797">
                  <a:extLst>
                    <a:ext uri="{9D8B030D-6E8A-4147-A177-3AD203B41FA5}">
                      <a16:colId xmlns:a16="http://schemas.microsoft.com/office/drawing/2014/main" val="20010"/>
                    </a:ext>
                  </a:extLst>
                </a:gridCol>
                <a:gridCol w="386797">
                  <a:extLst>
                    <a:ext uri="{9D8B030D-6E8A-4147-A177-3AD203B41FA5}">
                      <a16:colId xmlns:a16="http://schemas.microsoft.com/office/drawing/2014/main" val="20011"/>
                    </a:ext>
                  </a:extLst>
                </a:gridCol>
                <a:gridCol w="386797">
                  <a:extLst>
                    <a:ext uri="{9D8B030D-6E8A-4147-A177-3AD203B41FA5}">
                      <a16:colId xmlns:a16="http://schemas.microsoft.com/office/drawing/2014/main" val="20012"/>
                    </a:ext>
                  </a:extLst>
                </a:gridCol>
                <a:gridCol w="386797">
                  <a:extLst>
                    <a:ext uri="{9D8B030D-6E8A-4147-A177-3AD203B41FA5}">
                      <a16:colId xmlns:a16="http://schemas.microsoft.com/office/drawing/2014/main" val="20013"/>
                    </a:ext>
                  </a:extLst>
                </a:gridCol>
                <a:gridCol w="386797">
                  <a:extLst>
                    <a:ext uri="{9D8B030D-6E8A-4147-A177-3AD203B41FA5}">
                      <a16:colId xmlns:a16="http://schemas.microsoft.com/office/drawing/2014/main" val="20014"/>
                    </a:ext>
                  </a:extLst>
                </a:gridCol>
                <a:gridCol w="386797">
                  <a:extLst>
                    <a:ext uri="{9D8B030D-6E8A-4147-A177-3AD203B41FA5}">
                      <a16:colId xmlns:a16="http://schemas.microsoft.com/office/drawing/2014/main" val="20015"/>
                    </a:ext>
                  </a:extLst>
                </a:gridCol>
                <a:gridCol w="386797">
                  <a:extLst>
                    <a:ext uri="{9D8B030D-6E8A-4147-A177-3AD203B41FA5}">
                      <a16:colId xmlns:a16="http://schemas.microsoft.com/office/drawing/2014/main" val="20016"/>
                    </a:ext>
                  </a:extLst>
                </a:gridCol>
                <a:gridCol w="386797">
                  <a:extLst>
                    <a:ext uri="{9D8B030D-6E8A-4147-A177-3AD203B41FA5}">
                      <a16:colId xmlns:a16="http://schemas.microsoft.com/office/drawing/2014/main" val="20017"/>
                    </a:ext>
                  </a:extLst>
                </a:gridCol>
                <a:gridCol w="386797">
                  <a:extLst>
                    <a:ext uri="{9D8B030D-6E8A-4147-A177-3AD203B41FA5}">
                      <a16:colId xmlns:a16="http://schemas.microsoft.com/office/drawing/2014/main" val="20018"/>
                    </a:ext>
                  </a:extLst>
                </a:gridCol>
                <a:gridCol w="386797">
                  <a:extLst>
                    <a:ext uri="{9D8B030D-6E8A-4147-A177-3AD203B41FA5}">
                      <a16:colId xmlns:a16="http://schemas.microsoft.com/office/drawing/2014/main" val="20019"/>
                    </a:ext>
                  </a:extLst>
                </a:gridCol>
                <a:gridCol w="386797">
                  <a:extLst>
                    <a:ext uri="{9D8B030D-6E8A-4147-A177-3AD203B41FA5}">
                      <a16:colId xmlns:a16="http://schemas.microsoft.com/office/drawing/2014/main" val="20020"/>
                    </a:ext>
                  </a:extLst>
                </a:gridCol>
                <a:gridCol w="386797">
                  <a:extLst>
                    <a:ext uri="{9D8B030D-6E8A-4147-A177-3AD203B41FA5}">
                      <a16:colId xmlns:a16="http://schemas.microsoft.com/office/drawing/2014/main" val="20021"/>
                    </a:ext>
                  </a:extLst>
                </a:gridCol>
              </a:tblGrid>
              <a:tr h="511441">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49" marR="91449" marT="45722" marB="4572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a:t>
                      </a:r>
                    </a:p>
                  </a:txBody>
                  <a:tcPr marL="91449" marR="91449"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2</a:t>
                      </a:r>
                    </a:p>
                  </a:txBody>
                  <a:tcPr marL="91449" marR="91449"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3</a:t>
                      </a:r>
                    </a:p>
                  </a:txBody>
                  <a:tcPr marL="91449" marR="91449"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4</a:t>
                      </a:r>
                    </a:p>
                  </a:txBody>
                  <a:tcPr marL="91449" marR="91449"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5</a:t>
                      </a:r>
                    </a:p>
                  </a:txBody>
                  <a:tcPr marL="91449" marR="91449"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6</a:t>
                      </a:r>
                    </a:p>
                  </a:txBody>
                  <a:tcPr marL="91449" marR="91449"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7</a:t>
                      </a:r>
                    </a:p>
                  </a:txBody>
                  <a:tcPr marL="91449" marR="91449"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8</a:t>
                      </a:r>
                    </a:p>
                  </a:txBody>
                  <a:tcPr marL="91449" marR="91449"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9</a:t>
                      </a:r>
                    </a:p>
                  </a:txBody>
                  <a:tcPr marL="91449" marR="91449"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10</a:t>
                      </a:r>
                    </a:p>
                  </a:txBody>
                  <a:tcPr marL="91449" marR="91449"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11</a:t>
                      </a:r>
                    </a:p>
                  </a:txBody>
                  <a:tcPr marL="91449" marR="91449"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12</a:t>
                      </a:r>
                    </a:p>
                  </a:txBody>
                  <a:tcPr marL="91449" marR="91449"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13</a:t>
                      </a:r>
                    </a:p>
                  </a:txBody>
                  <a:tcPr marL="91449" marR="91449"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14</a:t>
                      </a:r>
                    </a:p>
                  </a:txBody>
                  <a:tcPr marL="91449" marR="91449"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15</a:t>
                      </a:r>
                    </a:p>
                  </a:txBody>
                  <a:tcPr marL="91449" marR="91449"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16</a:t>
                      </a:r>
                    </a:p>
                  </a:txBody>
                  <a:tcPr marL="91449" marR="91449"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17</a:t>
                      </a:r>
                    </a:p>
                  </a:txBody>
                  <a:tcPr marL="91449" marR="91449"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18</a:t>
                      </a:r>
                    </a:p>
                  </a:txBody>
                  <a:tcPr marL="91449" marR="91449"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19</a:t>
                      </a:r>
                    </a:p>
                  </a:txBody>
                  <a:tcPr marL="91449" marR="91449"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20</a:t>
                      </a:r>
                    </a:p>
                  </a:txBody>
                  <a:tcPr marL="91449" marR="91449"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p>
                  </a:txBody>
                  <a:tcPr marL="91449" marR="91449"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29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p>
                  </a:txBody>
                  <a:tcPr marL="91449" marR="91449" marT="45722" marB="4572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9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p>
                  </a:txBody>
                  <a:tcPr marL="91449" marR="91449" marT="45722" marB="4572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29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p>
                  </a:txBody>
                  <a:tcPr marL="91449" marR="91449" marT="45722" marB="4572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9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p>
                  </a:txBody>
                  <a:tcPr marL="91449" marR="91449" marT="45722" marB="4572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45722" marB="4572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 name="矩形 7"/>
          <p:cNvSpPr/>
          <p:nvPr>
            <p:custDataLst>
              <p:tags r:id="rId9"/>
            </p:custDataLst>
          </p:nvPr>
        </p:nvSpPr>
        <p:spPr bwMode="auto">
          <a:xfrm>
            <a:off x="1735455" y="3684905"/>
            <a:ext cx="398463" cy="327025"/>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cxnSp>
        <p:nvCxnSpPr>
          <p:cNvPr id="9" name="直接连接符 8"/>
          <p:cNvCxnSpPr/>
          <p:nvPr>
            <p:custDataLst>
              <p:tags r:id="rId10"/>
            </p:custDataLst>
          </p:nvPr>
        </p:nvCxnSpPr>
        <p:spPr>
          <a:xfrm>
            <a:off x="1735455" y="5015230"/>
            <a:ext cx="0" cy="660400"/>
          </a:xfrm>
          <a:prstGeom prst="line">
            <a:avLst/>
          </a:prstGeom>
          <a:ln w="19050" cap="flat" cmpd="sng">
            <a:solidFill>
              <a:srgbClr val="FF0000"/>
            </a:solidFill>
            <a:prstDash val="solid"/>
            <a:headEnd type="none" w="med" len="med"/>
            <a:tailEnd type="none" w="med" len="med"/>
          </a:ln>
        </p:spPr>
      </p:cxnSp>
      <p:cxnSp>
        <p:nvCxnSpPr>
          <p:cNvPr id="44" name="直接连接符 43"/>
          <p:cNvCxnSpPr/>
          <p:nvPr>
            <p:custDataLst>
              <p:tags r:id="rId11"/>
            </p:custDataLst>
          </p:nvPr>
        </p:nvCxnSpPr>
        <p:spPr>
          <a:xfrm>
            <a:off x="4926330" y="5015230"/>
            <a:ext cx="0" cy="660400"/>
          </a:xfrm>
          <a:prstGeom prst="line">
            <a:avLst/>
          </a:prstGeom>
          <a:ln w="19050" cap="flat" cmpd="sng">
            <a:solidFill>
              <a:srgbClr val="FF0000"/>
            </a:solidFill>
            <a:prstDash val="solid"/>
            <a:headEnd type="none" w="med" len="med"/>
            <a:tailEnd type="none" w="med" len="med"/>
          </a:ln>
        </p:spPr>
      </p:cxnSp>
      <p:cxnSp>
        <p:nvCxnSpPr>
          <p:cNvPr id="45" name="直接连接符 44"/>
          <p:cNvCxnSpPr/>
          <p:nvPr>
            <p:custDataLst>
              <p:tags r:id="rId12"/>
            </p:custDataLst>
          </p:nvPr>
        </p:nvCxnSpPr>
        <p:spPr>
          <a:xfrm>
            <a:off x="8015605" y="5015230"/>
            <a:ext cx="0" cy="660400"/>
          </a:xfrm>
          <a:prstGeom prst="line">
            <a:avLst/>
          </a:prstGeom>
          <a:ln w="19050" cap="flat" cmpd="sng">
            <a:solidFill>
              <a:srgbClr val="FF0000"/>
            </a:solidFill>
            <a:prstDash val="solid"/>
            <a:headEnd type="none" w="med" len="med"/>
            <a:tailEnd type="none" w="med" len="med"/>
          </a:ln>
        </p:spPr>
      </p:cxnSp>
      <p:cxnSp>
        <p:nvCxnSpPr>
          <p:cNvPr id="43" name="直接箭头连接符 42"/>
          <p:cNvCxnSpPr/>
          <p:nvPr>
            <p:custDataLst>
              <p:tags r:id="rId13"/>
            </p:custDataLst>
          </p:nvPr>
        </p:nvCxnSpPr>
        <p:spPr>
          <a:xfrm>
            <a:off x="1735455" y="5345430"/>
            <a:ext cx="3167063" cy="0"/>
          </a:xfrm>
          <a:prstGeom prst="straightConnector1">
            <a:avLst/>
          </a:prstGeom>
          <a:ln w="19050" cap="flat" cmpd="sng">
            <a:solidFill>
              <a:srgbClr val="FF0000"/>
            </a:solidFill>
            <a:prstDash val="solid"/>
            <a:headEnd type="triangle" w="med" len="med"/>
            <a:tailEnd type="triangle" w="med" len="med"/>
          </a:ln>
        </p:spPr>
      </p:cxnSp>
      <p:cxnSp>
        <p:nvCxnSpPr>
          <p:cNvPr id="48" name="直接箭头连接符 47"/>
          <p:cNvCxnSpPr/>
          <p:nvPr>
            <p:custDataLst>
              <p:tags r:id="rId14"/>
            </p:custDataLst>
          </p:nvPr>
        </p:nvCxnSpPr>
        <p:spPr>
          <a:xfrm>
            <a:off x="4962843" y="5345430"/>
            <a:ext cx="3024187" cy="0"/>
          </a:xfrm>
          <a:prstGeom prst="straightConnector1">
            <a:avLst/>
          </a:prstGeom>
          <a:ln w="19050" cap="flat" cmpd="sng">
            <a:solidFill>
              <a:srgbClr val="FF0000"/>
            </a:solidFill>
            <a:prstDash val="solid"/>
            <a:headEnd type="triangle" w="med" len="med"/>
            <a:tailEnd type="triangle" w="med" len="med"/>
          </a:ln>
        </p:spPr>
      </p:cxnSp>
      <p:sp>
        <p:nvSpPr>
          <p:cNvPr id="46" name="文本框 45"/>
          <p:cNvSpPr txBox="1"/>
          <p:nvPr>
            <p:custDataLst>
              <p:tags r:id="rId15"/>
            </p:custDataLst>
          </p:nvPr>
        </p:nvSpPr>
        <p:spPr>
          <a:xfrm>
            <a:off x="2653030" y="5381943"/>
            <a:ext cx="1108075"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solidFill>
                  <a:srgbClr val="FF0000"/>
                </a:solidFill>
                <a:latin typeface="Times New Roman" panose="02020603050405020304" pitchFamily="18" charset="0"/>
              </a:rPr>
              <a:t>启动周期</a:t>
            </a:r>
          </a:p>
        </p:txBody>
      </p:sp>
      <p:sp>
        <p:nvSpPr>
          <p:cNvPr id="50" name="文本框 49"/>
          <p:cNvSpPr txBox="1"/>
          <p:nvPr>
            <p:custDataLst>
              <p:tags r:id="rId16"/>
            </p:custDataLst>
          </p:nvPr>
        </p:nvSpPr>
        <p:spPr>
          <a:xfrm>
            <a:off x="5904230" y="5381943"/>
            <a:ext cx="1579563"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solidFill>
                  <a:srgbClr val="FF0000"/>
                </a:solidFill>
                <a:latin typeface="Times New Roman" panose="02020603050405020304" pitchFamily="18" charset="0"/>
              </a:rPr>
              <a:t>重复启动周期</a:t>
            </a:r>
          </a:p>
        </p:txBody>
      </p:sp>
      <p:sp>
        <p:nvSpPr>
          <p:cNvPr id="29" name="矩形 28"/>
          <p:cNvSpPr/>
          <p:nvPr>
            <p:custDataLst>
              <p:tags r:id="rId17"/>
            </p:custDataLst>
          </p:nvPr>
        </p:nvSpPr>
        <p:spPr bwMode="auto">
          <a:xfrm>
            <a:off x="2133918" y="4018280"/>
            <a:ext cx="400050" cy="327025"/>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30" name="矩形 29"/>
          <p:cNvSpPr/>
          <p:nvPr>
            <p:custDataLst>
              <p:tags r:id="rId18"/>
            </p:custDataLst>
          </p:nvPr>
        </p:nvSpPr>
        <p:spPr bwMode="auto">
          <a:xfrm>
            <a:off x="2133918" y="4351655"/>
            <a:ext cx="400050" cy="327025"/>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31" name="矩形 30"/>
          <p:cNvSpPr/>
          <p:nvPr>
            <p:custDataLst>
              <p:tags r:id="rId19"/>
            </p:custDataLst>
          </p:nvPr>
        </p:nvSpPr>
        <p:spPr bwMode="auto">
          <a:xfrm>
            <a:off x="2541905" y="4691380"/>
            <a:ext cx="400050" cy="327025"/>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40" name="矩形 39"/>
          <p:cNvSpPr/>
          <p:nvPr>
            <p:custDataLst>
              <p:tags r:id="rId20"/>
            </p:custDataLst>
          </p:nvPr>
        </p:nvSpPr>
        <p:spPr bwMode="auto">
          <a:xfrm>
            <a:off x="2943543" y="3686493"/>
            <a:ext cx="400050" cy="327025"/>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42" name="矩形 41"/>
          <p:cNvSpPr/>
          <p:nvPr>
            <p:custDataLst>
              <p:tags r:id="rId21"/>
            </p:custDataLst>
          </p:nvPr>
        </p:nvSpPr>
        <p:spPr bwMode="auto">
          <a:xfrm>
            <a:off x="3343593" y="4018280"/>
            <a:ext cx="400050" cy="327025"/>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47" name="矩形 46"/>
          <p:cNvSpPr/>
          <p:nvPr>
            <p:custDataLst>
              <p:tags r:id="rId22"/>
            </p:custDataLst>
          </p:nvPr>
        </p:nvSpPr>
        <p:spPr bwMode="auto">
          <a:xfrm>
            <a:off x="4156393" y="3684905"/>
            <a:ext cx="400050" cy="327025"/>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49" name="矩形 48"/>
          <p:cNvSpPr/>
          <p:nvPr>
            <p:custDataLst>
              <p:tags r:id="rId23"/>
            </p:custDataLst>
          </p:nvPr>
        </p:nvSpPr>
        <p:spPr bwMode="auto">
          <a:xfrm>
            <a:off x="3756343" y="4364355"/>
            <a:ext cx="400050" cy="327025"/>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51" name="矩形 50"/>
          <p:cNvSpPr/>
          <p:nvPr>
            <p:custDataLst>
              <p:tags r:id="rId24"/>
            </p:custDataLst>
          </p:nvPr>
        </p:nvSpPr>
        <p:spPr>
          <a:xfrm>
            <a:off x="2148205" y="3692843"/>
            <a:ext cx="398463" cy="327025"/>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52" name="矩形 51"/>
          <p:cNvSpPr/>
          <p:nvPr>
            <p:custDataLst>
              <p:tags r:id="rId25"/>
            </p:custDataLst>
          </p:nvPr>
        </p:nvSpPr>
        <p:spPr>
          <a:xfrm>
            <a:off x="2546668" y="4026218"/>
            <a:ext cx="400050" cy="327025"/>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53" name="矩形 52"/>
          <p:cNvSpPr/>
          <p:nvPr>
            <p:custDataLst>
              <p:tags r:id="rId26"/>
            </p:custDataLst>
          </p:nvPr>
        </p:nvSpPr>
        <p:spPr>
          <a:xfrm>
            <a:off x="2546668" y="4358005"/>
            <a:ext cx="400050" cy="327025"/>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54" name="矩形 53"/>
          <p:cNvSpPr/>
          <p:nvPr>
            <p:custDataLst>
              <p:tags r:id="rId27"/>
            </p:custDataLst>
          </p:nvPr>
        </p:nvSpPr>
        <p:spPr>
          <a:xfrm>
            <a:off x="2954655" y="4697730"/>
            <a:ext cx="400050" cy="327025"/>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55" name="矩形 54"/>
          <p:cNvSpPr/>
          <p:nvPr>
            <p:custDataLst>
              <p:tags r:id="rId28"/>
            </p:custDataLst>
          </p:nvPr>
        </p:nvSpPr>
        <p:spPr>
          <a:xfrm>
            <a:off x="3356293" y="3692843"/>
            <a:ext cx="400050" cy="327025"/>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56" name="矩形 55"/>
          <p:cNvSpPr/>
          <p:nvPr>
            <p:custDataLst>
              <p:tags r:id="rId29"/>
            </p:custDataLst>
          </p:nvPr>
        </p:nvSpPr>
        <p:spPr>
          <a:xfrm>
            <a:off x="3756343" y="4026218"/>
            <a:ext cx="400050" cy="327025"/>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57" name="矩形 56"/>
          <p:cNvSpPr/>
          <p:nvPr>
            <p:custDataLst>
              <p:tags r:id="rId30"/>
            </p:custDataLst>
          </p:nvPr>
        </p:nvSpPr>
        <p:spPr>
          <a:xfrm>
            <a:off x="4562793" y="3692843"/>
            <a:ext cx="400050" cy="327025"/>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58" name="矩形 57"/>
          <p:cNvSpPr/>
          <p:nvPr>
            <p:custDataLst>
              <p:tags r:id="rId31"/>
            </p:custDataLst>
          </p:nvPr>
        </p:nvSpPr>
        <p:spPr>
          <a:xfrm>
            <a:off x="4169093" y="4359593"/>
            <a:ext cx="400050" cy="327025"/>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59" name="矩形 58"/>
          <p:cNvSpPr/>
          <p:nvPr>
            <p:custDataLst>
              <p:tags r:id="rId32"/>
            </p:custDataLst>
          </p:nvPr>
        </p:nvSpPr>
        <p:spPr>
          <a:xfrm>
            <a:off x="4961255" y="3692843"/>
            <a:ext cx="400050" cy="3270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60" name="矩形 59"/>
          <p:cNvSpPr/>
          <p:nvPr>
            <p:custDataLst>
              <p:tags r:id="rId33"/>
            </p:custDataLst>
          </p:nvPr>
        </p:nvSpPr>
        <p:spPr>
          <a:xfrm>
            <a:off x="5300980" y="4026218"/>
            <a:ext cx="400050" cy="3270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61" name="矩形 60"/>
          <p:cNvSpPr/>
          <p:nvPr>
            <p:custDataLst>
              <p:tags r:id="rId34"/>
            </p:custDataLst>
          </p:nvPr>
        </p:nvSpPr>
        <p:spPr>
          <a:xfrm>
            <a:off x="5300980" y="4358005"/>
            <a:ext cx="400050" cy="3270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62" name="矩形 61"/>
          <p:cNvSpPr/>
          <p:nvPr>
            <p:custDataLst>
              <p:tags r:id="rId35"/>
            </p:custDataLst>
          </p:nvPr>
        </p:nvSpPr>
        <p:spPr>
          <a:xfrm>
            <a:off x="5707380" y="4697730"/>
            <a:ext cx="400050" cy="3270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63" name="矩形 62"/>
          <p:cNvSpPr/>
          <p:nvPr>
            <p:custDataLst>
              <p:tags r:id="rId36"/>
            </p:custDataLst>
          </p:nvPr>
        </p:nvSpPr>
        <p:spPr>
          <a:xfrm>
            <a:off x="6091555" y="3692843"/>
            <a:ext cx="400050" cy="3270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64" name="矩形 63"/>
          <p:cNvSpPr/>
          <p:nvPr>
            <p:custDataLst>
              <p:tags r:id="rId37"/>
            </p:custDataLst>
          </p:nvPr>
        </p:nvSpPr>
        <p:spPr>
          <a:xfrm>
            <a:off x="6485255" y="4026218"/>
            <a:ext cx="400050" cy="3270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65" name="矩形 64"/>
          <p:cNvSpPr/>
          <p:nvPr>
            <p:custDataLst>
              <p:tags r:id="rId38"/>
            </p:custDataLst>
          </p:nvPr>
        </p:nvSpPr>
        <p:spPr>
          <a:xfrm>
            <a:off x="7256780" y="3692843"/>
            <a:ext cx="398463" cy="3270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66" name="矩形 65"/>
          <p:cNvSpPr/>
          <p:nvPr>
            <p:custDataLst>
              <p:tags r:id="rId39"/>
            </p:custDataLst>
          </p:nvPr>
        </p:nvSpPr>
        <p:spPr>
          <a:xfrm>
            <a:off x="6874193" y="4365943"/>
            <a:ext cx="400050" cy="3270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69" name="矩形 68"/>
          <p:cNvSpPr/>
          <p:nvPr>
            <p:custDataLst>
              <p:tags r:id="rId40"/>
            </p:custDataLst>
          </p:nvPr>
        </p:nvSpPr>
        <p:spPr>
          <a:xfrm>
            <a:off x="5351780" y="3684905"/>
            <a:ext cx="400050" cy="327025"/>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70" name="矩形 69"/>
          <p:cNvSpPr/>
          <p:nvPr>
            <p:custDataLst>
              <p:tags r:id="rId41"/>
            </p:custDataLst>
          </p:nvPr>
        </p:nvSpPr>
        <p:spPr>
          <a:xfrm>
            <a:off x="5691505" y="4018280"/>
            <a:ext cx="400050" cy="327025"/>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71" name="矩形 70"/>
          <p:cNvSpPr/>
          <p:nvPr>
            <p:custDataLst>
              <p:tags r:id="rId42"/>
            </p:custDataLst>
          </p:nvPr>
        </p:nvSpPr>
        <p:spPr>
          <a:xfrm>
            <a:off x="5691505" y="4351655"/>
            <a:ext cx="400050" cy="327025"/>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72" name="矩形 71"/>
          <p:cNvSpPr/>
          <p:nvPr>
            <p:custDataLst>
              <p:tags r:id="rId43"/>
            </p:custDataLst>
          </p:nvPr>
        </p:nvSpPr>
        <p:spPr>
          <a:xfrm>
            <a:off x="6097905" y="4691380"/>
            <a:ext cx="400050" cy="327025"/>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73" name="矩形 72"/>
          <p:cNvSpPr/>
          <p:nvPr>
            <p:custDataLst>
              <p:tags r:id="rId44"/>
            </p:custDataLst>
          </p:nvPr>
        </p:nvSpPr>
        <p:spPr>
          <a:xfrm>
            <a:off x="6482080" y="3686493"/>
            <a:ext cx="400050" cy="327025"/>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74" name="矩形 73"/>
          <p:cNvSpPr/>
          <p:nvPr>
            <p:custDataLst>
              <p:tags r:id="rId45"/>
            </p:custDataLst>
          </p:nvPr>
        </p:nvSpPr>
        <p:spPr>
          <a:xfrm>
            <a:off x="6875780" y="4018280"/>
            <a:ext cx="400050" cy="327025"/>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75" name="矩形 74"/>
          <p:cNvSpPr/>
          <p:nvPr>
            <p:custDataLst>
              <p:tags r:id="rId46"/>
            </p:custDataLst>
          </p:nvPr>
        </p:nvSpPr>
        <p:spPr>
          <a:xfrm>
            <a:off x="7647305" y="3684905"/>
            <a:ext cx="398463" cy="327025"/>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76" name="矩形 75"/>
          <p:cNvSpPr/>
          <p:nvPr>
            <p:custDataLst>
              <p:tags r:id="rId47"/>
            </p:custDataLst>
          </p:nvPr>
        </p:nvSpPr>
        <p:spPr>
          <a:xfrm>
            <a:off x="7264718" y="4358005"/>
            <a:ext cx="400050" cy="327025"/>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77" name="矩形 76"/>
          <p:cNvSpPr/>
          <p:nvPr>
            <p:custDataLst>
              <p:tags r:id="rId48"/>
            </p:custDataLst>
          </p:nvPr>
        </p:nvSpPr>
        <p:spPr>
          <a:xfrm>
            <a:off x="8047355" y="3684905"/>
            <a:ext cx="400050" cy="327025"/>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78" name="矩形 77"/>
          <p:cNvSpPr/>
          <p:nvPr>
            <p:custDataLst>
              <p:tags r:id="rId49"/>
            </p:custDataLst>
          </p:nvPr>
        </p:nvSpPr>
        <p:spPr>
          <a:xfrm>
            <a:off x="8391843" y="4018280"/>
            <a:ext cx="400050" cy="327025"/>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79" name="矩形 78"/>
          <p:cNvSpPr/>
          <p:nvPr>
            <p:custDataLst>
              <p:tags r:id="rId50"/>
            </p:custDataLst>
          </p:nvPr>
        </p:nvSpPr>
        <p:spPr>
          <a:xfrm>
            <a:off x="8412480" y="4351655"/>
            <a:ext cx="398463" cy="327025"/>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80" name="矩形 79"/>
          <p:cNvSpPr/>
          <p:nvPr>
            <p:custDataLst>
              <p:tags r:id="rId51"/>
            </p:custDataLst>
          </p:nvPr>
        </p:nvSpPr>
        <p:spPr>
          <a:xfrm>
            <a:off x="8801418" y="4691380"/>
            <a:ext cx="400050" cy="327025"/>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81" name="矩形 80"/>
          <p:cNvSpPr/>
          <p:nvPr>
            <p:custDataLst>
              <p:tags r:id="rId52"/>
            </p:custDataLst>
          </p:nvPr>
        </p:nvSpPr>
        <p:spPr>
          <a:xfrm>
            <a:off x="9177655" y="3684905"/>
            <a:ext cx="400050" cy="327025"/>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85" name="矩形 84"/>
          <p:cNvSpPr/>
          <p:nvPr>
            <p:custDataLst>
              <p:tags r:id="rId53"/>
            </p:custDataLst>
          </p:nvPr>
        </p:nvSpPr>
        <p:spPr>
          <a:xfrm>
            <a:off x="8423593" y="3692843"/>
            <a:ext cx="400050" cy="327025"/>
          </a:xfrm>
          <a:prstGeom prst="rect">
            <a:avLst/>
          </a:prstGeom>
          <a:solidFill>
            <a:srgbClr val="CC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6</a:t>
            </a:r>
            <a:endParaRPr lang="zh-CN" altLang="en-US" sz="1800" b="0" baseline="-25000" dirty="0">
              <a:latin typeface="Times New Roman" panose="02020603050405020304" pitchFamily="18" charset="0"/>
            </a:endParaRPr>
          </a:p>
        </p:txBody>
      </p:sp>
      <p:sp>
        <p:nvSpPr>
          <p:cNvPr id="86" name="矩形 85"/>
          <p:cNvSpPr/>
          <p:nvPr>
            <p:custDataLst>
              <p:tags r:id="rId54"/>
            </p:custDataLst>
          </p:nvPr>
        </p:nvSpPr>
        <p:spPr>
          <a:xfrm>
            <a:off x="8787130" y="4026218"/>
            <a:ext cx="400050" cy="327025"/>
          </a:xfrm>
          <a:prstGeom prst="rect">
            <a:avLst/>
          </a:prstGeom>
          <a:solidFill>
            <a:srgbClr val="CC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6</a:t>
            </a:r>
            <a:endParaRPr lang="zh-CN" altLang="en-US" sz="1800" b="0" baseline="-25000" dirty="0">
              <a:latin typeface="Times New Roman" panose="02020603050405020304" pitchFamily="18" charset="0"/>
            </a:endParaRPr>
          </a:p>
        </p:txBody>
      </p:sp>
      <p:sp>
        <p:nvSpPr>
          <p:cNvPr id="87" name="矩形 86"/>
          <p:cNvSpPr/>
          <p:nvPr>
            <p:custDataLst>
              <p:tags r:id="rId55"/>
            </p:custDataLst>
          </p:nvPr>
        </p:nvSpPr>
        <p:spPr>
          <a:xfrm>
            <a:off x="8787130" y="4359593"/>
            <a:ext cx="400050" cy="327025"/>
          </a:xfrm>
          <a:prstGeom prst="rect">
            <a:avLst/>
          </a:prstGeom>
          <a:solidFill>
            <a:srgbClr val="CC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6</a:t>
            </a:r>
            <a:endParaRPr lang="zh-CN" altLang="en-US" sz="1800" b="0" baseline="-25000" dirty="0">
              <a:latin typeface="Times New Roman" panose="02020603050405020304" pitchFamily="18" charset="0"/>
            </a:endParaRPr>
          </a:p>
        </p:txBody>
      </p:sp>
      <p:sp>
        <p:nvSpPr>
          <p:cNvPr id="88" name="矩形 87"/>
          <p:cNvSpPr/>
          <p:nvPr>
            <p:custDataLst>
              <p:tags r:id="rId56"/>
            </p:custDataLst>
          </p:nvPr>
        </p:nvSpPr>
        <p:spPr>
          <a:xfrm>
            <a:off x="9177655" y="4699318"/>
            <a:ext cx="400050" cy="325437"/>
          </a:xfrm>
          <a:prstGeom prst="rect">
            <a:avLst/>
          </a:prstGeom>
          <a:solidFill>
            <a:srgbClr val="CC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6</a:t>
            </a:r>
            <a:endParaRPr lang="zh-CN" altLang="en-US" sz="1800" b="0" baseline="-25000" dirty="0">
              <a:latin typeface="Times New Roman" panose="02020603050405020304" pitchFamily="18" charset="0"/>
            </a:endParaRPr>
          </a:p>
        </p:txBody>
      </p:sp>
      <p:cxnSp>
        <p:nvCxnSpPr>
          <p:cNvPr id="90" name="直接箭头连接符 89"/>
          <p:cNvCxnSpPr/>
          <p:nvPr>
            <p:custDataLst>
              <p:tags r:id="rId57"/>
            </p:custDataLst>
          </p:nvPr>
        </p:nvCxnSpPr>
        <p:spPr>
          <a:xfrm>
            <a:off x="8015605" y="5343843"/>
            <a:ext cx="1403350" cy="0"/>
          </a:xfrm>
          <a:prstGeom prst="straightConnector1">
            <a:avLst/>
          </a:prstGeom>
          <a:ln w="19050" cap="flat" cmpd="sng">
            <a:solidFill>
              <a:srgbClr val="FF0000"/>
            </a:solidFill>
            <a:prstDash val="solid"/>
            <a:headEnd type="triangle" w="med" len="med"/>
            <a:tailEnd type="triangle" w="med" len="med"/>
          </a:ln>
        </p:spPr>
      </p:cxnSp>
      <p:sp>
        <p:nvSpPr>
          <p:cNvPr id="91" name="文本框 90"/>
          <p:cNvSpPr txBox="1"/>
          <p:nvPr>
            <p:custDataLst>
              <p:tags r:id="rId58"/>
            </p:custDataLst>
          </p:nvPr>
        </p:nvSpPr>
        <p:spPr>
          <a:xfrm>
            <a:off x="8342630" y="5381943"/>
            <a:ext cx="1579563"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solidFill>
                  <a:srgbClr val="FF0000"/>
                </a:solidFill>
                <a:latin typeface="Times New Roman" panose="02020603050405020304" pitchFamily="18" charset="0"/>
              </a:rPr>
              <a:t>重复启动周期</a:t>
            </a:r>
          </a:p>
        </p:txBody>
      </p:sp>
      <p:pic>
        <p:nvPicPr>
          <p:cNvPr id="114" name="图片 113" descr="微信截图_20240112211134"/>
          <p:cNvPicPr>
            <a:picLocks noChangeAspect="1"/>
          </p:cNvPicPr>
          <p:nvPr>
            <p:custDataLst>
              <p:tags r:id="rId59"/>
            </p:custDataLst>
          </p:nvPr>
        </p:nvPicPr>
        <p:blipFill>
          <a:blip r:embed="rId62"/>
          <a:stretch>
            <a:fillRect/>
          </a:stretch>
        </p:blipFill>
        <p:spPr>
          <a:xfrm>
            <a:off x="922782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fill="hold"/>
                                        <p:tgtEl>
                                          <p:spTgt spid="53"/>
                                        </p:tgtEl>
                                        <p:attrNameLst>
                                          <p:attrName>ppt_x</p:attrName>
                                        </p:attrNameLst>
                                      </p:cBhvr>
                                      <p:tavLst>
                                        <p:tav tm="0">
                                          <p:val>
                                            <p:strVal val="#ppt_x"/>
                                          </p:val>
                                        </p:tav>
                                        <p:tav tm="100000">
                                          <p:val>
                                            <p:strVal val="#ppt_x"/>
                                          </p:val>
                                        </p:tav>
                                      </p:tavLst>
                                    </p:anim>
                                    <p:anim calcmode="lin" valueType="num">
                                      <p:cBhvr additive="base">
                                        <p:cTn id="16" dur="500" fill="hold"/>
                                        <p:tgtEl>
                                          <p:spTgt spid="5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additive="base">
                                        <p:cTn id="19" dur="500" fill="hold"/>
                                        <p:tgtEl>
                                          <p:spTgt spid="54"/>
                                        </p:tgtEl>
                                        <p:attrNameLst>
                                          <p:attrName>ppt_x</p:attrName>
                                        </p:attrNameLst>
                                      </p:cBhvr>
                                      <p:tavLst>
                                        <p:tav tm="0">
                                          <p:val>
                                            <p:strVal val="#ppt_x"/>
                                          </p:val>
                                        </p:tav>
                                        <p:tav tm="100000">
                                          <p:val>
                                            <p:strVal val="#ppt_x"/>
                                          </p:val>
                                        </p:tav>
                                      </p:tavLst>
                                    </p:anim>
                                    <p:anim calcmode="lin" valueType="num">
                                      <p:cBhvr additive="base">
                                        <p:cTn id="20" dur="500" fill="hold"/>
                                        <p:tgtEl>
                                          <p:spTgt spid="5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500" fill="hold"/>
                                        <p:tgtEl>
                                          <p:spTgt spid="55"/>
                                        </p:tgtEl>
                                        <p:attrNameLst>
                                          <p:attrName>ppt_x</p:attrName>
                                        </p:attrNameLst>
                                      </p:cBhvr>
                                      <p:tavLst>
                                        <p:tav tm="0">
                                          <p:val>
                                            <p:strVal val="#ppt_x"/>
                                          </p:val>
                                        </p:tav>
                                        <p:tav tm="100000">
                                          <p:val>
                                            <p:strVal val="#ppt_x"/>
                                          </p:val>
                                        </p:tav>
                                      </p:tavLst>
                                    </p:anim>
                                    <p:anim calcmode="lin" valueType="num">
                                      <p:cBhvr additive="base">
                                        <p:cTn id="24" dur="500" fill="hold"/>
                                        <p:tgtEl>
                                          <p:spTgt spid="5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500" fill="hold"/>
                                        <p:tgtEl>
                                          <p:spTgt spid="56"/>
                                        </p:tgtEl>
                                        <p:attrNameLst>
                                          <p:attrName>ppt_x</p:attrName>
                                        </p:attrNameLst>
                                      </p:cBhvr>
                                      <p:tavLst>
                                        <p:tav tm="0">
                                          <p:val>
                                            <p:strVal val="#ppt_x"/>
                                          </p:val>
                                        </p:tav>
                                        <p:tav tm="100000">
                                          <p:val>
                                            <p:strVal val="#ppt_x"/>
                                          </p:val>
                                        </p:tav>
                                      </p:tavLst>
                                    </p:anim>
                                    <p:anim calcmode="lin" valueType="num">
                                      <p:cBhvr additive="base">
                                        <p:cTn id="28" dur="500" fill="hold"/>
                                        <p:tgtEl>
                                          <p:spTgt spid="5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500" fill="hold"/>
                                        <p:tgtEl>
                                          <p:spTgt spid="57"/>
                                        </p:tgtEl>
                                        <p:attrNameLst>
                                          <p:attrName>ppt_x</p:attrName>
                                        </p:attrNameLst>
                                      </p:cBhvr>
                                      <p:tavLst>
                                        <p:tav tm="0">
                                          <p:val>
                                            <p:strVal val="#ppt_x"/>
                                          </p:val>
                                        </p:tav>
                                        <p:tav tm="100000">
                                          <p:val>
                                            <p:strVal val="#ppt_x"/>
                                          </p:val>
                                        </p:tav>
                                      </p:tavLst>
                                    </p:anim>
                                    <p:anim calcmode="lin" valueType="num">
                                      <p:cBhvr additive="base">
                                        <p:cTn id="32" dur="500" fill="hold"/>
                                        <p:tgtEl>
                                          <p:spTgt spid="5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 calcmode="lin" valueType="num">
                                      <p:cBhvr additive="base">
                                        <p:cTn id="35" dur="500" fill="hold"/>
                                        <p:tgtEl>
                                          <p:spTgt spid="58"/>
                                        </p:tgtEl>
                                        <p:attrNameLst>
                                          <p:attrName>ppt_x</p:attrName>
                                        </p:attrNameLst>
                                      </p:cBhvr>
                                      <p:tavLst>
                                        <p:tav tm="0">
                                          <p:val>
                                            <p:strVal val="#ppt_x"/>
                                          </p:val>
                                        </p:tav>
                                        <p:tav tm="100000">
                                          <p:val>
                                            <p:strVal val="#ppt_x"/>
                                          </p:val>
                                        </p:tav>
                                      </p:tavLst>
                                    </p:anim>
                                    <p:anim calcmode="lin" valueType="num">
                                      <p:cBhvr additive="base">
                                        <p:cTn id="36"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9"/>
                                        </p:tgtEl>
                                        <p:attrNameLst>
                                          <p:attrName>style.visibility</p:attrName>
                                        </p:attrNameLst>
                                      </p:cBhvr>
                                      <p:to>
                                        <p:strVal val="visible"/>
                                      </p:to>
                                    </p:set>
                                    <p:anim calcmode="lin" valueType="num">
                                      <p:cBhvr additive="base">
                                        <p:cTn id="41" dur="500" fill="hold"/>
                                        <p:tgtEl>
                                          <p:spTgt spid="59"/>
                                        </p:tgtEl>
                                        <p:attrNameLst>
                                          <p:attrName>ppt_x</p:attrName>
                                        </p:attrNameLst>
                                      </p:cBhvr>
                                      <p:tavLst>
                                        <p:tav tm="0">
                                          <p:val>
                                            <p:strVal val="#ppt_x"/>
                                          </p:val>
                                        </p:tav>
                                        <p:tav tm="100000">
                                          <p:val>
                                            <p:strVal val="#ppt_x"/>
                                          </p:val>
                                        </p:tav>
                                      </p:tavLst>
                                    </p:anim>
                                    <p:anim calcmode="lin" valueType="num">
                                      <p:cBhvr additive="base">
                                        <p:cTn id="42" dur="500" fill="hold"/>
                                        <p:tgtEl>
                                          <p:spTgt spid="5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anim calcmode="lin" valueType="num">
                                      <p:cBhvr additive="base">
                                        <p:cTn id="45" dur="500" fill="hold"/>
                                        <p:tgtEl>
                                          <p:spTgt spid="60"/>
                                        </p:tgtEl>
                                        <p:attrNameLst>
                                          <p:attrName>ppt_x</p:attrName>
                                        </p:attrNameLst>
                                      </p:cBhvr>
                                      <p:tavLst>
                                        <p:tav tm="0">
                                          <p:val>
                                            <p:strVal val="#ppt_x"/>
                                          </p:val>
                                        </p:tav>
                                        <p:tav tm="100000">
                                          <p:val>
                                            <p:strVal val="#ppt_x"/>
                                          </p:val>
                                        </p:tav>
                                      </p:tavLst>
                                    </p:anim>
                                    <p:anim calcmode="lin" valueType="num">
                                      <p:cBhvr additive="base">
                                        <p:cTn id="46" dur="500" fill="hold"/>
                                        <p:tgtEl>
                                          <p:spTgt spid="6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 calcmode="lin" valueType="num">
                                      <p:cBhvr additive="base">
                                        <p:cTn id="49" dur="500" fill="hold"/>
                                        <p:tgtEl>
                                          <p:spTgt spid="61"/>
                                        </p:tgtEl>
                                        <p:attrNameLst>
                                          <p:attrName>ppt_x</p:attrName>
                                        </p:attrNameLst>
                                      </p:cBhvr>
                                      <p:tavLst>
                                        <p:tav tm="0">
                                          <p:val>
                                            <p:strVal val="#ppt_x"/>
                                          </p:val>
                                        </p:tav>
                                        <p:tav tm="100000">
                                          <p:val>
                                            <p:strVal val="#ppt_x"/>
                                          </p:val>
                                        </p:tav>
                                      </p:tavLst>
                                    </p:anim>
                                    <p:anim calcmode="lin" valueType="num">
                                      <p:cBhvr additive="base">
                                        <p:cTn id="50" dur="500" fill="hold"/>
                                        <p:tgtEl>
                                          <p:spTgt spid="6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anim calcmode="lin" valueType="num">
                                      <p:cBhvr additive="base">
                                        <p:cTn id="53" dur="500" fill="hold"/>
                                        <p:tgtEl>
                                          <p:spTgt spid="62"/>
                                        </p:tgtEl>
                                        <p:attrNameLst>
                                          <p:attrName>ppt_x</p:attrName>
                                        </p:attrNameLst>
                                      </p:cBhvr>
                                      <p:tavLst>
                                        <p:tav tm="0">
                                          <p:val>
                                            <p:strVal val="#ppt_x"/>
                                          </p:val>
                                        </p:tav>
                                        <p:tav tm="100000">
                                          <p:val>
                                            <p:strVal val="#ppt_x"/>
                                          </p:val>
                                        </p:tav>
                                      </p:tavLst>
                                    </p:anim>
                                    <p:anim calcmode="lin" valueType="num">
                                      <p:cBhvr additive="base">
                                        <p:cTn id="54" dur="500" fill="hold"/>
                                        <p:tgtEl>
                                          <p:spTgt spid="6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additive="base">
                                        <p:cTn id="57" dur="500" fill="hold"/>
                                        <p:tgtEl>
                                          <p:spTgt spid="63"/>
                                        </p:tgtEl>
                                        <p:attrNameLst>
                                          <p:attrName>ppt_x</p:attrName>
                                        </p:attrNameLst>
                                      </p:cBhvr>
                                      <p:tavLst>
                                        <p:tav tm="0">
                                          <p:val>
                                            <p:strVal val="#ppt_x"/>
                                          </p:val>
                                        </p:tav>
                                        <p:tav tm="100000">
                                          <p:val>
                                            <p:strVal val="#ppt_x"/>
                                          </p:val>
                                        </p:tav>
                                      </p:tavLst>
                                    </p:anim>
                                    <p:anim calcmode="lin" valueType="num">
                                      <p:cBhvr additive="base">
                                        <p:cTn id="58" dur="500" fill="hold"/>
                                        <p:tgtEl>
                                          <p:spTgt spid="6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anim calcmode="lin" valueType="num">
                                      <p:cBhvr additive="base">
                                        <p:cTn id="61" dur="500" fill="hold"/>
                                        <p:tgtEl>
                                          <p:spTgt spid="64"/>
                                        </p:tgtEl>
                                        <p:attrNameLst>
                                          <p:attrName>ppt_x</p:attrName>
                                        </p:attrNameLst>
                                      </p:cBhvr>
                                      <p:tavLst>
                                        <p:tav tm="0">
                                          <p:val>
                                            <p:strVal val="#ppt_x"/>
                                          </p:val>
                                        </p:tav>
                                        <p:tav tm="100000">
                                          <p:val>
                                            <p:strVal val="#ppt_x"/>
                                          </p:val>
                                        </p:tav>
                                      </p:tavLst>
                                    </p:anim>
                                    <p:anim calcmode="lin" valueType="num">
                                      <p:cBhvr additive="base">
                                        <p:cTn id="62" dur="500" fill="hold"/>
                                        <p:tgtEl>
                                          <p:spTgt spid="6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anim calcmode="lin" valueType="num">
                                      <p:cBhvr additive="base">
                                        <p:cTn id="65" dur="500" fill="hold"/>
                                        <p:tgtEl>
                                          <p:spTgt spid="65"/>
                                        </p:tgtEl>
                                        <p:attrNameLst>
                                          <p:attrName>ppt_x</p:attrName>
                                        </p:attrNameLst>
                                      </p:cBhvr>
                                      <p:tavLst>
                                        <p:tav tm="0">
                                          <p:val>
                                            <p:strVal val="#ppt_x"/>
                                          </p:val>
                                        </p:tav>
                                        <p:tav tm="100000">
                                          <p:val>
                                            <p:strVal val="#ppt_x"/>
                                          </p:val>
                                        </p:tav>
                                      </p:tavLst>
                                    </p:anim>
                                    <p:anim calcmode="lin" valueType="num">
                                      <p:cBhvr additive="base">
                                        <p:cTn id="66" dur="500" fill="hold"/>
                                        <p:tgtEl>
                                          <p:spTgt spid="6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6"/>
                                        </p:tgtEl>
                                        <p:attrNameLst>
                                          <p:attrName>style.visibility</p:attrName>
                                        </p:attrNameLst>
                                      </p:cBhvr>
                                      <p:to>
                                        <p:strVal val="visible"/>
                                      </p:to>
                                    </p:set>
                                    <p:anim calcmode="lin" valueType="num">
                                      <p:cBhvr additive="base">
                                        <p:cTn id="69" dur="500" fill="hold"/>
                                        <p:tgtEl>
                                          <p:spTgt spid="66"/>
                                        </p:tgtEl>
                                        <p:attrNameLst>
                                          <p:attrName>ppt_x</p:attrName>
                                        </p:attrNameLst>
                                      </p:cBhvr>
                                      <p:tavLst>
                                        <p:tav tm="0">
                                          <p:val>
                                            <p:strVal val="#ppt_x"/>
                                          </p:val>
                                        </p:tav>
                                        <p:tav tm="100000">
                                          <p:val>
                                            <p:strVal val="#ppt_x"/>
                                          </p:val>
                                        </p:tav>
                                      </p:tavLst>
                                    </p:anim>
                                    <p:anim calcmode="lin" valueType="num">
                                      <p:cBhvr additive="base">
                                        <p:cTn id="70"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69"/>
                                        </p:tgtEl>
                                        <p:attrNameLst>
                                          <p:attrName>style.visibility</p:attrName>
                                        </p:attrNameLst>
                                      </p:cBhvr>
                                      <p:to>
                                        <p:strVal val="visible"/>
                                      </p:to>
                                    </p:set>
                                    <p:anim calcmode="lin" valueType="num">
                                      <p:cBhvr additive="base">
                                        <p:cTn id="75" dur="500" fill="hold"/>
                                        <p:tgtEl>
                                          <p:spTgt spid="69"/>
                                        </p:tgtEl>
                                        <p:attrNameLst>
                                          <p:attrName>ppt_x</p:attrName>
                                        </p:attrNameLst>
                                      </p:cBhvr>
                                      <p:tavLst>
                                        <p:tav tm="0">
                                          <p:val>
                                            <p:strVal val="#ppt_x"/>
                                          </p:val>
                                        </p:tav>
                                        <p:tav tm="100000">
                                          <p:val>
                                            <p:strVal val="#ppt_x"/>
                                          </p:val>
                                        </p:tav>
                                      </p:tavLst>
                                    </p:anim>
                                    <p:anim calcmode="lin" valueType="num">
                                      <p:cBhvr additive="base">
                                        <p:cTn id="76" dur="500" fill="hold"/>
                                        <p:tgtEl>
                                          <p:spTgt spid="6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500" fill="hold"/>
                                        <p:tgtEl>
                                          <p:spTgt spid="70"/>
                                        </p:tgtEl>
                                        <p:attrNameLst>
                                          <p:attrName>ppt_x</p:attrName>
                                        </p:attrNameLst>
                                      </p:cBhvr>
                                      <p:tavLst>
                                        <p:tav tm="0">
                                          <p:val>
                                            <p:strVal val="#ppt_x"/>
                                          </p:val>
                                        </p:tav>
                                        <p:tav tm="100000">
                                          <p:val>
                                            <p:strVal val="#ppt_x"/>
                                          </p:val>
                                        </p:tav>
                                      </p:tavLst>
                                    </p:anim>
                                    <p:anim calcmode="lin" valueType="num">
                                      <p:cBhvr additive="base">
                                        <p:cTn id="80" dur="500" fill="hold"/>
                                        <p:tgtEl>
                                          <p:spTgt spid="7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anim calcmode="lin" valueType="num">
                                      <p:cBhvr additive="base">
                                        <p:cTn id="83" dur="500" fill="hold"/>
                                        <p:tgtEl>
                                          <p:spTgt spid="71"/>
                                        </p:tgtEl>
                                        <p:attrNameLst>
                                          <p:attrName>ppt_x</p:attrName>
                                        </p:attrNameLst>
                                      </p:cBhvr>
                                      <p:tavLst>
                                        <p:tav tm="0">
                                          <p:val>
                                            <p:strVal val="#ppt_x"/>
                                          </p:val>
                                        </p:tav>
                                        <p:tav tm="100000">
                                          <p:val>
                                            <p:strVal val="#ppt_x"/>
                                          </p:val>
                                        </p:tav>
                                      </p:tavLst>
                                    </p:anim>
                                    <p:anim calcmode="lin" valueType="num">
                                      <p:cBhvr additive="base">
                                        <p:cTn id="84" dur="500" fill="hold"/>
                                        <p:tgtEl>
                                          <p:spTgt spid="71"/>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anim calcmode="lin" valueType="num">
                                      <p:cBhvr additive="base">
                                        <p:cTn id="87" dur="500" fill="hold"/>
                                        <p:tgtEl>
                                          <p:spTgt spid="72"/>
                                        </p:tgtEl>
                                        <p:attrNameLst>
                                          <p:attrName>ppt_x</p:attrName>
                                        </p:attrNameLst>
                                      </p:cBhvr>
                                      <p:tavLst>
                                        <p:tav tm="0">
                                          <p:val>
                                            <p:strVal val="#ppt_x"/>
                                          </p:val>
                                        </p:tav>
                                        <p:tav tm="100000">
                                          <p:val>
                                            <p:strVal val="#ppt_x"/>
                                          </p:val>
                                        </p:tav>
                                      </p:tavLst>
                                    </p:anim>
                                    <p:anim calcmode="lin" valueType="num">
                                      <p:cBhvr additive="base">
                                        <p:cTn id="88" dur="500" fill="hold"/>
                                        <p:tgtEl>
                                          <p:spTgt spid="7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73"/>
                                        </p:tgtEl>
                                        <p:attrNameLst>
                                          <p:attrName>style.visibility</p:attrName>
                                        </p:attrNameLst>
                                      </p:cBhvr>
                                      <p:to>
                                        <p:strVal val="visible"/>
                                      </p:to>
                                    </p:set>
                                    <p:anim calcmode="lin" valueType="num">
                                      <p:cBhvr additive="base">
                                        <p:cTn id="91" dur="500" fill="hold"/>
                                        <p:tgtEl>
                                          <p:spTgt spid="73"/>
                                        </p:tgtEl>
                                        <p:attrNameLst>
                                          <p:attrName>ppt_x</p:attrName>
                                        </p:attrNameLst>
                                      </p:cBhvr>
                                      <p:tavLst>
                                        <p:tav tm="0">
                                          <p:val>
                                            <p:strVal val="#ppt_x"/>
                                          </p:val>
                                        </p:tav>
                                        <p:tav tm="100000">
                                          <p:val>
                                            <p:strVal val="#ppt_x"/>
                                          </p:val>
                                        </p:tav>
                                      </p:tavLst>
                                    </p:anim>
                                    <p:anim calcmode="lin" valueType="num">
                                      <p:cBhvr additive="base">
                                        <p:cTn id="92" dur="500" fill="hold"/>
                                        <p:tgtEl>
                                          <p:spTgt spid="73"/>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 calcmode="lin" valueType="num">
                                      <p:cBhvr additive="base">
                                        <p:cTn id="95" dur="500" fill="hold"/>
                                        <p:tgtEl>
                                          <p:spTgt spid="74"/>
                                        </p:tgtEl>
                                        <p:attrNameLst>
                                          <p:attrName>ppt_x</p:attrName>
                                        </p:attrNameLst>
                                      </p:cBhvr>
                                      <p:tavLst>
                                        <p:tav tm="0">
                                          <p:val>
                                            <p:strVal val="#ppt_x"/>
                                          </p:val>
                                        </p:tav>
                                        <p:tav tm="100000">
                                          <p:val>
                                            <p:strVal val="#ppt_x"/>
                                          </p:val>
                                        </p:tav>
                                      </p:tavLst>
                                    </p:anim>
                                    <p:anim calcmode="lin" valueType="num">
                                      <p:cBhvr additive="base">
                                        <p:cTn id="96" dur="500" fill="hold"/>
                                        <p:tgtEl>
                                          <p:spTgt spid="7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75"/>
                                        </p:tgtEl>
                                        <p:attrNameLst>
                                          <p:attrName>style.visibility</p:attrName>
                                        </p:attrNameLst>
                                      </p:cBhvr>
                                      <p:to>
                                        <p:strVal val="visible"/>
                                      </p:to>
                                    </p:set>
                                    <p:anim calcmode="lin" valueType="num">
                                      <p:cBhvr additive="base">
                                        <p:cTn id="99" dur="500" fill="hold"/>
                                        <p:tgtEl>
                                          <p:spTgt spid="75"/>
                                        </p:tgtEl>
                                        <p:attrNameLst>
                                          <p:attrName>ppt_x</p:attrName>
                                        </p:attrNameLst>
                                      </p:cBhvr>
                                      <p:tavLst>
                                        <p:tav tm="0">
                                          <p:val>
                                            <p:strVal val="#ppt_x"/>
                                          </p:val>
                                        </p:tav>
                                        <p:tav tm="100000">
                                          <p:val>
                                            <p:strVal val="#ppt_x"/>
                                          </p:val>
                                        </p:tav>
                                      </p:tavLst>
                                    </p:anim>
                                    <p:anim calcmode="lin" valueType="num">
                                      <p:cBhvr additive="base">
                                        <p:cTn id="100" dur="500" fill="hold"/>
                                        <p:tgtEl>
                                          <p:spTgt spid="75"/>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76"/>
                                        </p:tgtEl>
                                        <p:attrNameLst>
                                          <p:attrName>style.visibility</p:attrName>
                                        </p:attrNameLst>
                                      </p:cBhvr>
                                      <p:to>
                                        <p:strVal val="visible"/>
                                      </p:to>
                                    </p:set>
                                    <p:anim calcmode="lin" valueType="num">
                                      <p:cBhvr additive="base">
                                        <p:cTn id="103" dur="500" fill="hold"/>
                                        <p:tgtEl>
                                          <p:spTgt spid="76"/>
                                        </p:tgtEl>
                                        <p:attrNameLst>
                                          <p:attrName>ppt_x</p:attrName>
                                        </p:attrNameLst>
                                      </p:cBhvr>
                                      <p:tavLst>
                                        <p:tav tm="0">
                                          <p:val>
                                            <p:strVal val="#ppt_x"/>
                                          </p:val>
                                        </p:tav>
                                        <p:tav tm="100000">
                                          <p:val>
                                            <p:strVal val="#ppt_x"/>
                                          </p:val>
                                        </p:tav>
                                      </p:tavLst>
                                    </p:anim>
                                    <p:anim calcmode="lin" valueType="num">
                                      <p:cBhvr additive="base">
                                        <p:cTn id="10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77"/>
                                        </p:tgtEl>
                                        <p:attrNameLst>
                                          <p:attrName>style.visibility</p:attrName>
                                        </p:attrNameLst>
                                      </p:cBhvr>
                                      <p:to>
                                        <p:strVal val="visible"/>
                                      </p:to>
                                    </p:set>
                                    <p:anim calcmode="lin" valueType="num">
                                      <p:cBhvr additive="base">
                                        <p:cTn id="109" dur="500" fill="hold"/>
                                        <p:tgtEl>
                                          <p:spTgt spid="77"/>
                                        </p:tgtEl>
                                        <p:attrNameLst>
                                          <p:attrName>ppt_x</p:attrName>
                                        </p:attrNameLst>
                                      </p:cBhvr>
                                      <p:tavLst>
                                        <p:tav tm="0">
                                          <p:val>
                                            <p:strVal val="#ppt_x"/>
                                          </p:val>
                                        </p:tav>
                                        <p:tav tm="100000">
                                          <p:val>
                                            <p:strVal val="#ppt_x"/>
                                          </p:val>
                                        </p:tav>
                                      </p:tavLst>
                                    </p:anim>
                                    <p:anim calcmode="lin" valueType="num">
                                      <p:cBhvr additive="base">
                                        <p:cTn id="110" dur="500" fill="hold"/>
                                        <p:tgtEl>
                                          <p:spTgt spid="77"/>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78"/>
                                        </p:tgtEl>
                                        <p:attrNameLst>
                                          <p:attrName>style.visibility</p:attrName>
                                        </p:attrNameLst>
                                      </p:cBhvr>
                                      <p:to>
                                        <p:strVal val="visible"/>
                                      </p:to>
                                    </p:set>
                                    <p:anim calcmode="lin" valueType="num">
                                      <p:cBhvr additive="base">
                                        <p:cTn id="113" dur="500" fill="hold"/>
                                        <p:tgtEl>
                                          <p:spTgt spid="78"/>
                                        </p:tgtEl>
                                        <p:attrNameLst>
                                          <p:attrName>ppt_x</p:attrName>
                                        </p:attrNameLst>
                                      </p:cBhvr>
                                      <p:tavLst>
                                        <p:tav tm="0">
                                          <p:val>
                                            <p:strVal val="#ppt_x"/>
                                          </p:val>
                                        </p:tav>
                                        <p:tav tm="100000">
                                          <p:val>
                                            <p:strVal val="#ppt_x"/>
                                          </p:val>
                                        </p:tav>
                                      </p:tavLst>
                                    </p:anim>
                                    <p:anim calcmode="lin" valueType="num">
                                      <p:cBhvr additive="base">
                                        <p:cTn id="114" dur="500" fill="hold"/>
                                        <p:tgtEl>
                                          <p:spTgt spid="78"/>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79"/>
                                        </p:tgtEl>
                                        <p:attrNameLst>
                                          <p:attrName>style.visibility</p:attrName>
                                        </p:attrNameLst>
                                      </p:cBhvr>
                                      <p:to>
                                        <p:strVal val="visible"/>
                                      </p:to>
                                    </p:set>
                                    <p:anim calcmode="lin" valueType="num">
                                      <p:cBhvr additive="base">
                                        <p:cTn id="117" dur="500" fill="hold"/>
                                        <p:tgtEl>
                                          <p:spTgt spid="79"/>
                                        </p:tgtEl>
                                        <p:attrNameLst>
                                          <p:attrName>ppt_x</p:attrName>
                                        </p:attrNameLst>
                                      </p:cBhvr>
                                      <p:tavLst>
                                        <p:tav tm="0">
                                          <p:val>
                                            <p:strVal val="#ppt_x"/>
                                          </p:val>
                                        </p:tav>
                                        <p:tav tm="100000">
                                          <p:val>
                                            <p:strVal val="#ppt_x"/>
                                          </p:val>
                                        </p:tav>
                                      </p:tavLst>
                                    </p:anim>
                                    <p:anim calcmode="lin" valueType="num">
                                      <p:cBhvr additive="base">
                                        <p:cTn id="118" dur="500" fill="hold"/>
                                        <p:tgtEl>
                                          <p:spTgt spid="79"/>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80"/>
                                        </p:tgtEl>
                                        <p:attrNameLst>
                                          <p:attrName>style.visibility</p:attrName>
                                        </p:attrNameLst>
                                      </p:cBhvr>
                                      <p:to>
                                        <p:strVal val="visible"/>
                                      </p:to>
                                    </p:set>
                                    <p:anim calcmode="lin" valueType="num">
                                      <p:cBhvr additive="base">
                                        <p:cTn id="121" dur="500" fill="hold"/>
                                        <p:tgtEl>
                                          <p:spTgt spid="80"/>
                                        </p:tgtEl>
                                        <p:attrNameLst>
                                          <p:attrName>ppt_x</p:attrName>
                                        </p:attrNameLst>
                                      </p:cBhvr>
                                      <p:tavLst>
                                        <p:tav tm="0">
                                          <p:val>
                                            <p:strVal val="#ppt_x"/>
                                          </p:val>
                                        </p:tav>
                                        <p:tav tm="100000">
                                          <p:val>
                                            <p:strVal val="#ppt_x"/>
                                          </p:val>
                                        </p:tav>
                                      </p:tavLst>
                                    </p:anim>
                                    <p:anim calcmode="lin" valueType="num">
                                      <p:cBhvr additive="base">
                                        <p:cTn id="122" dur="500" fill="hold"/>
                                        <p:tgtEl>
                                          <p:spTgt spid="80"/>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81"/>
                                        </p:tgtEl>
                                        <p:attrNameLst>
                                          <p:attrName>style.visibility</p:attrName>
                                        </p:attrNameLst>
                                      </p:cBhvr>
                                      <p:to>
                                        <p:strVal val="visible"/>
                                      </p:to>
                                    </p:set>
                                    <p:anim calcmode="lin" valueType="num">
                                      <p:cBhvr additive="base">
                                        <p:cTn id="125" dur="500" fill="hold"/>
                                        <p:tgtEl>
                                          <p:spTgt spid="81"/>
                                        </p:tgtEl>
                                        <p:attrNameLst>
                                          <p:attrName>ppt_x</p:attrName>
                                        </p:attrNameLst>
                                      </p:cBhvr>
                                      <p:tavLst>
                                        <p:tav tm="0">
                                          <p:val>
                                            <p:strVal val="#ppt_x"/>
                                          </p:val>
                                        </p:tav>
                                        <p:tav tm="100000">
                                          <p:val>
                                            <p:strVal val="#ppt_x"/>
                                          </p:val>
                                        </p:tav>
                                      </p:tavLst>
                                    </p:anim>
                                    <p:anim calcmode="lin" valueType="num">
                                      <p:cBhvr additive="base">
                                        <p:cTn id="126"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85"/>
                                        </p:tgtEl>
                                        <p:attrNameLst>
                                          <p:attrName>style.visibility</p:attrName>
                                        </p:attrNameLst>
                                      </p:cBhvr>
                                      <p:to>
                                        <p:strVal val="visible"/>
                                      </p:to>
                                    </p:set>
                                    <p:anim calcmode="lin" valueType="num">
                                      <p:cBhvr additive="base">
                                        <p:cTn id="131" dur="500" fill="hold"/>
                                        <p:tgtEl>
                                          <p:spTgt spid="85"/>
                                        </p:tgtEl>
                                        <p:attrNameLst>
                                          <p:attrName>ppt_x</p:attrName>
                                        </p:attrNameLst>
                                      </p:cBhvr>
                                      <p:tavLst>
                                        <p:tav tm="0">
                                          <p:val>
                                            <p:strVal val="#ppt_x"/>
                                          </p:val>
                                        </p:tav>
                                        <p:tav tm="100000">
                                          <p:val>
                                            <p:strVal val="#ppt_x"/>
                                          </p:val>
                                        </p:tav>
                                      </p:tavLst>
                                    </p:anim>
                                    <p:anim calcmode="lin" valueType="num">
                                      <p:cBhvr additive="base">
                                        <p:cTn id="132" dur="500" fill="hold"/>
                                        <p:tgtEl>
                                          <p:spTgt spid="85"/>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86"/>
                                        </p:tgtEl>
                                        <p:attrNameLst>
                                          <p:attrName>style.visibility</p:attrName>
                                        </p:attrNameLst>
                                      </p:cBhvr>
                                      <p:to>
                                        <p:strVal val="visible"/>
                                      </p:to>
                                    </p:set>
                                    <p:anim calcmode="lin" valueType="num">
                                      <p:cBhvr additive="base">
                                        <p:cTn id="135" dur="500" fill="hold"/>
                                        <p:tgtEl>
                                          <p:spTgt spid="86"/>
                                        </p:tgtEl>
                                        <p:attrNameLst>
                                          <p:attrName>ppt_x</p:attrName>
                                        </p:attrNameLst>
                                      </p:cBhvr>
                                      <p:tavLst>
                                        <p:tav tm="0">
                                          <p:val>
                                            <p:strVal val="#ppt_x"/>
                                          </p:val>
                                        </p:tav>
                                        <p:tav tm="100000">
                                          <p:val>
                                            <p:strVal val="#ppt_x"/>
                                          </p:val>
                                        </p:tav>
                                      </p:tavLst>
                                    </p:anim>
                                    <p:anim calcmode="lin" valueType="num">
                                      <p:cBhvr additive="base">
                                        <p:cTn id="136" dur="500" fill="hold"/>
                                        <p:tgtEl>
                                          <p:spTgt spid="86"/>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87"/>
                                        </p:tgtEl>
                                        <p:attrNameLst>
                                          <p:attrName>style.visibility</p:attrName>
                                        </p:attrNameLst>
                                      </p:cBhvr>
                                      <p:to>
                                        <p:strVal val="visible"/>
                                      </p:to>
                                    </p:set>
                                    <p:anim calcmode="lin" valueType="num">
                                      <p:cBhvr additive="base">
                                        <p:cTn id="139" dur="500" fill="hold"/>
                                        <p:tgtEl>
                                          <p:spTgt spid="87"/>
                                        </p:tgtEl>
                                        <p:attrNameLst>
                                          <p:attrName>ppt_x</p:attrName>
                                        </p:attrNameLst>
                                      </p:cBhvr>
                                      <p:tavLst>
                                        <p:tav tm="0">
                                          <p:val>
                                            <p:strVal val="#ppt_x"/>
                                          </p:val>
                                        </p:tav>
                                        <p:tav tm="100000">
                                          <p:val>
                                            <p:strVal val="#ppt_x"/>
                                          </p:val>
                                        </p:tav>
                                      </p:tavLst>
                                    </p:anim>
                                    <p:anim calcmode="lin" valueType="num">
                                      <p:cBhvr additive="base">
                                        <p:cTn id="140" dur="500" fill="hold"/>
                                        <p:tgtEl>
                                          <p:spTgt spid="87"/>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88"/>
                                        </p:tgtEl>
                                        <p:attrNameLst>
                                          <p:attrName>style.visibility</p:attrName>
                                        </p:attrNameLst>
                                      </p:cBhvr>
                                      <p:to>
                                        <p:strVal val="visible"/>
                                      </p:to>
                                    </p:set>
                                    <p:anim calcmode="lin" valueType="num">
                                      <p:cBhvr additive="base">
                                        <p:cTn id="143" dur="500" fill="hold"/>
                                        <p:tgtEl>
                                          <p:spTgt spid="88"/>
                                        </p:tgtEl>
                                        <p:attrNameLst>
                                          <p:attrName>ppt_x</p:attrName>
                                        </p:attrNameLst>
                                      </p:cBhvr>
                                      <p:tavLst>
                                        <p:tav tm="0">
                                          <p:val>
                                            <p:strVal val="#ppt_x"/>
                                          </p:val>
                                        </p:tav>
                                        <p:tav tm="100000">
                                          <p:val>
                                            <p:strVal val="#ppt_x"/>
                                          </p:val>
                                        </p:tav>
                                      </p:tavLst>
                                    </p:anim>
                                    <p:anim calcmode="lin" valueType="num">
                                      <p:cBhvr additive="base">
                                        <p:cTn id="144"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nodeType="clickEffect">
                                  <p:stCondLst>
                                    <p:cond delay="0"/>
                                  </p:stCondLst>
                                  <p:childTnLst>
                                    <p:set>
                                      <p:cBhvr>
                                        <p:cTn id="148" dur="1" fill="hold">
                                          <p:stCondLst>
                                            <p:cond delay="0"/>
                                          </p:stCondLst>
                                        </p:cTn>
                                        <p:tgtEl>
                                          <p:spTgt spid="43"/>
                                        </p:tgtEl>
                                        <p:attrNameLst>
                                          <p:attrName>style.visibility</p:attrName>
                                        </p:attrNameLst>
                                      </p:cBhvr>
                                      <p:to>
                                        <p:strVal val="visible"/>
                                      </p:to>
                                    </p:set>
                                    <p:anim calcmode="lin" valueType="num">
                                      <p:cBhvr additive="base">
                                        <p:cTn id="149" dur="500" fill="hold"/>
                                        <p:tgtEl>
                                          <p:spTgt spid="43"/>
                                        </p:tgtEl>
                                        <p:attrNameLst>
                                          <p:attrName>ppt_x</p:attrName>
                                        </p:attrNameLst>
                                      </p:cBhvr>
                                      <p:tavLst>
                                        <p:tav tm="0">
                                          <p:val>
                                            <p:strVal val="#ppt_x"/>
                                          </p:val>
                                        </p:tav>
                                        <p:tav tm="100000">
                                          <p:val>
                                            <p:strVal val="#ppt_x"/>
                                          </p:val>
                                        </p:tav>
                                      </p:tavLst>
                                    </p:anim>
                                    <p:anim calcmode="lin" valueType="num">
                                      <p:cBhvr additive="base">
                                        <p:cTn id="150" dur="500" fill="hold"/>
                                        <p:tgtEl>
                                          <p:spTgt spid="43"/>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46"/>
                                        </p:tgtEl>
                                        <p:attrNameLst>
                                          <p:attrName>style.visibility</p:attrName>
                                        </p:attrNameLst>
                                      </p:cBhvr>
                                      <p:to>
                                        <p:strVal val="visible"/>
                                      </p:to>
                                    </p:set>
                                    <p:anim calcmode="lin" valueType="num">
                                      <p:cBhvr additive="base">
                                        <p:cTn id="153" dur="500" fill="hold"/>
                                        <p:tgtEl>
                                          <p:spTgt spid="46"/>
                                        </p:tgtEl>
                                        <p:attrNameLst>
                                          <p:attrName>ppt_x</p:attrName>
                                        </p:attrNameLst>
                                      </p:cBhvr>
                                      <p:tavLst>
                                        <p:tav tm="0">
                                          <p:val>
                                            <p:strVal val="#ppt_x"/>
                                          </p:val>
                                        </p:tav>
                                        <p:tav tm="100000">
                                          <p:val>
                                            <p:strVal val="#ppt_x"/>
                                          </p:val>
                                        </p:tav>
                                      </p:tavLst>
                                    </p:anim>
                                    <p:anim calcmode="lin" valueType="num">
                                      <p:cBhvr additive="base">
                                        <p:cTn id="154" dur="500" fill="hold"/>
                                        <p:tgtEl>
                                          <p:spTgt spid="46"/>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9"/>
                                        </p:tgtEl>
                                        <p:attrNameLst>
                                          <p:attrName>style.visibility</p:attrName>
                                        </p:attrNameLst>
                                      </p:cBhvr>
                                      <p:to>
                                        <p:strVal val="visible"/>
                                      </p:to>
                                    </p:set>
                                    <p:anim calcmode="lin" valueType="num">
                                      <p:cBhvr additive="base">
                                        <p:cTn id="157" dur="500" fill="hold"/>
                                        <p:tgtEl>
                                          <p:spTgt spid="9"/>
                                        </p:tgtEl>
                                        <p:attrNameLst>
                                          <p:attrName>ppt_x</p:attrName>
                                        </p:attrNameLst>
                                      </p:cBhvr>
                                      <p:tavLst>
                                        <p:tav tm="0">
                                          <p:val>
                                            <p:strVal val="#ppt_x"/>
                                          </p:val>
                                        </p:tav>
                                        <p:tav tm="100000">
                                          <p:val>
                                            <p:strVal val="#ppt_x"/>
                                          </p:val>
                                        </p:tav>
                                      </p:tavLst>
                                    </p:anim>
                                    <p:anim calcmode="lin" valueType="num">
                                      <p:cBhvr additive="base">
                                        <p:cTn id="158" dur="500" fill="hold"/>
                                        <p:tgtEl>
                                          <p:spTgt spid="9"/>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44"/>
                                        </p:tgtEl>
                                        <p:attrNameLst>
                                          <p:attrName>style.visibility</p:attrName>
                                        </p:attrNameLst>
                                      </p:cBhvr>
                                      <p:to>
                                        <p:strVal val="visible"/>
                                      </p:to>
                                    </p:set>
                                    <p:anim calcmode="lin" valueType="num">
                                      <p:cBhvr additive="base">
                                        <p:cTn id="161" dur="500" fill="hold"/>
                                        <p:tgtEl>
                                          <p:spTgt spid="44"/>
                                        </p:tgtEl>
                                        <p:attrNameLst>
                                          <p:attrName>ppt_x</p:attrName>
                                        </p:attrNameLst>
                                      </p:cBhvr>
                                      <p:tavLst>
                                        <p:tav tm="0">
                                          <p:val>
                                            <p:strVal val="#ppt_x"/>
                                          </p:val>
                                        </p:tav>
                                        <p:tav tm="100000">
                                          <p:val>
                                            <p:strVal val="#ppt_x"/>
                                          </p:val>
                                        </p:tav>
                                      </p:tavLst>
                                    </p:anim>
                                    <p:anim calcmode="lin" valueType="num">
                                      <p:cBhvr additive="base">
                                        <p:cTn id="16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2" presetClass="entr" presetSubtype="4" fill="hold" nodeType="clickEffect">
                                  <p:stCondLst>
                                    <p:cond delay="0"/>
                                  </p:stCondLst>
                                  <p:childTnLst>
                                    <p:set>
                                      <p:cBhvr>
                                        <p:cTn id="166" dur="1" fill="hold">
                                          <p:stCondLst>
                                            <p:cond delay="0"/>
                                          </p:stCondLst>
                                        </p:cTn>
                                        <p:tgtEl>
                                          <p:spTgt spid="48"/>
                                        </p:tgtEl>
                                        <p:attrNameLst>
                                          <p:attrName>style.visibility</p:attrName>
                                        </p:attrNameLst>
                                      </p:cBhvr>
                                      <p:to>
                                        <p:strVal val="visible"/>
                                      </p:to>
                                    </p:set>
                                    <p:anim calcmode="lin" valueType="num">
                                      <p:cBhvr additive="base">
                                        <p:cTn id="167" dur="500" fill="hold"/>
                                        <p:tgtEl>
                                          <p:spTgt spid="48"/>
                                        </p:tgtEl>
                                        <p:attrNameLst>
                                          <p:attrName>ppt_x</p:attrName>
                                        </p:attrNameLst>
                                      </p:cBhvr>
                                      <p:tavLst>
                                        <p:tav tm="0">
                                          <p:val>
                                            <p:strVal val="#ppt_x"/>
                                          </p:val>
                                        </p:tav>
                                        <p:tav tm="100000">
                                          <p:val>
                                            <p:strVal val="#ppt_x"/>
                                          </p:val>
                                        </p:tav>
                                      </p:tavLst>
                                    </p:anim>
                                    <p:anim calcmode="lin" valueType="num">
                                      <p:cBhvr additive="base">
                                        <p:cTn id="168" dur="500" fill="hold"/>
                                        <p:tgtEl>
                                          <p:spTgt spid="48"/>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50"/>
                                        </p:tgtEl>
                                        <p:attrNameLst>
                                          <p:attrName>style.visibility</p:attrName>
                                        </p:attrNameLst>
                                      </p:cBhvr>
                                      <p:to>
                                        <p:strVal val="visible"/>
                                      </p:to>
                                    </p:set>
                                    <p:anim calcmode="lin" valueType="num">
                                      <p:cBhvr additive="base">
                                        <p:cTn id="171" dur="500" fill="hold"/>
                                        <p:tgtEl>
                                          <p:spTgt spid="50"/>
                                        </p:tgtEl>
                                        <p:attrNameLst>
                                          <p:attrName>ppt_x</p:attrName>
                                        </p:attrNameLst>
                                      </p:cBhvr>
                                      <p:tavLst>
                                        <p:tav tm="0">
                                          <p:val>
                                            <p:strVal val="#ppt_x"/>
                                          </p:val>
                                        </p:tav>
                                        <p:tav tm="100000">
                                          <p:val>
                                            <p:strVal val="#ppt_x"/>
                                          </p:val>
                                        </p:tav>
                                      </p:tavLst>
                                    </p:anim>
                                    <p:anim calcmode="lin" valueType="num">
                                      <p:cBhvr additive="base">
                                        <p:cTn id="172" dur="500" fill="hold"/>
                                        <p:tgtEl>
                                          <p:spTgt spid="50"/>
                                        </p:tgtEl>
                                        <p:attrNameLst>
                                          <p:attrName>ppt_y</p:attrName>
                                        </p:attrNameLst>
                                      </p:cBhvr>
                                      <p:tavLst>
                                        <p:tav tm="0">
                                          <p:val>
                                            <p:strVal val="1+#ppt_h/2"/>
                                          </p:val>
                                        </p:tav>
                                        <p:tav tm="100000">
                                          <p:val>
                                            <p:strVal val="#ppt_y"/>
                                          </p:val>
                                        </p:tav>
                                      </p:tavLst>
                                    </p:anim>
                                  </p:childTnLst>
                                </p:cTn>
                              </p:par>
                              <p:par>
                                <p:cTn id="173" presetID="2" presetClass="entr" presetSubtype="4" fill="hold" nodeType="withEffect">
                                  <p:stCondLst>
                                    <p:cond delay="0"/>
                                  </p:stCondLst>
                                  <p:childTnLst>
                                    <p:set>
                                      <p:cBhvr>
                                        <p:cTn id="174" dur="1" fill="hold">
                                          <p:stCondLst>
                                            <p:cond delay="0"/>
                                          </p:stCondLst>
                                        </p:cTn>
                                        <p:tgtEl>
                                          <p:spTgt spid="45"/>
                                        </p:tgtEl>
                                        <p:attrNameLst>
                                          <p:attrName>style.visibility</p:attrName>
                                        </p:attrNameLst>
                                      </p:cBhvr>
                                      <p:to>
                                        <p:strVal val="visible"/>
                                      </p:to>
                                    </p:set>
                                    <p:anim calcmode="lin" valueType="num">
                                      <p:cBhvr additive="base">
                                        <p:cTn id="175" dur="500" fill="hold"/>
                                        <p:tgtEl>
                                          <p:spTgt spid="45"/>
                                        </p:tgtEl>
                                        <p:attrNameLst>
                                          <p:attrName>ppt_x</p:attrName>
                                        </p:attrNameLst>
                                      </p:cBhvr>
                                      <p:tavLst>
                                        <p:tav tm="0">
                                          <p:val>
                                            <p:strVal val="#ppt_x"/>
                                          </p:val>
                                        </p:tav>
                                        <p:tav tm="100000">
                                          <p:val>
                                            <p:strVal val="#ppt_x"/>
                                          </p:val>
                                        </p:tav>
                                      </p:tavLst>
                                    </p:anim>
                                    <p:anim calcmode="lin" valueType="num">
                                      <p:cBhvr additive="base">
                                        <p:cTn id="17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nodeType="clickEffect">
                                  <p:stCondLst>
                                    <p:cond delay="0"/>
                                  </p:stCondLst>
                                  <p:childTnLst>
                                    <p:set>
                                      <p:cBhvr>
                                        <p:cTn id="180" dur="1" fill="hold">
                                          <p:stCondLst>
                                            <p:cond delay="0"/>
                                          </p:stCondLst>
                                        </p:cTn>
                                        <p:tgtEl>
                                          <p:spTgt spid="90"/>
                                        </p:tgtEl>
                                        <p:attrNameLst>
                                          <p:attrName>style.visibility</p:attrName>
                                        </p:attrNameLst>
                                      </p:cBhvr>
                                      <p:to>
                                        <p:strVal val="visible"/>
                                      </p:to>
                                    </p:set>
                                    <p:anim calcmode="lin" valueType="num">
                                      <p:cBhvr additive="base">
                                        <p:cTn id="181" dur="500" fill="hold"/>
                                        <p:tgtEl>
                                          <p:spTgt spid="90"/>
                                        </p:tgtEl>
                                        <p:attrNameLst>
                                          <p:attrName>ppt_x</p:attrName>
                                        </p:attrNameLst>
                                      </p:cBhvr>
                                      <p:tavLst>
                                        <p:tav tm="0">
                                          <p:val>
                                            <p:strVal val="#ppt_x"/>
                                          </p:val>
                                        </p:tav>
                                        <p:tav tm="100000">
                                          <p:val>
                                            <p:strVal val="#ppt_x"/>
                                          </p:val>
                                        </p:tav>
                                      </p:tavLst>
                                    </p:anim>
                                    <p:anim calcmode="lin" valueType="num">
                                      <p:cBhvr additive="base">
                                        <p:cTn id="182" dur="500" fill="hold"/>
                                        <p:tgtEl>
                                          <p:spTgt spid="90"/>
                                        </p:tgtEl>
                                        <p:attrNameLst>
                                          <p:attrName>ppt_y</p:attrName>
                                        </p:attrNameLst>
                                      </p:cBhvr>
                                      <p:tavLst>
                                        <p:tav tm="0">
                                          <p:val>
                                            <p:strVal val="1+#ppt_h/2"/>
                                          </p:val>
                                        </p:tav>
                                        <p:tav tm="100000">
                                          <p:val>
                                            <p:strVal val="#ppt_y"/>
                                          </p:val>
                                        </p:tav>
                                      </p:tavLst>
                                    </p:anim>
                                  </p:childTnLst>
                                </p:cTn>
                              </p:par>
                              <p:par>
                                <p:cTn id="183" presetID="2" presetClass="entr" presetSubtype="4" fill="hold" grpId="0" nodeType="withEffect">
                                  <p:stCondLst>
                                    <p:cond delay="0"/>
                                  </p:stCondLst>
                                  <p:childTnLst>
                                    <p:set>
                                      <p:cBhvr>
                                        <p:cTn id="184" dur="1" fill="hold">
                                          <p:stCondLst>
                                            <p:cond delay="0"/>
                                          </p:stCondLst>
                                        </p:cTn>
                                        <p:tgtEl>
                                          <p:spTgt spid="91"/>
                                        </p:tgtEl>
                                        <p:attrNameLst>
                                          <p:attrName>style.visibility</p:attrName>
                                        </p:attrNameLst>
                                      </p:cBhvr>
                                      <p:to>
                                        <p:strVal val="visible"/>
                                      </p:to>
                                    </p:set>
                                    <p:anim calcmode="lin" valueType="num">
                                      <p:cBhvr additive="base">
                                        <p:cTn id="185" dur="500" fill="hold"/>
                                        <p:tgtEl>
                                          <p:spTgt spid="91"/>
                                        </p:tgtEl>
                                        <p:attrNameLst>
                                          <p:attrName>ppt_x</p:attrName>
                                        </p:attrNameLst>
                                      </p:cBhvr>
                                      <p:tavLst>
                                        <p:tav tm="0">
                                          <p:val>
                                            <p:strVal val="#ppt_x"/>
                                          </p:val>
                                        </p:tav>
                                        <p:tav tm="100000">
                                          <p:val>
                                            <p:strVal val="#ppt_x"/>
                                          </p:val>
                                        </p:tav>
                                      </p:tavLst>
                                    </p:anim>
                                    <p:anim calcmode="lin" valueType="num">
                                      <p:cBhvr additive="base">
                                        <p:cTn id="186"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p:bldP spid="51" grpId="0" bldLvl="0" animBg="1"/>
      <p:bldP spid="52" grpId="0" bldLvl="0" animBg="1"/>
      <p:bldP spid="53" grpId="0" bldLvl="0" animBg="1"/>
      <p:bldP spid="54" grpId="0" bldLvl="0" animBg="1"/>
      <p:bldP spid="55" grpId="0" bldLvl="0" animBg="1"/>
      <p:bldP spid="56" grpId="0" bldLvl="0" animBg="1"/>
      <p:bldP spid="57" grpId="0" bldLvl="0" animBg="1"/>
      <p:bldP spid="58" grpId="0" bldLvl="0" animBg="1"/>
      <p:bldP spid="59" grpId="0" bldLvl="0" animBg="1"/>
      <p:bldP spid="60" grpId="0" bldLvl="0" animBg="1"/>
      <p:bldP spid="61" grpId="0" bldLvl="0" animBg="1"/>
      <p:bldP spid="62" grpId="0" bldLvl="0" animBg="1"/>
      <p:bldP spid="63" grpId="0" bldLvl="0" animBg="1"/>
      <p:bldP spid="64" grpId="0" bldLvl="0" animBg="1"/>
      <p:bldP spid="65" grpId="0" bldLvl="0" animBg="1"/>
      <p:bldP spid="66" grpId="0" bldLvl="0" animBg="1"/>
      <p:bldP spid="69" grpId="0" bldLvl="0" animBg="1"/>
      <p:bldP spid="70" grpId="0" bldLvl="0" animBg="1"/>
      <p:bldP spid="71" grpId="0" bldLvl="0" animBg="1"/>
      <p:bldP spid="72" grpId="0" bldLvl="0" animBg="1"/>
      <p:bldP spid="73" grpId="0" bldLvl="0" animBg="1"/>
      <p:bldP spid="74" grpId="0" bldLvl="0" animBg="1"/>
      <p:bldP spid="75" grpId="0" bldLvl="0" animBg="1"/>
      <p:bldP spid="76" grpId="0" bldLvl="0" animBg="1"/>
      <p:bldP spid="77" grpId="0" bldLvl="0" animBg="1"/>
      <p:bldP spid="78" grpId="0" bldLvl="0" animBg="1"/>
      <p:bldP spid="79" grpId="0" bldLvl="0" animBg="1"/>
      <p:bldP spid="80" grpId="0" bldLvl="0" animBg="1"/>
      <p:bldP spid="81" grpId="0" bldLvl="0" animBg="1"/>
      <p:bldP spid="85" grpId="0" bldLvl="0" animBg="1"/>
      <p:bldP spid="86" grpId="0" bldLvl="0" animBg="1"/>
      <p:bldP spid="87" grpId="0" bldLvl="0" animBg="1"/>
      <p:bldP spid="88" grpId="0" bldLvl="0" animBg="1"/>
      <p:bldP spid="9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Step4：非线性流水线的调度—启动循环 </a:t>
            </a:r>
          </a:p>
        </p:txBody>
      </p:sp>
      <p:sp>
        <p:nvSpPr>
          <p:cNvPr id="2" name="矩形 1"/>
          <p:cNvSpPr/>
          <p:nvPr>
            <p:custDataLst>
              <p:tags r:id="rId3"/>
            </p:custDataLst>
          </p:nvPr>
        </p:nvSpPr>
        <p:spPr>
          <a:xfrm>
            <a:off x="1073150" y="1163955"/>
            <a:ext cx="9212580" cy="147510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5" name="三角形 33"/>
          <p:cNvSpPr/>
          <p:nvPr>
            <p:custDataLst>
              <p:tags r:id="rId4"/>
            </p:custDataLst>
          </p:nvPr>
        </p:nvSpPr>
        <p:spPr>
          <a:xfrm>
            <a:off x="9702896" y="2492568"/>
            <a:ext cx="132895" cy="114664"/>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6" name="三角形 7"/>
          <p:cNvSpPr/>
          <p:nvPr>
            <p:custDataLst>
              <p:tags r:id="rId5"/>
            </p:custDataLst>
          </p:nvPr>
        </p:nvSpPr>
        <p:spPr>
          <a:xfrm>
            <a:off x="9653001" y="2465701"/>
            <a:ext cx="132895" cy="11466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7" name="文本框 6"/>
          <p:cNvSpPr txBox="1"/>
          <p:nvPr>
            <p:custDataLst>
              <p:tags r:id="rId6"/>
            </p:custDataLst>
          </p:nvPr>
        </p:nvSpPr>
        <p:spPr>
          <a:xfrm>
            <a:off x="2456180" y="1498600"/>
            <a:ext cx="7020560" cy="668020"/>
          </a:xfrm>
          <a:prstGeom prst="rect">
            <a:avLst/>
          </a:prstGeom>
          <a:noFill/>
        </p:spPr>
        <p:txBody>
          <a:bodyPr vert="horz" wrap="square" lIns="0" tIns="0" rIns="0" bIns="0" rtlCol="0" anchor="ctr" anchorCtr="0">
            <a:noAutofit/>
          </a:bodyPr>
          <a:lstStyle/>
          <a:p>
            <a:pPr marL="0" indent="0" eaLnBrk="1" latinLnBrk="0" hangingPunct="1">
              <a:lnSpc>
                <a:spcPct val="120000"/>
              </a:lnSpc>
              <a:spcBef>
                <a:spcPts val="1000"/>
              </a:spcBef>
              <a:spcAft>
                <a:spcPts val="0"/>
              </a:spcAft>
              <a:buSzPct val="70000"/>
              <a:buNone/>
            </a:pPr>
            <a:r>
              <a:rPr lang="zh-CN" altLang="en-US" sz="1700" b="1" dirty="0">
                <a:solidFill>
                  <a:srgbClr val="D53E25"/>
                </a:solidFill>
                <a:latin typeface="微软雅黑" panose="020B0503020204020204" pitchFamily="34" charset="-122"/>
                <a:ea typeface="微软雅黑" panose="020B0503020204020204" pitchFamily="34" charset="-122"/>
                <a:sym typeface="+mn-ea"/>
              </a:rPr>
              <a:t>非线性流水线的启动循环</a:t>
            </a:r>
          </a:p>
          <a:p>
            <a:pPr marL="0" indent="0" eaLnBrk="1" latinLnBrk="0" hangingPunct="1">
              <a:lnSpc>
                <a:spcPct val="120000"/>
              </a:lnSpc>
              <a:spcBef>
                <a:spcPts val="1000"/>
              </a:spcBef>
              <a:spcAft>
                <a:spcPts val="0"/>
              </a:spcAft>
              <a:buSzPct val="70000"/>
              <a:buNone/>
            </a:pPr>
            <a:r>
              <a:rPr lang="zh-CN" altLang="en-US" sz="1700" dirty="0">
                <a:solidFill>
                  <a:schemeClr val="accent1"/>
                </a:solidFill>
                <a:latin typeface="微软雅黑" panose="020B0503020204020204" pitchFamily="34" charset="-122"/>
                <a:ea typeface="微软雅黑" panose="020B0503020204020204" pitchFamily="34" charset="-122"/>
                <a:sym typeface="+mn-ea"/>
              </a:rPr>
              <a:t>使非线性流水线的任何一个流水段在任何一个时钟周期都不发生冲突的循环数列；</a:t>
            </a:r>
            <a:endParaRPr lang="zh-CN" altLang="en-US" sz="1300" spc="150" dirty="0">
              <a:solidFill>
                <a:schemeClr val="accent1"/>
              </a:solidFill>
              <a:uFillTx/>
              <a:latin typeface="微软雅黑" panose="020B0503020204020204" pitchFamily="34" charset="-122"/>
              <a:ea typeface="微软雅黑" panose="020B0503020204020204" pitchFamily="34" charset="-122"/>
              <a:sym typeface="+mn-ea"/>
            </a:endParaRPr>
          </a:p>
        </p:txBody>
      </p:sp>
      <p:sp>
        <p:nvSpPr>
          <p:cNvPr id="10" name="矩形 9"/>
          <p:cNvSpPr/>
          <p:nvPr>
            <p:custDataLst>
              <p:tags r:id="rId7"/>
            </p:custDataLst>
          </p:nvPr>
        </p:nvSpPr>
        <p:spPr>
          <a:xfrm>
            <a:off x="1627391" y="1851828"/>
            <a:ext cx="676469" cy="9211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11" name="矩形 10"/>
          <p:cNvSpPr/>
          <p:nvPr>
            <p:custDataLst>
              <p:tags r:id="rId8"/>
            </p:custDataLst>
          </p:nvPr>
        </p:nvSpPr>
        <p:spPr>
          <a:xfrm>
            <a:off x="1557825" y="1800013"/>
            <a:ext cx="676469" cy="921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12" name="文本框 11"/>
          <p:cNvSpPr txBox="1"/>
          <p:nvPr>
            <p:custDataLst>
              <p:tags r:id="rId9"/>
            </p:custDataLst>
          </p:nvPr>
        </p:nvSpPr>
        <p:spPr>
          <a:xfrm>
            <a:off x="1423086" y="1008302"/>
            <a:ext cx="1033094" cy="882282"/>
          </a:xfrm>
          <a:prstGeom prst="rect">
            <a:avLst/>
          </a:prstGeom>
          <a:noFill/>
        </p:spPr>
        <p:txBody>
          <a:bodyPr vert="horz" wrap="square" lIns="86401" tIns="43200" rIns="86401" bIns="43200" rtlCol="0" anchor="b" anchorCtr="0">
            <a:normAutofit fontScale="85000" lnSpcReduction="20000"/>
          </a:bodyPr>
          <a:lstStyle/>
          <a:p>
            <a:pPr algn="ctr" fontAlgn="auto">
              <a:lnSpc>
                <a:spcPct val="130000"/>
              </a:lnSpc>
            </a:pPr>
            <a:r>
              <a:rPr lang="en-US" altLang="zh-CN" sz="5670" b="1" spc="150" dirty="0">
                <a:solidFill>
                  <a:schemeClr val="tx1"/>
                </a:solidFill>
                <a:latin typeface="Arial" panose="020B0604020202020204" pitchFamily="34" charset="0"/>
                <a:ea typeface="微软雅黑" panose="020B0503020204020204" pitchFamily="34" charset="-122"/>
                <a:cs typeface="Arial" panose="020B0604020202020204" pitchFamily="34" charset="0"/>
              </a:rPr>
              <a:t>01</a:t>
            </a:r>
          </a:p>
        </p:txBody>
      </p:sp>
      <p:sp>
        <p:nvSpPr>
          <p:cNvPr id="13" name="矩形 12"/>
          <p:cNvSpPr/>
          <p:nvPr>
            <p:custDataLst>
              <p:tags r:id="rId10"/>
            </p:custDataLst>
          </p:nvPr>
        </p:nvSpPr>
        <p:spPr>
          <a:xfrm>
            <a:off x="1073150" y="2868295"/>
            <a:ext cx="9212580" cy="1475105"/>
          </a:xfrm>
          <a:prstGeom prst="rect">
            <a:avLst/>
          </a:prstGeom>
          <a:noFill/>
          <a:ln>
            <a:solidFill>
              <a:schemeClr val="accent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17" name="三角形 33"/>
          <p:cNvSpPr/>
          <p:nvPr>
            <p:custDataLst>
              <p:tags r:id="rId11"/>
            </p:custDataLst>
          </p:nvPr>
        </p:nvSpPr>
        <p:spPr>
          <a:xfrm>
            <a:off x="9662836" y="4196933"/>
            <a:ext cx="132895" cy="114664"/>
          </a:xfrm>
          <a:prstGeom prst="triangl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20" name="三角形 7"/>
          <p:cNvSpPr/>
          <p:nvPr>
            <p:custDataLst>
              <p:tags r:id="rId12"/>
            </p:custDataLst>
          </p:nvPr>
        </p:nvSpPr>
        <p:spPr>
          <a:xfrm>
            <a:off x="9612940" y="4170066"/>
            <a:ext cx="132895" cy="114664"/>
          </a:xfrm>
          <a:prstGeom prst="triangle">
            <a:avLst/>
          </a:prstGeom>
          <a:solidFill>
            <a:schemeClr val="accent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31" name="文本框 30"/>
          <p:cNvSpPr txBox="1"/>
          <p:nvPr>
            <p:custDataLst>
              <p:tags r:id="rId13"/>
            </p:custDataLst>
          </p:nvPr>
        </p:nvSpPr>
        <p:spPr>
          <a:xfrm>
            <a:off x="2564765" y="3053080"/>
            <a:ext cx="6911975" cy="668020"/>
          </a:xfrm>
          <a:prstGeom prst="rect">
            <a:avLst/>
          </a:prstGeom>
          <a:noFill/>
        </p:spPr>
        <p:txBody>
          <a:bodyPr vert="horz" wrap="square" lIns="0" tIns="0" rIns="0" bIns="0" rtlCol="0" anchor="ctr" anchorCtr="0">
            <a:noAutofit/>
          </a:bodyPr>
          <a:lstStyle/>
          <a:p>
            <a:pPr marL="0" indent="0">
              <a:lnSpc>
                <a:spcPct val="140000"/>
              </a:lnSpc>
              <a:spcBef>
                <a:spcPts val="200"/>
              </a:spcBef>
              <a:spcAft>
                <a:spcPts val="200"/>
              </a:spcAft>
              <a:buSzPct val="70000"/>
              <a:buNone/>
            </a:pPr>
            <a:r>
              <a:rPr lang="zh-CN" altLang="en-US" sz="1800" b="1" dirty="0">
                <a:solidFill>
                  <a:srgbClr val="D53E25"/>
                </a:solidFill>
                <a:latin typeface="微软雅黑" panose="020B0503020204020204" pitchFamily="34" charset="-122"/>
                <a:ea typeface="微软雅黑" panose="020B0503020204020204" pitchFamily="34" charset="-122"/>
                <a:sym typeface="+mn-ea"/>
              </a:rPr>
              <a:t>恒定循环</a:t>
            </a:r>
          </a:p>
          <a:p>
            <a:pPr marL="0" indent="0">
              <a:lnSpc>
                <a:spcPct val="140000"/>
              </a:lnSpc>
              <a:spcBef>
                <a:spcPts val="200"/>
              </a:spcBef>
              <a:spcAft>
                <a:spcPts val="200"/>
              </a:spcAft>
              <a:buSzPct val="70000"/>
              <a:buNone/>
            </a:pPr>
            <a:r>
              <a:rPr lang="zh-CN" altLang="en-US" sz="1800" dirty="0">
                <a:solidFill>
                  <a:schemeClr val="accent1"/>
                </a:solidFill>
                <a:latin typeface="微软雅黑" panose="020B0503020204020204" pitchFamily="34" charset="-122"/>
                <a:ea typeface="微软雅黑" panose="020B0503020204020204" pitchFamily="34" charset="-122"/>
                <a:sym typeface="+mn-ea"/>
              </a:rPr>
              <a:t>只有一个启动距离的启动循环；</a:t>
            </a:r>
            <a:endParaRPr lang="zh-CN" altLang="en-US" sz="1800" spc="150" dirty="0">
              <a:solidFill>
                <a:srgbClr val="FF0000"/>
              </a:solidFill>
              <a:uFillTx/>
              <a:latin typeface="微软雅黑" panose="020B0503020204020204" pitchFamily="34" charset="-122"/>
              <a:ea typeface="微软雅黑" panose="020B0503020204020204" pitchFamily="34" charset="-122"/>
              <a:sym typeface="+mn-ea"/>
            </a:endParaRPr>
          </a:p>
        </p:txBody>
      </p:sp>
      <p:sp>
        <p:nvSpPr>
          <p:cNvPr id="40" name="矩形 39"/>
          <p:cNvSpPr/>
          <p:nvPr>
            <p:custDataLst>
              <p:tags r:id="rId14"/>
            </p:custDataLst>
          </p:nvPr>
        </p:nvSpPr>
        <p:spPr>
          <a:xfrm>
            <a:off x="1627391" y="3580020"/>
            <a:ext cx="676469" cy="92115"/>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41" name="矩形 40"/>
          <p:cNvSpPr/>
          <p:nvPr>
            <p:custDataLst>
              <p:tags r:id="rId15"/>
            </p:custDataLst>
          </p:nvPr>
        </p:nvSpPr>
        <p:spPr>
          <a:xfrm>
            <a:off x="1557825" y="3528205"/>
            <a:ext cx="676469" cy="92115"/>
          </a:xfrm>
          <a:prstGeom prst="rect">
            <a:avLst/>
          </a:prstGeom>
          <a:solidFill>
            <a:schemeClr val="accent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42" name="文本框 41"/>
          <p:cNvSpPr txBox="1"/>
          <p:nvPr>
            <p:custDataLst>
              <p:tags r:id="rId16"/>
            </p:custDataLst>
          </p:nvPr>
        </p:nvSpPr>
        <p:spPr>
          <a:xfrm>
            <a:off x="1418529" y="2712667"/>
            <a:ext cx="1037651" cy="882282"/>
          </a:xfrm>
          <a:prstGeom prst="rect">
            <a:avLst/>
          </a:prstGeom>
          <a:noFill/>
        </p:spPr>
        <p:txBody>
          <a:bodyPr vert="horz" wrap="square" lIns="86401" tIns="43200" rIns="86401" bIns="43200" rtlCol="0" anchor="b" anchorCtr="0">
            <a:normAutofit fontScale="85000" lnSpcReduction="20000"/>
          </a:bodyPr>
          <a:lstStyle/>
          <a:p>
            <a:pPr algn="ctr" fontAlgn="auto">
              <a:lnSpc>
                <a:spcPct val="130000"/>
              </a:lnSpc>
            </a:pPr>
            <a:r>
              <a:rPr lang="en-US" altLang="zh-CN" sz="5670" b="1" spc="150" dirty="0">
                <a:solidFill>
                  <a:schemeClr val="tx1"/>
                </a:solidFill>
                <a:latin typeface="Arial" panose="020B0604020202020204" pitchFamily="34" charset="0"/>
                <a:ea typeface="微软雅黑" panose="020B0503020204020204" pitchFamily="34" charset="-122"/>
                <a:cs typeface="Arial" panose="020B0604020202020204" pitchFamily="34" charset="0"/>
              </a:rPr>
              <a:t>02</a:t>
            </a:r>
          </a:p>
        </p:txBody>
      </p:sp>
      <p:sp>
        <p:nvSpPr>
          <p:cNvPr id="43" name="矩形 42"/>
          <p:cNvSpPr/>
          <p:nvPr>
            <p:custDataLst>
              <p:tags r:id="rId17"/>
            </p:custDataLst>
          </p:nvPr>
        </p:nvSpPr>
        <p:spPr>
          <a:xfrm>
            <a:off x="1073150" y="4572635"/>
            <a:ext cx="9212580" cy="147510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44" name="三角形 33"/>
          <p:cNvSpPr/>
          <p:nvPr>
            <p:custDataLst>
              <p:tags r:id="rId18"/>
            </p:custDataLst>
          </p:nvPr>
        </p:nvSpPr>
        <p:spPr>
          <a:xfrm>
            <a:off x="9662836" y="5901298"/>
            <a:ext cx="132895" cy="114664"/>
          </a:xfrm>
          <a:prstGeom prs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45" name="三角形 7"/>
          <p:cNvSpPr/>
          <p:nvPr>
            <p:custDataLst>
              <p:tags r:id="rId19"/>
            </p:custDataLst>
          </p:nvPr>
        </p:nvSpPr>
        <p:spPr>
          <a:xfrm>
            <a:off x="9612940" y="5874431"/>
            <a:ext cx="132895" cy="11466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46" name="文本框 45"/>
          <p:cNvSpPr txBox="1"/>
          <p:nvPr>
            <p:custDataLst>
              <p:tags r:id="rId20"/>
            </p:custDataLst>
          </p:nvPr>
        </p:nvSpPr>
        <p:spPr>
          <a:xfrm>
            <a:off x="2564765" y="4906010"/>
            <a:ext cx="6925945" cy="668020"/>
          </a:xfrm>
          <a:prstGeom prst="rect">
            <a:avLst/>
          </a:prstGeom>
          <a:noFill/>
        </p:spPr>
        <p:txBody>
          <a:bodyPr vert="horz" wrap="square" lIns="0" tIns="0" rIns="0" bIns="0" rtlCol="0" anchor="ctr" anchorCtr="0">
            <a:noAutofit/>
          </a:bodyPr>
          <a:lstStyle/>
          <a:p>
            <a:pPr marL="0" indent="0" eaLnBrk="1" latinLnBrk="0" hangingPunct="1">
              <a:lnSpc>
                <a:spcPct val="120000"/>
              </a:lnSpc>
              <a:spcBef>
                <a:spcPts val="1000"/>
              </a:spcBef>
              <a:spcAft>
                <a:spcPts val="0"/>
              </a:spcAft>
              <a:buSzPct val="70000"/>
              <a:buNone/>
            </a:pPr>
            <a:r>
              <a:rPr lang="zh-CN" altLang="en-US" sz="1800" b="1" dirty="0">
                <a:solidFill>
                  <a:srgbClr val="D53E25"/>
                </a:solidFill>
                <a:latin typeface="微软雅黑" panose="020B0503020204020204" pitchFamily="34" charset="-122"/>
                <a:ea typeface="微软雅黑" panose="020B0503020204020204" pitchFamily="34" charset="-122"/>
                <a:sym typeface="+mn-ea"/>
              </a:rPr>
              <a:t>平均启动距离</a:t>
            </a:r>
          </a:p>
          <a:p>
            <a:pPr marL="0" indent="0" eaLnBrk="1" latinLnBrk="0" hangingPunct="1">
              <a:lnSpc>
                <a:spcPct val="120000"/>
              </a:lnSpc>
              <a:spcBef>
                <a:spcPts val="1000"/>
              </a:spcBef>
              <a:spcAft>
                <a:spcPts val="0"/>
              </a:spcAft>
              <a:buSzPct val="70000"/>
              <a:buNone/>
            </a:pPr>
            <a:r>
              <a:rPr lang="zh-CN" altLang="en-US" sz="1800" dirty="0">
                <a:solidFill>
                  <a:schemeClr val="accent1"/>
                </a:solidFill>
                <a:latin typeface="微软雅黑" panose="020B0503020204020204" pitchFamily="34" charset="-122"/>
                <a:ea typeface="微软雅黑" panose="020B0503020204020204" pitchFamily="34" charset="-122"/>
                <a:sym typeface="+mn-ea"/>
              </a:rPr>
              <a:t>把一个启动循环内的所有启动距离相加再除以这个启动循环内的启动距离个数就得到这个启动循环的</a:t>
            </a:r>
            <a:r>
              <a:rPr lang="zh-CN" altLang="en-US" sz="1800" b="1" dirty="0">
                <a:solidFill>
                  <a:srgbClr val="0000CC"/>
                </a:solidFill>
                <a:latin typeface="微软雅黑" panose="020B0503020204020204" pitchFamily="34" charset="-122"/>
                <a:ea typeface="微软雅黑" panose="020B0503020204020204" pitchFamily="34" charset="-122"/>
                <a:sym typeface="+mn-ea"/>
              </a:rPr>
              <a:t>平均启动距离</a:t>
            </a:r>
            <a:r>
              <a:rPr lang="zh-CN" altLang="en-US" sz="1800" dirty="0">
                <a:solidFill>
                  <a:schemeClr val="accent1"/>
                </a:solidFill>
                <a:latin typeface="微软雅黑" panose="020B0503020204020204" pitchFamily="34" charset="-122"/>
                <a:ea typeface="微软雅黑" panose="020B0503020204020204" pitchFamily="34" charset="-122"/>
                <a:sym typeface="+mn-ea"/>
              </a:rPr>
              <a:t>。</a:t>
            </a:r>
            <a:endParaRPr lang="zh-CN" altLang="en-US" sz="1800" spc="15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7" name="矩形 46"/>
          <p:cNvSpPr/>
          <p:nvPr>
            <p:custDataLst>
              <p:tags r:id="rId21"/>
            </p:custDataLst>
          </p:nvPr>
        </p:nvSpPr>
        <p:spPr>
          <a:xfrm>
            <a:off x="1653347" y="5308212"/>
            <a:ext cx="676469" cy="92115"/>
          </a:xfrm>
          <a:prstGeom prst="rect">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48" name="矩形 47"/>
          <p:cNvSpPr/>
          <p:nvPr>
            <p:custDataLst>
              <p:tags r:id="rId22"/>
            </p:custDataLst>
          </p:nvPr>
        </p:nvSpPr>
        <p:spPr>
          <a:xfrm>
            <a:off x="1583780" y="5256397"/>
            <a:ext cx="676469" cy="921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solidFill>
                <a:schemeClr val="tx1"/>
              </a:solidFill>
            </a:endParaRPr>
          </a:p>
        </p:txBody>
      </p:sp>
      <p:sp>
        <p:nvSpPr>
          <p:cNvPr id="49" name="文本框 48"/>
          <p:cNvSpPr txBox="1"/>
          <p:nvPr>
            <p:custDataLst>
              <p:tags r:id="rId23"/>
            </p:custDataLst>
          </p:nvPr>
        </p:nvSpPr>
        <p:spPr>
          <a:xfrm>
            <a:off x="1424526" y="4417032"/>
            <a:ext cx="1140239" cy="882282"/>
          </a:xfrm>
          <a:prstGeom prst="rect">
            <a:avLst/>
          </a:prstGeom>
          <a:noFill/>
        </p:spPr>
        <p:txBody>
          <a:bodyPr vert="horz" wrap="square" lIns="86401" tIns="43200" rIns="86401" bIns="43200" rtlCol="0" anchor="b" anchorCtr="0">
            <a:normAutofit fontScale="85000" lnSpcReduction="20000"/>
          </a:bodyPr>
          <a:lstStyle/>
          <a:p>
            <a:pPr algn="ctr" fontAlgn="auto">
              <a:lnSpc>
                <a:spcPct val="130000"/>
              </a:lnSpc>
            </a:pPr>
            <a:r>
              <a:rPr lang="en-US" altLang="zh-CN" sz="5670" b="1" spc="150" dirty="0">
                <a:solidFill>
                  <a:schemeClr val="tx1"/>
                </a:solidFill>
                <a:latin typeface="Arial" panose="020B0604020202020204" pitchFamily="34" charset="0"/>
                <a:ea typeface="微软雅黑" panose="020B0503020204020204" pitchFamily="34" charset="-122"/>
                <a:cs typeface="Arial" panose="020B0604020202020204" pitchFamily="34" charset="0"/>
              </a:rPr>
              <a:t>03</a:t>
            </a:r>
          </a:p>
        </p:txBody>
      </p:sp>
      <p:pic>
        <p:nvPicPr>
          <p:cNvPr id="50" name="图片 49" descr="微信截图_20240112211134"/>
          <p:cNvPicPr>
            <a:picLocks noChangeAspect="1"/>
          </p:cNvPicPr>
          <p:nvPr>
            <p:custDataLst>
              <p:tags r:id="rId24"/>
            </p:custDataLst>
          </p:nvPr>
        </p:nvPicPr>
        <p:blipFill>
          <a:blip r:embed="rId27"/>
          <a:stretch>
            <a:fillRect/>
          </a:stretch>
        </p:blipFill>
        <p:spPr>
          <a:xfrm>
            <a:off x="9227820" y="201295"/>
            <a:ext cx="1895475" cy="485775"/>
          </a:xfrm>
          <a:prstGeom prst="rect">
            <a:avLst/>
          </a:prstGeom>
        </p:spPr>
      </p:pic>
    </p:spTree>
    <p:custDataLst>
      <p:tags r:id="rId1"/>
    </p:custData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Step5：非线性流水线的调度—最小启动循环</a:t>
            </a:r>
          </a:p>
        </p:txBody>
      </p:sp>
      <p:graphicFrame>
        <p:nvGraphicFramePr>
          <p:cNvPr id="2" name="Group 3"/>
          <p:cNvGraphicFramePr>
            <a:graphicFrameLocks noGrp="1"/>
          </p:cNvGraphicFramePr>
          <p:nvPr>
            <p:custDataLst>
              <p:tags r:id="rId3"/>
            </p:custDataLst>
          </p:nvPr>
        </p:nvGraphicFramePr>
        <p:xfrm>
          <a:off x="1112517" y="1151890"/>
          <a:ext cx="9293860" cy="5039995"/>
        </p:xfrm>
        <a:graphic>
          <a:graphicData uri="http://schemas.openxmlformats.org/drawingml/2006/table">
            <a:tbl>
              <a:tblPr/>
              <a:tblGrid>
                <a:gridCol w="2834640">
                  <a:extLst>
                    <a:ext uri="{9D8B030D-6E8A-4147-A177-3AD203B41FA5}">
                      <a16:colId xmlns:a16="http://schemas.microsoft.com/office/drawing/2014/main" val="20000"/>
                    </a:ext>
                  </a:extLst>
                </a:gridCol>
                <a:gridCol w="1812290">
                  <a:extLst>
                    <a:ext uri="{9D8B030D-6E8A-4147-A177-3AD203B41FA5}">
                      <a16:colId xmlns:a16="http://schemas.microsoft.com/office/drawing/2014/main" val="20001"/>
                    </a:ext>
                  </a:extLst>
                </a:gridCol>
                <a:gridCol w="2834640">
                  <a:extLst>
                    <a:ext uri="{9D8B030D-6E8A-4147-A177-3AD203B41FA5}">
                      <a16:colId xmlns:a16="http://schemas.microsoft.com/office/drawing/2014/main" val="20002"/>
                    </a:ext>
                  </a:extLst>
                </a:gridCol>
                <a:gridCol w="1812290">
                  <a:extLst>
                    <a:ext uri="{9D8B030D-6E8A-4147-A177-3AD203B41FA5}">
                      <a16:colId xmlns:a16="http://schemas.microsoft.com/office/drawing/2014/main" val="20003"/>
                    </a:ext>
                  </a:extLst>
                </a:gridCol>
              </a:tblGrid>
              <a:tr h="12700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lang="zh-CN" altLang="en-US" sz="2000" b="1">
                          <a:solidFill>
                            <a:schemeClr val="tx1"/>
                          </a:solidFill>
                          <a:latin typeface="微软雅黑" panose="020B0503020204020204" pitchFamily="34" charset="-122"/>
                          <a:ea typeface="微软雅黑" panose="020B0503020204020204" pitchFamily="34" charset="-122"/>
                        </a:rPr>
                        <a:t>调度方案</a:t>
                      </a: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lang="zh-CN" altLang="en-US" sz="2000" b="1">
                          <a:solidFill>
                            <a:schemeClr val="tx1"/>
                          </a:solidFill>
                          <a:latin typeface="微软雅黑" panose="020B0503020204020204" pitchFamily="34" charset="-122"/>
                          <a:ea typeface="微软雅黑" panose="020B0503020204020204" pitchFamily="34" charset="-122"/>
                        </a:rPr>
                        <a:t>平均间隔拍数</a:t>
                      </a: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lang="zh-CN" altLang="en-US" sz="2000" b="1">
                          <a:solidFill>
                            <a:schemeClr val="tx1"/>
                          </a:solidFill>
                          <a:latin typeface="微软雅黑" panose="020B0503020204020204" pitchFamily="34" charset="-122"/>
                          <a:ea typeface="微软雅黑" panose="020B0503020204020204" pitchFamily="34" charset="-122"/>
                        </a:rPr>
                        <a:t>调度方案</a:t>
                      </a: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lang="zh-CN" altLang="en-US" sz="2000" b="1">
                          <a:solidFill>
                            <a:schemeClr val="tx1"/>
                          </a:solidFill>
                          <a:latin typeface="微软雅黑" panose="020B0503020204020204" pitchFamily="34" charset="-122"/>
                          <a:ea typeface="微软雅黑" panose="020B0503020204020204" pitchFamily="34" charset="-122"/>
                        </a:rPr>
                        <a:t>平均间隔拍数</a:t>
                      </a: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extLst>
                  <a:ext uri="{0D108BD9-81ED-4DB2-BD59-A6C34878D82A}">
                    <a16:rowId xmlns:a16="http://schemas.microsoft.com/office/drawing/2014/main" val="10000"/>
                  </a:ext>
                </a:extLst>
              </a:tr>
              <a:tr h="75374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lang="en-US" altLang="zh-CN" sz="1900" b="0" spc="130">
                          <a:solidFill>
                            <a:schemeClr val="tx1"/>
                          </a:solidFill>
                          <a:latin typeface="微软雅黑" panose="020B0503020204020204" pitchFamily="34" charset="-122"/>
                          <a:ea typeface="微软雅黑" panose="020B0503020204020204" pitchFamily="34" charset="-122"/>
                        </a:rPr>
                        <a:t>3.67</a:t>
                      </a: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lang="en-US" altLang="zh-CN" sz="1900" b="0" spc="130">
                          <a:solidFill>
                            <a:schemeClr val="tx1"/>
                          </a:solidFill>
                          <a:latin typeface="微软雅黑" panose="020B0503020204020204" pitchFamily="34" charset="-122"/>
                          <a:ea typeface="微软雅黑" panose="020B0503020204020204" pitchFamily="34" charset="-122"/>
                        </a:rPr>
                        <a:t>5.00</a:t>
                      </a: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extLst>
                  <a:ext uri="{0D108BD9-81ED-4DB2-BD59-A6C34878D82A}">
                    <a16:rowId xmlns:a16="http://schemas.microsoft.com/office/drawing/2014/main" val="10001"/>
                  </a:ext>
                </a:extLst>
              </a:tr>
              <a:tr h="75374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lang="en-US" altLang="zh-CN" sz="1900" b="0" spc="130">
                          <a:solidFill>
                            <a:schemeClr val="tx1"/>
                          </a:solidFill>
                          <a:latin typeface="微软雅黑" panose="020B0503020204020204" pitchFamily="34" charset="-122"/>
                          <a:ea typeface="微软雅黑" panose="020B0503020204020204" pitchFamily="34" charset="-122"/>
                        </a:rPr>
                        <a:t>4.50</a:t>
                      </a: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lang="en-US" altLang="zh-CN" sz="1900" b="0" spc="130">
                          <a:solidFill>
                            <a:schemeClr val="tx1"/>
                          </a:solidFill>
                          <a:latin typeface="微软雅黑" panose="020B0503020204020204" pitchFamily="34" charset="-122"/>
                          <a:ea typeface="微软雅黑" panose="020B0503020204020204" pitchFamily="34" charset="-122"/>
                        </a:rPr>
                        <a:t>4.67</a:t>
                      </a: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extLst>
                  <a:ext uri="{0D108BD9-81ED-4DB2-BD59-A6C34878D82A}">
                    <a16:rowId xmlns:a16="http://schemas.microsoft.com/office/drawing/2014/main" val="10002"/>
                  </a:ext>
                </a:extLst>
              </a:tr>
              <a:tr h="75374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lang="zh-CN" altLang="en-US" sz="1900" b="0" spc="13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900" b="0" spc="13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900" b="0" spc="13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900" b="0" spc="13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900" b="0" spc="13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lang="en-US" altLang="zh-CN" sz="1900" b="0" spc="130">
                          <a:solidFill>
                            <a:srgbClr val="FF0000"/>
                          </a:solidFill>
                          <a:latin typeface="微软雅黑" panose="020B0503020204020204" pitchFamily="34" charset="-122"/>
                          <a:ea typeface="微软雅黑" panose="020B0503020204020204" pitchFamily="34" charset="-122"/>
                        </a:rPr>
                        <a:t>3.50</a:t>
                      </a: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lang="en-US" altLang="zh-CN" sz="1900" b="0" spc="130">
                          <a:solidFill>
                            <a:schemeClr val="tx1"/>
                          </a:solidFill>
                          <a:latin typeface="微软雅黑" panose="020B0503020204020204" pitchFamily="34" charset="-122"/>
                          <a:ea typeface="微软雅黑" panose="020B0503020204020204" pitchFamily="34" charset="-122"/>
                        </a:rPr>
                        <a:t>5.50</a:t>
                      </a: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extLst>
                  <a:ext uri="{0D108BD9-81ED-4DB2-BD59-A6C34878D82A}">
                    <a16:rowId xmlns:a16="http://schemas.microsoft.com/office/drawing/2014/main" val="10003"/>
                  </a:ext>
                </a:extLst>
              </a:tr>
              <a:tr h="75501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lang="zh-CN" altLang="en-US" sz="1900" b="0" spc="13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900" b="0" spc="13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900" b="0" spc="13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900" b="0" spc="13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900" b="0" spc="13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lang="en-US" altLang="zh-CN" sz="1900" b="0" spc="130">
                          <a:solidFill>
                            <a:srgbClr val="FF0000"/>
                          </a:solidFill>
                          <a:latin typeface="微软雅黑" panose="020B0503020204020204" pitchFamily="34" charset="-122"/>
                          <a:ea typeface="微软雅黑" panose="020B0503020204020204" pitchFamily="34" charset="-122"/>
                        </a:rPr>
                        <a:t>3.50</a:t>
                      </a: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lang="en-US" altLang="zh-CN" sz="1900" b="0" spc="130">
                          <a:solidFill>
                            <a:schemeClr val="tx1"/>
                          </a:solidFill>
                          <a:latin typeface="微软雅黑" panose="020B0503020204020204" pitchFamily="34" charset="-122"/>
                          <a:ea typeface="微软雅黑" panose="020B0503020204020204" pitchFamily="34" charset="-122"/>
                        </a:rPr>
                        <a:t>7.00</a:t>
                      </a: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extLst>
                  <a:ext uri="{0D108BD9-81ED-4DB2-BD59-A6C34878D82A}">
                    <a16:rowId xmlns:a16="http://schemas.microsoft.com/office/drawing/2014/main" val="10004"/>
                  </a:ext>
                </a:extLst>
              </a:tr>
              <a:tr h="75374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900" b="0" spc="13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lang="en-US" altLang="zh-CN" sz="1900" b="0" spc="130">
                          <a:solidFill>
                            <a:schemeClr val="tx1"/>
                          </a:solidFill>
                          <a:latin typeface="微软雅黑" panose="020B0503020204020204" pitchFamily="34" charset="-122"/>
                          <a:ea typeface="微软雅黑" panose="020B0503020204020204" pitchFamily="34" charset="-122"/>
                        </a:rPr>
                        <a:t>4.67</a:t>
                      </a: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lang="zh-CN" altLang="en-US" sz="1900" b="0" spc="130">
                        <a:solidFill>
                          <a:schemeClr val="tx1"/>
                        </a:solidFill>
                        <a:latin typeface="微软雅黑" panose="020B0503020204020204" pitchFamily="34" charset="-122"/>
                        <a:ea typeface="微软雅黑" panose="020B0503020204020204" pitchFamily="34" charset="-122"/>
                      </a:endParaRP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lang="zh-CN" altLang="en-US" sz="1900" b="0" spc="130">
                        <a:solidFill>
                          <a:schemeClr val="tx1"/>
                        </a:solidFill>
                        <a:latin typeface="微软雅黑" panose="020B0503020204020204" pitchFamily="34" charset="-122"/>
                        <a:ea typeface="微软雅黑" panose="020B0503020204020204" pitchFamily="34" charset="-122"/>
                      </a:endParaRPr>
                    </a:p>
                  </a:txBody>
                  <a:tcPr marL="215900" marR="215900" marT="133350" marB="133350" anchor="ctr" horzOverflow="overflow">
                    <a:lnL w="9525">
                      <a:solidFill>
                        <a:srgbClr val="848587"/>
                      </a:solidFill>
                      <a:prstDash val="dash"/>
                    </a:lnL>
                    <a:lnR w="9525">
                      <a:solidFill>
                        <a:srgbClr val="848587"/>
                      </a:solidFill>
                      <a:prstDash val="dash"/>
                    </a:lnR>
                    <a:lnT w="9525">
                      <a:solidFill>
                        <a:srgbClr val="848587"/>
                      </a:solidFill>
                      <a:prstDash val="dash"/>
                    </a:lnT>
                    <a:lnB w="9525">
                      <a:solidFill>
                        <a:srgbClr val="848587"/>
                      </a:solidFill>
                      <a:prstDash val="dash"/>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42" name="图片 41" descr="微信截图_20240112211134"/>
          <p:cNvPicPr>
            <a:picLocks noChangeAspect="1"/>
          </p:cNvPicPr>
          <p:nvPr>
            <p:custDataLst>
              <p:tags r:id="rId4"/>
            </p:custDataLst>
          </p:nvPr>
        </p:nvPicPr>
        <p:blipFill>
          <a:blip r:embed="rId7"/>
          <a:stretch>
            <a:fillRect/>
          </a:stretch>
        </p:blipFill>
        <p:spPr>
          <a:xfrm>
            <a:off x="9227820" y="201295"/>
            <a:ext cx="1895475" cy="485775"/>
          </a:xfrm>
          <a:prstGeom prst="rect">
            <a:avLst/>
          </a:prstGeom>
        </p:spPr>
      </p:pic>
    </p:spTree>
    <p:custDataLst>
      <p:tags r:id="rId1"/>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7655" y="719455"/>
            <a:ext cx="10800080" cy="360045"/>
          </a:xfrm>
          <a:prstGeom prst="rect">
            <a:avLst/>
          </a:prstGeom>
          <a:solidFill>
            <a:schemeClr val="bg1"/>
          </a:solidFill>
          <a:ln>
            <a:noFill/>
          </a:ln>
        </p:spPr>
        <p:txBody>
          <a:bodyPr vert="horz" wrap="square" lIns="91440" tIns="45720" rIns="91440" bIns="45720" numCol="1" anchor="t" anchorCtr="0" compatLnSpc="1"/>
          <a:lstStyle/>
          <a:p>
            <a:pPr algn="l"/>
            <a:endParaRPr lang="zh-CN" altLang="en-US"/>
          </a:p>
        </p:txBody>
      </p:sp>
      <p:sp>
        <p:nvSpPr>
          <p:cNvPr id="55" name="TextBox 54"/>
          <p:cNvSpPr txBox="1"/>
          <p:nvPr>
            <p:custDataLst>
              <p:tags r:id="rId2"/>
            </p:custDataLst>
          </p:nvPr>
        </p:nvSpPr>
        <p:spPr>
          <a:xfrm>
            <a:off x="668655" y="123190"/>
            <a:ext cx="8575040" cy="107632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b="1" dirty="0">
                <a:latin typeface="微软雅黑" panose="020B0503020204020204" pitchFamily="34" charset="-122"/>
                <a:ea typeface="微软雅黑" panose="020B0503020204020204" pitchFamily="34" charset="-122"/>
                <a:cs typeface="微软雅黑" panose="020B0503020204020204" pitchFamily="34" charset="-122"/>
                <a:sym typeface="+mn-ea"/>
              </a:rPr>
              <a:t>举例：一条有4个流水段的非线性流水线，每个流水段的延迟时间都相等，它的预约表如下图：</a:t>
            </a:r>
          </a:p>
        </p:txBody>
      </p:sp>
      <p:cxnSp>
        <p:nvCxnSpPr>
          <p:cNvPr id="4" name="直接连接符 3"/>
          <p:cNvCxnSpPr/>
          <p:nvPr>
            <p:custDataLst>
              <p:tags r:id="rId3"/>
            </p:custDataLst>
          </p:nvPr>
        </p:nvCxnSpPr>
        <p:spPr>
          <a:xfrm>
            <a:off x="432010" y="1366344"/>
            <a:ext cx="10656242" cy="12000"/>
          </a:xfrm>
          <a:prstGeom prst="line">
            <a:avLst/>
          </a:prstGeom>
          <a:ln w="31750">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1319052" name="Group 140"/>
          <p:cNvGraphicFramePr>
            <a:graphicFrameLocks noGrp="1"/>
          </p:cNvGraphicFramePr>
          <p:nvPr>
            <p:custDataLst>
              <p:tags r:id="rId4"/>
            </p:custDataLst>
          </p:nvPr>
        </p:nvGraphicFramePr>
        <p:xfrm>
          <a:off x="4646295" y="2159635"/>
          <a:ext cx="6149975" cy="2724832"/>
        </p:xfrm>
        <a:graphic>
          <a:graphicData uri="http://schemas.openxmlformats.org/drawingml/2006/table">
            <a:tbl>
              <a:tblPr/>
              <a:tblGrid>
                <a:gridCol w="1584325">
                  <a:extLst>
                    <a:ext uri="{9D8B030D-6E8A-4147-A177-3AD203B41FA5}">
                      <a16:colId xmlns:a16="http://schemas.microsoft.com/office/drawing/2014/main" val="20000"/>
                    </a:ext>
                  </a:extLst>
                </a:gridCol>
                <a:gridCol w="696595">
                  <a:extLst>
                    <a:ext uri="{9D8B030D-6E8A-4147-A177-3AD203B41FA5}">
                      <a16:colId xmlns:a16="http://schemas.microsoft.com/office/drawing/2014/main" val="20001"/>
                    </a:ext>
                  </a:extLst>
                </a:gridCol>
                <a:gridCol w="655955">
                  <a:extLst>
                    <a:ext uri="{9D8B030D-6E8A-4147-A177-3AD203B41FA5}">
                      <a16:colId xmlns:a16="http://schemas.microsoft.com/office/drawing/2014/main" val="20002"/>
                    </a:ext>
                  </a:extLst>
                </a:gridCol>
                <a:gridCol w="589915">
                  <a:extLst>
                    <a:ext uri="{9D8B030D-6E8A-4147-A177-3AD203B41FA5}">
                      <a16:colId xmlns:a16="http://schemas.microsoft.com/office/drawing/2014/main" val="20003"/>
                    </a:ext>
                  </a:extLst>
                </a:gridCol>
                <a:gridCol w="721360">
                  <a:extLst>
                    <a:ext uri="{9D8B030D-6E8A-4147-A177-3AD203B41FA5}">
                      <a16:colId xmlns:a16="http://schemas.microsoft.com/office/drawing/2014/main" val="20004"/>
                    </a:ext>
                  </a:extLst>
                </a:gridCol>
                <a:gridCol w="657225">
                  <a:extLst>
                    <a:ext uri="{9D8B030D-6E8A-4147-A177-3AD203B41FA5}">
                      <a16:colId xmlns:a16="http://schemas.microsoft.com/office/drawing/2014/main" val="20005"/>
                    </a:ext>
                  </a:extLst>
                </a:gridCol>
                <a:gridCol w="655320">
                  <a:extLst>
                    <a:ext uri="{9D8B030D-6E8A-4147-A177-3AD203B41FA5}">
                      <a16:colId xmlns:a16="http://schemas.microsoft.com/office/drawing/2014/main" val="20006"/>
                    </a:ext>
                  </a:extLst>
                </a:gridCol>
                <a:gridCol w="589280">
                  <a:extLst>
                    <a:ext uri="{9D8B030D-6E8A-4147-A177-3AD203B41FA5}">
                      <a16:colId xmlns:a16="http://schemas.microsoft.com/office/drawing/2014/main" val="20007"/>
                    </a:ext>
                  </a:extLst>
                </a:gridCol>
              </a:tblGrid>
              <a:tr h="89598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     时间</a:t>
                      </a: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流水段</a:t>
                      </a:r>
                    </a:p>
                  </a:txBody>
                  <a:tcPr marT="45680" marB="4568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1</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rPr>
                        <a:t>2</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3</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4</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5</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6</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7</a:t>
                      </a:r>
                    </a:p>
                  </a:txBody>
                  <a:tcPr marT="45680" marB="4568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S1</a:t>
                      </a:r>
                    </a:p>
                  </a:txBody>
                  <a:tcPr marT="45680" marB="4568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p>
                  </a:txBody>
                  <a:tcPr marT="45680" marB="4568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S2</a:t>
                      </a:r>
                    </a:p>
                  </a:txBody>
                  <a:tcPr marT="45680" marB="4568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S3</a:t>
                      </a:r>
                    </a:p>
                  </a:txBody>
                  <a:tcPr marT="45680" marB="4568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S4</a:t>
                      </a:r>
                    </a:p>
                  </a:txBody>
                  <a:tcPr marT="45680" marB="4568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dirty="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54012" name="Text Box 138"/>
          <p:cNvSpPr txBox="1"/>
          <p:nvPr>
            <p:custDataLst>
              <p:tags r:id="rId5"/>
            </p:custDataLst>
          </p:nvPr>
        </p:nvSpPr>
        <p:spPr>
          <a:xfrm>
            <a:off x="719455" y="1945005"/>
            <a:ext cx="3830955" cy="33229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latinLnBrk="0" hangingPunct="1">
              <a:lnSpc>
                <a:spcPct val="150000"/>
              </a:lnSpc>
              <a:spcBef>
                <a:spcPts val="0"/>
              </a:spcBef>
              <a:buClr>
                <a:schemeClr val="bg1"/>
              </a:buClr>
              <a:buFontTx/>
              <a:buNone/>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）写出流水线的禁止向量和</a:t>
            </a: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  </a:t>
            </a:r>
          </a:p>
          <a:p>
            <a:pPr marL="0" lvl="0" indent="0" eaLnBrk="1" latinLnBrk="0" hangingPunct="1">
              <a:lnSpc>
                <a:spcPct val="150000"/>
              </a:lnSpc>
              <a:spcBef>
                <a:spcPts val="0"/>
              </a:spcBef>
              <a:buClr>
                <a:schemeClr val="bg1"/>
              </a:buClr>
              <a:buFontTx/>
              <a:buNone/>
            </a:pP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初始冲突向量</a:t>
            </a:r>
          </a:p>
          <a:p>
            <a:pPr marL="0" lvl="0" indent="0" eaLnBrk="1" latinLnBrk="0" hangingPunct="1">
              <a:lnSpc>
                <a:spcPct val="150000"/>
              </a:lnSpc>
              <a:spcBef>
                <a:spcPts val="0"/>
              </a:spcBef>
              <a:buClr>
                <a:schemeClr val="bg1"/>
              </a:buClr>
              <a:buFontTx/>
              <a:buNone/>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）画出调度流水线的状态图</a:t>
            </a:r>
          </a:p>
          <a:p>
            <a:pPr marL="0" lvl="0" indent="0" eaLnBrk="1" latinLnBrk="0" hangingPunct="1">
              <a:lnSpc>
                <a:spcPct val="150000"/>
              </a:lnSpc>
              <a:spcBef>
                <a:spcPts val="0"/>
              </a:spcBef>
              <a:buClr>
                <a:schemeClr val="bg1"/>
              </a:buClr>
              <a:buFontTx/>
              <a:buNone/>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）求流水线的最小启动循环</a:t>
            </a:r>
          </a:p>
          <a:p>
            <a:pPr marL="0" lvl="0" indent="0" eaLnBrk="1" latinLnBrk="0" hangingPunct="1">
              <a:lnSpc>
                <a:spcPct val="150000"/>
              </a:lnSpc>
              <a:spcBef>
                <a:spcPts val="0"/>
              </a:spcBef>
              <a:buClr>
                <a:schemeClr val="bg1"/>
              </a:buClr>
              <a:buFontTx/>
              <a:buNone/>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和最小启动距离</a:t>
            </a:r>
          </a:p>
          <a:p>
            <a:pPr marL="0" lvl="0" indent="0" eaLnBrk="1" latinLnBrk="0" hangingPunct="1">
              <a:lnSpc>
                <a:spcPct val="150000"/>
              </a:lnSpc>
              <a:spcBef>
                <a:spcPts val="0"/>
              </a:spcBef>
              <a:buClr>
                <a:schemeClr val="bg1"/>
              </a:buClr>
              <a:buFontTx/>
              <a:buNone/>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）求平均启动距离最小的恒</a:t>
            </a:r>
          </a:p>
          <a:p>
            <a:pPr marL="0" lvl="0" indent="0" eaLnBrk="1" latinLnBrk="0" hangingPunct="1">
              <a:lnSpc>
                <a:spcPct val="150000"/>
              </a:lnSpc>
              <a:spcBef>
                <a:spcPts val="0"/>
              </a:spcBef>
              <a:buClr>
                <a:schemeClr val="bg1"/>
              </a:buClr>
              <a:buFontTx/>
              <a:buNone/>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定循环。</a:t>
            </a:r>
          </a:p>
        </p:txBody>
      </p:sp>
      <p:pic>
        <p:nvPicPr>
          <p:cNvPr id="42" name="图片 41" descr="微信截图_20240112211134"/>
          <p:cNvPicPr>
            <a:picLocks noChangeAspect="1"/>
          </p:cNvPicPr>
          <p:nvPr>
            <p:custDataLst>
              <p:tags r:id="rId6"/>
            </p:custDataLst>
          </p:nvPr>
        </p:nvPicPr>
        <p:blipFill>
          <a:blip r:embed="rId9"/>
          <a:stretch>
            <a:fillRect/>
          </a:stretch>
        </p:blipFill>
        <p:spPr>
          <a:xfrm>
            <a:off x="9227820" y="201295"/>
            <a:ext cx="1895475" cy="485775"/>
          </a:xfrm>
          <a:prstGeom prst="rect">
            <a:avLst/>
          </a:prstGeom>
        </p:spPr>
      </p:pic>
    </p:spTree>
    <p:custDataLst>
      <p:tags r:id="rId1"/>
    </p:custData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（1）写出流水线的禁止向量和初始冲突向量</a:t>
            </a:r>
          </a:p>
        </p:txBody>
      </p:sp>
      <p:graphicFrame>
        <p:nvGraphicFramePr>
          <p:cNvPr id="1319052" name="Group 140"/>
          <p:cNvGraphicFramePr>
            <a:graphicFrameLocks noGrp="1"/>
          </p:cNvGraphicFramePr>
          <p:nvPr>
            <p:custDataLst>
              <p:tags r:id="rId3"/>
            </p:custDataLst>
          </p:nvPr>
        </p:nvGraphicFramePr>
        <p:xfrm>
          <a:off x="4646295" y="1872615"/>
          <a:ext cx="6149975" cy="2724832"/>
        </p:xfrm>
        <a:graphic>
          <a:graphicData uri="http://schemas.openxmlformats.org/drawingml/2006/table">
            <a:tbl>
              <a:tblPr/>
              <a:tblGrid>
                <a:gridCol w="1584325">
                  <a:extLst>
                    <a:ext uri="{9D8B030D-6E8A-4147-A177-3AD203B41FA5}">
                      <a16:colId xmlns:a16="http://schemas.microsoft.com/office/drawing/2014/main" val="20000"/>
                    </a:ext>
                  </a:extLst>
                </a:gridCol>
                <a:gridCol w="696595">
                  <a:extLst>
                    <a:ext uri="{9D8B030D-6E8A-4147-A177-3AD203B41FA5}">
                      <a16:colId xmlns:a16="http://schemas.microsoft.com/office/drawing/2014/main" val="20001"/>
                    </a:ext>
                  </a:extLst>
                </a:gridCol>
                <a:gridCol w="655955">
                  <a:extLst>
                    <a:ext uri="{9D8B030D-6E8A-4147-A177-3AD203B41FA5}">
                      <a16:colId xmlns:a16="http://schemas.microsoft.com/office/drawing/2014/main" val="20002"/>
                    </a:ext>
                  </a:extLst>
                </a:gridCol>
                <a:gridCol w="589915">
                  <a:extLst>
                    <a:ext uri="{9D8B030D-6E8A-4147-A177-3AD203B41FA5}">
                      <a16:colId xmlns:a16="http://schemas.microsoft.com/office/drawing/2014/main" val="20003"/>
                    </a:ext>
                  </a:extLst>
                </a:gridCol>
                <a:gridCol w="721360">
                  <a:extLst>
                    <a:ext uri="{9D8B030D-6E8A-4147-A177-3AD203B41FA5}">
                      <a16:colId xmlns:a16="http://schemas.microsoft.com/office/drawing/2014/main" val="20004"/>
                    </a:ext>
                  </a:extLst>
                </a:gridCol>
                <a:gridCol w="657225">
                  <a:extLst>
                    <a:ext uri="{9D8B030D-6E8A-4147-A177-3AD203B41FA5}">
                      <a16:colId xmlns:a16="http://schemas.microsoft.com/office/drawing/2014/main" val="20005"/>
                    </a:ext>
                  </a:extLst>
                </a:gridCol>
                <a:gridCol w="655320">
                  <a:extLst>
                    <a:ext uri="{9D8B030D-6E8A-4147-A177-3AD203B41FA5}">
                      <a16:colId xmlns:a16="http://schemas.microsoft.com/office/drawing/2014/main" val="20006"/>
                    </a:ext>
                  </a:extLst>
                </a:gridCol>
                <a:gridCol w="589280">
                  <a:extLst>
                    <a:ext uri="{9D8B030D-6E8A-4147-A177-3AD203B41FA5}">
                      <a16:colId xmlns:a16="http://schemas.microsoft.com/office/drawing/2014/main" val="20007"/>
                    </a:ext>
                  </a:extLst>
                </a:gridCol>
              </a:tblGrid>
              <a:tr h="89598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     时间</a:t>
                      </a: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流水段</a:t>
                      </a:r>
                    </a:p>
                  </a:txBody>
                  <a:tcPr marT="45680" marB="4568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1</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rPr>
                        <a:t>2</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3</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4</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5</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6</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7</a:t>
                      </a:r>
                    </a:p>
                  </a:txBody>
                  <a:tcPr marT="45680" marB="4568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S1</a:t>
                      </a:r>
                    </a:p>
                  </a:txBody>
                  <a:tcPr marT="45680" marB="4568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p>
                  </a:txBody>
                  <a:tcPr marT="45680" marB="4568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S2</a:t>
                      </a:r>
                    </a:p>
                  </a:txBody>
                  <a:tcPr marT="45680" marB="4568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S3</a:t>
                      </a:r>
                    </a:p>
                  </a:txBody>
                  <a:tcPr marT="45680" marB="4568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S4</a:t>
                      </a:r>
                    </a:p>
                  </a:txBody>
                  <a:tcPr marT="45680" marB="4568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dirty="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TextBox 30"/>
          <p:cNvSpPr txBox="1"/>
          <p:nvPr>
            <p:custDataLst>
              <p:tags r:id="rId4"/>
            </p:custDataLst>
          </p:nvPr>
        </p:nvSpPr>
        <p:spPr>
          <a:xfrm>
            <a:off x="668655" y="1657350"/>
            <a:ext cx="3799840" cy="2481580"/>
          </a:xfrm>
          <a:prstGeom prst="rect">
            <a:avLst/>
          </a:prstGeom>
          <a:noFill/>
        </p:spPr>
        <p:txBody>
          <a:bodyPr wrap="square" rtlCol="0">
            <a:noAutofit/>
          </a:bodyPr>
          <a:lstStyle/>
          <a:p>
            <a:pPr marL="0" indent="0" eaLnBrk="1" latinLnBrk="0" hangingPunct="1">
              <a:lnSpc>
                <a:spcPct val="150000"/>
              </a:lnSpc>
              <a:spcBef>
                <a:spcPts val="0"/>
              </a:spcBef>
              <a:spcAft>
                <a:spcPts val="0"/>
              </a:spcAft>
              <a:buSzPct val="70000"/>
              <a:buFont typeface="Wingdings" panose="05000000000000000000" pitchFamily="2" charset="2"/>
              <a:buNone/>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解：</a:t>
            </a:r>
          </a:p>
          <a:p>
            <a:pPr marL="0" indent="0" eaLnBrk="1" latinLnBrk="0" hangingPunct="1">
              <a:lnSpc>
                <a:spcPct val="150000"/>
              </a:lnSpc>
              <a:spcBef>
                <a:spcPts val="0"/>
              </a:spcBef>
              <a:spcAft>
                <a:spcPts val="0"/>
              </a:spcAft>
              <a:buSzPct val="70000"/>
              <a:buFont typeface="Wingdings" panose="05000000000000000000" pitchFamily="2" charset="2"/>
              <a:buNone/>
            </a:pP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1）禁止向量为（2，4，6）</a:t>
            </a:r>
          </a:p>
          <a:p>
            <a:pPr marL="0" indent="0" eaLnBrk="1" latinLnBrk="0" hangingPunct="1">
              <a:lnSpc>
                <a:spcPct val="150000"/>
              </a:lnSpc>
              <a:spcBef>
                <a:spcPts val="0"/>
              </a:spcBef>
              <a:spcAft>
                <a:spcPts val="0"/>
              </a:spcAft>
              <a:buSzPct val="70000"/>
              <a:buFont typeface="Wingdings" panose="05000000000000000000" pitchFamily="2" charset="2"/>
              <a:buNone/>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冲突向量：用二进制表示，长度是禁止向量的最大距离。冲突向量</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C=</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C</a:t>
            </a:r>
            <a:r>
              <a:rPr lang="en-US" altLang="zh-CN" sz="2000" baseline="-25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C</a:t>
            </a:r>
            <a:r>
              <a:rPr lang="en-US" altLang="zh-CN" sz="2000" baseline="-25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C</a:t>
            </a:r>
            <a:r>
              <a:rPr lang="en-US" altLang="zh-CN" sz="2000" baseline="-25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C</a:t>
            </a:r>
            <a:r>
              <a:rPr lang="en-US" altLang="zh-CN" sz="2000" baseline="-25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C</a:t>
            </a:r>
            <a:r>
              <a:rPr lang="en-US" altLang="zh-CN" sz="2000" baseline="-25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C</a:t>
            </a:r>
            <a:r>
              <a:rPr lang="en-US" altLang="zh-CN" sz="2000" baseline="-25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，由禁止向量，</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C</a:t>
            </a:r>
            <a:r>
              <a:rPr lang="en-US" altLang="zh-CN" sz="2000" baseline="-25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=C</a:t>
            </a:r>
            <a:r>
              <a:rPr lang="en-US" altLang="zh-CN" sz="2000" baseline="-25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=C</a:t>
            </a:r>
            <a:r>
              <a:rPr lang="en-US" altLang="zh-CN" sz="2000" baseline="-25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，其余位为0，初始冲突向量为C=（101010）</a:t>
            </a:r>
          </a:p>
        </p:txBody>
      </p:sp>
      <p:pic>
        <p:nvPicPr>
          <p:cNvPr id="42" name="图片 41" descr="微信截图_20240112211134"/>
          <p:cNvPicPr>
            <a:picLocks noChangeAspect="1"/>
          </p:cNvPicPr>
          <p:nvPr>
            <p:custDataLst>
              <p:tags r:id="rId5"/>
            </p:custDataLst>
          </p:nvPr>
        </p:nvPicPr>
        <p:blipFill>
          <a:blip r:embed="rId8"/>
          <a:stretch>
            <a:fillRect/>
          </a:stretch>
        </p:blipFill>
        <p:spPr>
          <a:xfrm>
            <a:off x="9227820" y="201295"/>
            <a:ext cx="1895475" cy="485775"/>
          </a:xfrm>
          <a:prstGeom prst="rect">
            <a:avLst/>
          </a:prstGeom>
        </p:spPr>
      </p:pic>
    </p:spTree>
    <p:custDataLst>
      <p:tags r:id="rId1"/>
    </p:custData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（2）画出调度流水线的状态图</a:t>
            </a:r>
          </a:p>
        </p:txBody>
      </p:sp>
      <p:sp>
        <p:nvSpPr>
          <p:cNvPr id="11" name="Title 6"/>
          <p:cNvSpPr txBox="1"/>
          <p:nvPr>
            <p:custDataLst>
              <p:tags r:id="rId3"/>
            </p:custDataLst>
          </p:nvPr>
        </p:nvSpPr>
        <p:spPr>
          <a:xfrm>
            <a:off x="1294765" y="1223645"/>
            <a:ext cx="8785860" cy="3063240"/>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50000"/>
              </a:lnSpc>
              <a:spcBef>
                <a:spcPts val="0"/>
              </a:spcBef>
              <a:spcAft>
                <a:spcPts val="0"/>
              </a:spcAft>
              <a:buSzPct val="100000"/>
              <a:buNone/>
            </a:pPr>
            <a:r>
              <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解：</a:t>
            </a:r>
          </a:p>
          <a:p>
            <a:pPr marL="0" lvl="0" indent="0" algn="l" fontAlgn="auto">
              <a:lnSpc>
                <a:spcPct val="150000"/>
              </a:lnSpc>
              <a:spcBef>
                <a:spcPts val="0"/>
              </a:spcBef>
              <a:spcAft>
                <a:spcPts val="0"/>
              </a:spcAft>
              <a:buSzPct val="100000"/>
              <a:buNone/>
            </a:pPr>
            <a:r>
              <a:rPr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2）由冲突向量构造一张图：将C放到一个6位逻辑右移移位器，当从移位器移出0，用移位器中的值与初始冲突向量做“按位或”，得到一个新的冲突向量。当移位器移出1，不做任何处理。重复这个步骤。对产生的每一个新的冲突向量做同样处理。在初始冲突向量和所有形成的冲突向量之间，箭头连接。</a:t>
            </a:r>
          </a:p>
        </p:txBody>
      </p:sp>
      <p:pic>
        <p:nvPicPr>
          <p:cNvPr id="42" name="图片 41" descr="微信截图_20240112211134"/>
          <p:cNvPicPr>
            <a:picLocks noChangeAspect="1"/>
          </p:cNvPicPr>
          <p:nvPr>
            <p:custDataLst>
              <p:tags r:id="rId4"/>
            </p:custDataLst>
          </p:nvPr>
        </p:nvPicPr>
        <p:blipFill>
          <a:blip r:embed="rId7"/>
          <a:stretch>
            <a:fillRect/>
          </a:stretch>
        </p:blipFill>
        <p:spPr>
          <a:xfrm>
            <a:off x="9227820" y="201295"/>
            <a:ext cx="1895475" cy="485775"/>
          </a:xfrm>
          <a:prstGeom prst="rect">
            <a:avLst/>
          </a:prstGeom>
        </p:spPr>
      </p:pic>
    </p:spTree>
    <p:custDataLst>
      <p:tags r:id="rId1"/>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（2）画出调度流水线的状态图</a:t>
            </a:r>
          </a:p>
        </p:txBody>
      </p:sp>
      <p:sp>
        <p:nvSpPr>
          <p:cNvPr id="4" name="Text Box 4"/>
          <p:cNvSpPr txBox="1"/>
          <p:nvPr>
            <p:custDataLst>
              <p:tags r:id="rId3"/>
            </p:custDataLst>
          </p:nvPr>
        </p:nvSpPr>
        <p:spPr>
          <a:xfrm>
            <a:off x="4613432" y="1420531"/>
            <a:ext cx="1333123" cy="376809"/>
          </a:xfrm>
          <a:prstGeom prst="rect">
            <a:avLst/>
          </a:prstGeom>
          <a:noFill/>
          <a:ln w="9525" cap="flat" cmpd="sng">
            <a:solidFill>
              <a:schemeClr val="tx1"/>
            </a:solidFill>
            <a:prstDash val="solid"/>
            <a:miter/>
            <a:headEnd type="none" w="med" len="med"/>
            <a:tailEnd type="none" w="med" len="med"/>
          </a:ln>
        </p:spPr>
        <p:txBody>
          <a:bodyPr>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50000"/>
              </a:spcBef>
              <a:buClr>
                <a:schemeClr val="bg1"/>
              </a:buClr>
              <a:buFontTx/>
              <a:buNone/>
            </a:pPr>
            <a:r>
              <a:rPr lang="en-US" altLang="zh-CN" sz="2400" b="0" dirty="0">
                <a:solidFill>
                  <a:srgbClr val="000000"/>
                </a:solidFill>
                <a:latin typeface="Tahoma" panose="020B0604030504040204" pitchFamily="34" charset="0"/>
                <a:ea typeface="微软雅黑" panose="020B0503020204020204" pitchFamily="34" charset="-122"/>
              </a:rPr>
              <a:t>101010</a:t>
            </a:r>
          </a:p>
        </p:txBody>
      </p:sp>
      <p:sp>
        <p:nvSpPr>
          <p:cNvPr id="8" name="Text Box 5"/>
          <p:cNvSpPr txBox="1"/>
          <p:nvPr>
            <p:custDataLst>
              <p:tags r:id="rId4"/>
            </p:custDataLst>
          </p:nvPr>
        </p:nvSpPr>
        <p:spPr>
          <a:xfrm>
            <a:off x="3913348" y="2904377"/>
            <a:ext cx="1402248" cy="376809"/>
          </a:xfrm>
          <a:prstGeom prst="rect">
            <a:avLst/>
          </a:prstGeom>
          <a:noFill/>
          <a:ln w="9525" cap="flat" cmpd="sng">
            <a:solidFill>
              <a:schemeClr val="tx1"/>
            </a:solidFill>
            <a:prstDash val="solid"/>
            <a:miter/>
            <a:headEnd type="none" w="med" len="med"/>
            <a:tailEnd type="none" w="med" len="med"/>
          </a:ln>
        </p:spPr>
        <p:txBody>
          <a:bodyPr>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50000"/>
              </a:spcBef>
              <a:buClr>
                <a:schemeClr val="bg1"/>
              </a:buClr>
              <a:buFontTx/>
              <a:buNone/>
            </a:pPr>
            <a:r>
              <a:rPr lang="en-US" altLang="zh-CN" sz="2400" b="0" dirty="0">
                <a:solidFill>
                  <a:srgbClr val="000000"/>
                </a:solidFill>
                <a:latin typeface="Tahoma" panose="020B0604030504040204" pitchFamily="34" charset="0"/>
                <a:ea typeface="微软雅黑" panose="020B0503020204020204" pitchFamily="34" charset="-122"/>
              </a:rPr>
              <a:t>111111</a:t>
            </a:r>
          </a:p>
        </p:txBody>
      </p:sp>
      <p:sp>
        <p:nvSpPr>
          <p:cNvPr id="9" name="Text Box 6"/>
          <p:cNvSpPr txBox="1"/>
          <p:nvPr>
            <p:custDataLst>
              <p:tags r:id="rId5"/>
            </p:custDataLst>
          </p:nvPr>
        </p:nvSpPr>
        <p:spPr>
          <a:xfrm>
            <a:off x="6227212" y="2904377"/>
            <a:ext cx="1191755" cy="376809"/>
          </a:xfrm>
          <a:prstGeom prst="rect">
            <a:avLst/>
          </a:prstGeom>
          <a:noFill/>
          <a:ln w="9525" cap="flat" cmpd="sng">
            <a:solidFill>
              <a:schemeClr val="tx1"/>
            </a:solidFill>
            <a:prstDash val="solid"/>
            <a:miter/>
            <a:headEnd type="none" w="med" len="med"/>
            <a:tailEnd type="none" w="med" len="med"/>
          </a:ln>
        </p:spPr>
        <p:txBody>
          <a:bodyPr>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50000"/>
              </a:spcBef>
              <a:buClr>
                <a:schemeClr val="bg1"/>
              </a:buClr>
              <a:buFontTx/>
              <a:buNone/>
            </a:pPr>
            <a:r>
              <a:rPr lang="en-US" altLang="zh-CN" sz="2400" b="0" dirty="0">
                <a:solidFill>
                  <a:srgbClr val="000000"/>
                </a:solidFill>
                <a:latin typeface="Tahoma" panose="020B0604030504040204" pitchFamily="34" charset="0"/>
                <a:ea typeface="微软雅黑" panose="020B0503020204020204" pitchFamily="34" charset="-122"/>
              </a:rPr>
              <a:t>101111</a:t>
            </a:r>
          </a:p>
        </p:txBody>
      </p:sp>
      <p:sp>
        <p:nvSpPr>
          <p:cNvPr id="10" name="Text Box 7"/>
          <p:cNvSpPr txBox="1"/>
          <p:nvPr>
            <p:custDataLst>
              <p:tags r:id="rId6"/>
            </p:custDataLst>
          </p:nvPr>
        </p:nvSpPr>
        <p:spPr>
          <a:xfrm>
            <a:off x="5385240" y="4389782"/>
            <a:ext cx="1332083" cy="376809"/>
          </a:xfrm>
          <a:prstGeom prst="rect">
            <a:avLst/>
          </a:prstGeom>
          <a:noFill/>
          <a:ln w="9525" cap="flat" cmpd="sng">
            <a:solidFill>
              <a:schemeClr val="tx1"/>
            </a:solidFill>
            <a:prstDash val="solid"/>
            <a:miter/>
            <a:headEnd type="none" w="med" len="med"/>
            <a:tailEnd type="none" w="med" len="med"/>
          </a:ln>
        </p:spPr>
        <p:txBody>
          <a:bodyPr>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50000"/>
              </a:spcBef>
              <a:buClr>
                <a:schemeClr val="bg1"/>
              </a:buClr>
              <a:buFontTx/>
              <a:buNone/>
            </a:pPr>
            <a:r>
              <a:rPr lang="en-US" altLang="zh-CN" sz="2400" b="0" dirty="0">
                <a:solidFill>
                  <a:srgbClr val="000000"/>
                </a:solidFill>
                <a:latin typeface="Tahoma" panose="020B0604030504040204" pitchFamily="34" charset="0"/>
                <a:ea typeface="微软雅黑" panose="020B0503020204020204" pitchFamily="34" charset="-122"/>
              </a:rPr>
              <a:t>101011</a:t>
            </a:r>
          </a:p>
        </p:txBody>
      </p:sp>
      <p:sp>
        <p:nvSpPr>
          <p:cNvPr id="11" name="Line 8"/>
          <p:cNvSpPr/>
          <p:nvPr>
            <p:custDataLst>
              <p:tags r:id="rId7"/>
            </p:custDataLst>
          </p:nvPr>
        </p:nvSpPr>
        <p:spPr>
          <a:xfrm flipH="1">
            <a:off x="4402939" y="1773951"/>
            <a:ext cx="678255" cy="1130426"/>
          </a:xfrm>
          <a:prstGeom prst="line">
            <a:avLst/>
          </a:prstGeom>
          <a:ln w="9525" cap="flat" cmpd="sng">
            <a:solidFill>
              <a:schemeClr val="tx1"/>
            </a:solidFill>
            <a:prstDash val="solid"/>
            <a:headEnd type="none" w="med" len="med"/>
            <a:tailEnd type="triangle" w="med" len="med"/>
          </a:ln>
        </p:spPr>
      </p:sp>
      <p:sp>
        <p:nvSpPr>
          <p:cNvPr id="12" name="Line 9"/>
          <p:cNvSpPr/>
          <p:nvPr>
            <p:custDataLst>
              <p:tags r:id="rId8"/>
            </p:custDataLst>
          </p:nvPr>
        </p:nvSpPr>
        <p:spPr>
          <a:xfrm>
            <a:off x="5612884" y="1773951"/>
            <a:ext cx="883551" cy="1120031"/>
          </a:xfrm>
          <a:prstGeom prst="line">
            <a:avLst/>
          </a:prstGeom>
          <a:ln w="9525" cap="flat" cmpd="sng">
            <a:solidFill>
              <a:schemeClr val="tx1"/>
            </a:solidFill>
            <a:prstDash val="solid"/>
            <a:headEnd type="none" w="med" len="med"/>
            <a:tailEnd type="triangle" w="med" len="med"/>
          </a:ln>
        </p:spPr>
      </p:sp>
      <p:sp>
        <p:nvSpPr>
          <p:cNvPr id="13" name="Line 10"/>
          <p:cNvSpPr/>
          <p:nvPr>
            <p:custDataLst>
              <p:tags r:id="rId9"/>
            </p:custDataLst>
          </p:nvPr>
        </p:nvSpPr>
        <p:spPr>
          <a:xfrm>
            <a:off x="5376405" y="1773951"/>
            <a:ext cx="570670" cy="2615831"/>
          </a:xfrm>
          <a:prstGeom prst="line">
            <a:avLst/>
          </a:prstGeom>
          <a:ln w="9525" cap="flat" cmpd="sng">
            <a:solidFill>
              <a:schemeClr val="tx1"/>
            </a:solidFill>
            <a:prstDash val="solid"/>
            <a:headEnd type="none" w="med" len="med"/>
            <a:tailEnd type="triangle" w="med" len="med"/>
          </a:ln>
        </p:spPr>
      </p:sp>
      <p:sp>
        <p:nvSpPr>
          <p:cNvPr id="14" name="AutoShape 11"/>
          <p:cNvSpPr/>
          <p:nvPr>
            <p:custDataLst>
              <p:tags r:id="rId10"/>
            </p:custDataLst>
          </p:nvPr>
        </p:nvSpPr>
        <p:spPr>
          <a:xfrm>
            <a:off x="3667513" y="1552024"/>
            <a:ext cx="945919" cy="1352873"/>
          </a:xfrm>
          <a:custGeom>
            <a:avLst/>
            <a:gdLst>
              <a:gd name="txL" fmla="*/ 0 w 1820"/>
              <a:gd name="txT" fmla="*/ 0 h 2602"/>
              <a:gd name="txR" fmla="*/ 1820 w 1820"/>
              <a:gd name="txB" fmla="*/ 2602 h 2602"/>
            </a:gdLst>
            <a:ahLst/>
            <a:cxnLst>
              <a:cxn ang="0">
                <a:pos x="0" y="0"/>
              </a:cxn>
              <a:cxn ang="0">
                <a:pos x="0" y="0"/>
              </a:cxn>
              <a:cxn ang="0">
                <a:pos x="0" y="0"/>
              </a:cxn>
              <a:cxn ang="0">
                <a:pos x="0" y="0"/>
              </a:cxn>
            </a:cxnLst>
            <a:rect l="txL" t="txT" r="txR" b="txB"/>
            <a:pathLst>
              <a:path w="1820" h="2602">
                <a:moveTo>
                  <a:pt x="1011" y="2602"/>
                </a:moveTo>
                <a:cubicBezTo>
                  <a:pt x="573" y="2295"/>
                  <a:pt x="136" y="1987"/>
                  <a:pt x="68" y="1595"/>
                </a:cubicBezTo>
                <a:cubicBezTo>
                  <a:pt x="0" y="1203"/>
                  <a:pt x="315" y="503"/>
                  <a:pt x="606" y="251"/>
                </a:cubicBezTo>
                <a:cubicBezTo>
                  <a:pt x="898" y="0"/>
                  <a:pt x="1617" y="111"/>
                  <a:pt x="1820" y="85"/>
                </a:cubicBezTo>
              </a:path>
            </a:pathLst>
          </a:custGeom>
          <a:noFill/>
          <a:ln w="9525" cap="flat" cmpd="sng">
            <a:solidFill>
              <a:schemeClr val="tx1">
                <a:alpha val="100000"/>
              </a:schemeClr>
            </a:solidFill>
            <a:prstDash val="solid"/>
            <a:miter lim="800000"/>
            <a:headEnd type="none" w="med" len="med"/>
            <a:tailEnd type="none" w="med" len="med"/>
          </a:ln>
        </p:spPr>
        <p:txBody>
          <a:bodyPr>
            <a:normAutofit/>
          </a:bodyPr>
          <a:lstStyle/>
          <a:p>
            <a:endParaRPr lang="zh-CN" altLang="en-US" sz="1800">
              <a:ea typeface="微软雅黑" panose="020B0503020204020204" pitchFamily="34" charset="-122"/>
            </a:endParaRPr>
          </a:p>
        </p:txBody>
      </p:sp>
      <p:sp>
        <p:nvSpPr>
          <p:cNvPr id="15" name="Line 12"/>
          <p:cNvSpPr/>
          <p:nvPr>
            <p:custDataLst>
              <p:tags r:id="rId11"/>
            </p:custDataLst>
          </p:nvPr>
        </p:nvSpPr>
        <p:spPr>
          <a:xfrm flipH="1">
            <a:off x="6227212" y="3307172"/>
            <a:ext cx="210493" cy="1082610"/>
          </a:xfrm>
          <a:prstGeom prst="line">
            <a:avLst/>
          </a:prstGeom>
          <a:ln w="9525" cap="flat" cmpd="sng">
            <a:solidFill>
              <a:schemeClr val="tx1"/>
            </a:solidFill>
            <a:prstDash val="solid"/>
            <a:headEnd type="none" w="med" len="med"/>
            <a:tailEnd type="triangle" w="med" len="med"/>
          </a:ln>
        </p:spPr>
      </p:sp>
      <p:sp>
        <p:nvSpPr>
          <p:cNvPr id="16" name="Text Box 13"/>
          <p:cNvSpPr txBox="1"/>
          <p:nvPr>
            <p:custDataLst>
              <p:tags r:id="rId12"/>
            </p:custDataLst>
          </p:nvPr>
        </p:nvSpPr>
        <p:spPr>
          <a:xfrm>
            <a:off x="3844223" y="1857109"/>
            <a:ext cx="700604" cy="376809"/>
          </a:xfrm>
          <a:prstGeom prst="rect">
            <a:avLst/>
          </a:prstGeom>
          <a:noFill/>
          <a:ln w="9525">
            <a:noFill/>
          </a:ln>
        </p:spPr>
        <p:txBody>
          <a:bodyPr>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50000"/>
              </a:spcBef>
              <a:buClr>
                <a:schemeClr val="bg1"/>
              </a:buClr>
              <a:buFontTx/>
              <a:buNone/>
            </a:pPr>
            <a:r>
              <a:rPr lang="en-US" altLang="zh-CN" sz="2400" b="0" dirty="0">
                <a:solidFill>
                  <a:srgbClr val="000000"/>
                </a:solidFill>
                <a:latin typeface="Tahoma" panose="020B0604030504040204" pitchFamily="34" charset="0"/>
                <a:ea typeface="微软雅黑" panose="020B0503020204020204" pitchFamily="34" charset="-122"/>
              </a:rPr>
              <a:t>7*</a:t>
            </a:r>
          </a:p>
        </p:txBody>
      </p:sp>
      <p:sp>
        <p:nvSpPr>
          <p:cNvPr id="18" name="Text Box 14"/>
          <p:cNvSpPr txBox="1"/>
          <p:nvPr>
            <p:custDataLst>
              <p:tags r:id="rId13"/>
            </p:custDataLst>
          </p:nvPr>
        </p:nvSpPr>
        <p:spPr>
          <a:xfrm>
            <a:off x="4753761" y="2205332"/>
            <a:ext cx="700604" cy="376809"/>
          </a:xfrm>
          <a:prstGeom prst="rect">
            <a:avLst/>
          </a:prstGeom>
          <a:noFill/>
          <a:ln w="9525">
            <a:noFill/>
          </a:ln>
        </p:spPr>
        <p:txBody>
          <a:bodyPr>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50000"/>
              </a:spcBef>
              <a:buClr>
                <a:schemeClr val="bg1"/>
              </a:buClr>
              <a:buFontTx/>
              <a:buNone/>
            </a:pPr>
            <a:r>
              <a:rPr lang="en-US" altLang="zh-CN" sz="2400" b="0" dirty="0">
                <a:solidFill>
                  <a:srgbClr val="000000"/>
                </a:solidFill>
                <a:latin typeface="Tahoma" panose="020B0604030504040204" pitchFamily="34" charset="0"/>
                <a:ea typeface="微软雅黑" panose="020B0503020204020204" pitchFamily="34" charset="-122"/>
              </a:rPr>
              <a:t>1</a:t>
            </a:r>
          </a:p>
        </p:txBody>
      </p:sp>
      <p:sp>
        <p:nvSpPr>
          <p:cNvPr id="19" name="Text Box 15"/>
          <p:cNvSpPr txBox="1"/>
          <p:nvPr>
            <p:custDataLst>
              <p:tags r:id="rId14"/>
            </p:custDataLst>
          </p:nvPr>
        </p:nvSpPr>
        <p:spPr>
          <a:xfrm>
            <a:off x="5736062" y="2643469"/>
            <a:ext cx="630440" cy="376809"/>
          </a:xfrm>
          <a:prstGeom prst="rect">
            <a:avLst/>
          </a:prstGeom>
          <a:noFill/>
          <a:ln w="9525">
            <a:noFill/>
          </a:ln>
        </p:spPr>
        <p:txBody>
          <a:bodyPr>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50000"/>
              </a:spcBef>
              <a:buClr>
                <a:schemeClr val="bg1"/>
              </a:buClr>
              <a:buFontTx/>
              <a:buNone/>
            </a:pPr>
            <a:r>
              <a:rPr lang="en-US" altLang="zh-CN" sz="2400" b="0" dirty="0">
                <a:solidFill>
                  <a:srgbClr val="000000"/>
                </a:solidFill>
                <a:latin typeface="Tahoma" panose="020B0604030504040204" pitchFamily="34" charset="0"/>
                <a:ea typeface="微软雅黑" panose="020B0503020204020204" pitchFamily="34" charset="-122"/>
              </a:rPr>
              <a:t>5</a:t>
            </a:r>
          </a:p>
        </p:txBody>
      </p:sp>
      <p:sp>
        <p:nvSpPr>
          <p:cNvPr id="20" name="Text Box 16"/>
          <p:cNvSpPr txBox="1"/>
          <p:nvPr>
            <p:custDataLst>
              <p:tags r:id="rId15"/>
            </p:custDataLst>
          </p:nvPr>
        </p:nvSpPr>
        <p:spPr>
          <a:xfrm>
            <a:off x="6437705" y="2010431"/>
            <a:ext cx="631479" cy="376809"/>
          </a:xfrm>
          <a:prstGeom prst="rect">
            <a:avLst/>
          </a:prstGeom>
          <a:noFill/>
          <a:ln w="9525">
            <a:noFill/>
          </a:ln>
        </p:spPr>
        <p:txBody>
          <a:bodyPr>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50000"/>
              </a:spcBef>
              <a:buClr>
                <a:schemeClr val="bg1"/>
              </a:buClr>
              <a:buFontTx/>
              <a:buNone/>
            </a:pPr>
            <a:r>
              <a:rPr lang="en-US" altLang="zh-CN" sz="2400" b="0" dirty="0">
                <a:solidFill>
                  <a:srgbClr val="000000"/>
                </a:solidFill>
                <a:latin typeface="Tahoma" panose="020B0604030504040204" pitchFamily="34" charset="0"/>
                <a:ea typeface="微软雅黑" panose="020B0503020204020204" pitchFamily="34" charset="-122"/>
              </a:rPr>
              <a:t>7*</a:t>
            </a:r>
          </a:p>
        </p:txBody>
      </p:sp>
      <p:sp>
        <p:nvSpPr>
          <p:cNvPr id="21" name="Text Box 17"/>
          <p:cNvSpPr txBox="1"/>
          <p:nvPr>
            <p:custDataLst>
              <p:tags r:id="rId16"/>
            </p:custDataLst>
          </p:nvPr>
        </p:nvSpPr>
        <p:spPr>
          <a:xfrm>
            <a:off x="6084285" y="2069161"/>
            <a:ext cx="412151" cy="376809"/>
          </a:xfrm>
          <a:prstGeom prst="rect">
            <a:avLst/>
          </a:prstGeom>
          <a:noFill/>
          <a:ln w="9525">
            <a:noFill/>
          </a:ln>
        </p:spPr>
        <p:txBody>
          <a:bodyPr>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50000"/>
              </a:spcBef>
              <a:buClr>
                <a:schemeClr val="bg1"/>
              </a:buClr>
              <a:buFontTx/>
              <a:buNone/>
            </a:pPr>
            <a:r>
              <a:rPr lang="en-US" altLang="zh-CN" sz="2400" b="0" dirty="0">
                <a:solidFill>
                  <a:srgbClr val="000000"/>
                </a:solidFill>
                <a:latin typeface="Tahoma" panose="020B0604030504040204" pitchFamily="34" charset="0"/>
                <a:ea typeface="微软雅黑" panose="020B0503020204020204" pitchFamily="34" charset="-122"/>
              </a:rPr>
              <a:t>3</a:t>
            </a:r>
          </a:p>
        </p:txBody>
      </p:sp>
      <p:sp>
        <p:nvSpPr>
          <p:cNvPr id="22" name="Text Box 18"/>
          <p:cNvSpPr txBox="1"/>
          <p:nvPr>
            <p:custDataLst>
              <p:tags r:id="rId17"/>
            </p:custDataLst>
          </p:nvPr>
        </p:nvSpPr>
        <p:spPr>
          <a:xfrm>
            <a:off x="6506830" y="3691777"/>
            <a:ext cx="631479" cy="376809"/>
          </a:xfrm>
          <a:prstGeom prst="rect">
            <a:avLst/>
          </a:prstGeom>
          <a:noFill/>
          <a:ln w="9525">
            <a:noFill/>
          </a:ln>
        </p:spPr>
        <p:txBody>
          <a:bodyPr>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50000"/>
              </a:spcBef>
              <a:buClr>
                <a:schemeClr val="bg1"/>
              </a:buClr>
              <a:buFontTx/>
              <a:buNone/>
            </a:pPr>
            <a:r>
              <a:rPr lang="en-US" altLang="zh-CN" sz="2400" b="0" dirty="0">
                <a:solidFill>
                  <a:srgbClr val="000000"/>
                </a:solidFill>
                <a:latin typeface="Tahoma" panose="020B0604030504040204" pitchFamily="34" charset="0"/>
                <a:ea typeface="微软雅黑" panose="020B0503020204020204" pitchFamily="34" charset="-122"/>
              </a:rPr>
              <a:t>5</a:t>
            </a:r>
          </a:p>
        </p:txBody>
      </p:sp>
      <p:sp>
        <p:nvSpPr>
          <p:cNvPr id="23" name="AutoShape 19"/>
          <p:cNvSpPr/>
          <p:nvPr>
            <p:custDataLst>
              <p:tags r:id="rId18"/>
            </p:custDataLst>
          </p:nvPr>
        </p:nvSpPr>
        <p:spPr>
          <a:xfrm>
            <a:off x="6731356" y="3307172"/>
            <a:ext cx="531690" cy="1249965"/>
          </a:xfrm>
          <a:custGeom>
            <a:avLst/>
            <a:gdLst>
              <a:gd name="txL" fmla="*/ 0 w 1022"/>
              <a:gd name="txT" fmla="*/ 0 h 2404"/>
              <a:gd name="txR" fmla="*/ 1022 w 1022"/>
              <a:gd name="txB" fmla="*/ 2404 h 2404"/>
            </a:gdLst>
            <a:ahLst/>
            <a:cxnLst>
              <a:cxn ang="0">
                <a:pos x="0" y="0"/>
              </a:cxn>
              <a:cxn ang="0">
                <a:pos x="0" y="0"/>
              </a:cxn>
              <a:cxn ang="0">
                <a:pos x="0" y="0"/>
              </a:cxn>
            </a:cxnLst>
            <a:rect l="txL" t="txT" r="txR" b="txB"/>
            <a:pathLst>
              <a:path w="1022" h="2404">
                <a:moveTo>
                  <a:pt x="0" y="2404"/>
                </a:moveTo>
                <a:cubicBezTo>
                  <a:pt x="363" y="2284"/>
                  <a:pt x="730" y="2164"/>
                  <a:pt x="876" y="1764"/>
                </a:cubicBezTo>
                <a:cubicBezTo>
                  <a:pt x="1022" y="1365"/>
                  <a:pt x="876" y="268"/>
                  <a:pt x="876" y="0"/>
                </a:cubicBezTo>
              </a:path>
            </a:pathLst>
          </a:custGeom>
          <a:noFill/>
          <a:ln w="9525" cap="flat" cmpd="sng">
            <a:solidFill>
              <a:schemeClr val="tx1">
                <a:alpha val="100000"/>
              </a:schemeClr>
            </a:solidFill>
            <a:prstDash val="solid"/>
            <a:miter lim="800000"/>
            <a:headEnd type="none" w="med" len="med"/>
            <a:tailEnd type="none" w="med" len="med"/>
          </a:ln>
        </p:spPr>
        <p:txBody>
          <a:bodyPr>
            <a:normAutofit/>
          </a:bodyPr>
          <a:lstStyle/>
          <a:p>
            <a:endParaRPr lang="zh-CN" altLang="en-US" sz="1800">
              <a:ea typeface="微软雅黑" panose="020B0503020204020204" pitchFamily="34" charset="-122"/>
            </a:endParaRPr>
          </a:p>
        </p:txBody>
      </p:sp>
      <p:sp>
        <p:nvSpPr>
          <p:cNvPr id="24" name="Text Box 20"/>
          <p:cNvSpPr txBox="1"/>
          <p:nvPr>
            <p:custDataLst>
              <p:tags r:id="rId19"/>
            </p:custDataLst>
          </p:nvPr>
        </p:nvSpPr>
        <p:spPr>
          <a:xfrm>
            <a:off x="7263046" y="3719323"/>
            <a:ext cx="491150" cy="376809"/>
          </a:xfrm>
          <a:prstGeom prst="rect">
            <a:avLst/>
          </a:prstGeom>
          <a:noFill/>
          <a:ln w="9525">
            <a:noFill/>
          </a:ln>
        </p:spPr>
        <p:txBody>
          <a:bodyPr>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50000"/>
              </a:spcBef>
              <a:buClr>
                <a:schemeClr val="bg1"/>
              </a:buClr>
              <a:buFontTx/>
              <a:buNone/>
            </a:pPr>
            <a:r>
              <a:rPr lang="en-US" altLang="zh-CN" sz="2400" b="0" dirty="0">
                <a:solidFill>
                  <a:srgbClr val="000000"/>
                </a:solidFill>
                <a:latin typeface="Tahoma" panose="020B0604030504040204" pitchFamily="34" charset="0"/>
                <a:ea typeface="微软雅黑" panose="020B0503020204020204" pitchFamily="34" charset="-122"/>
              </a:rPr>
              <a:t>3</a:t>
            </a:r>
          </a:p>
        </p:txBody>
      </p:sp>
      <p:sp>
        <p:nvSpPr>
          <p:cNvPr id="25" name="AutoShape 21"/>
          <p:cNvSpPr/>
          <p:nvPr>
            <p:custDataLst>
              <p:tags r:id="rId20"/>
            </p:custDataLst>
          </p:nvPr>
        </p:nvSpPr>
        <p:spPr>
          <a:xfrm>
            <a:off x="6016719" y="1480300"/>
            <a:ext cx="2372595" cy="3593974"/>
          </a:xfrm>
          <a:custGeom>
            <a:avLst/>
            <a:gdLst>
              <a:gd name="txL" fmla="*/ 0 w 4564"/>
              <a:gd name="txT" fmla="*/ 0 h 6914"/>
              <a:gd name="txR" fmla="*/ 4564 w 4564"/>
              <a:gd name="txB" fmla="*/ 6914 h 6914"/>
            </a:gdLst>
            <a:ahLst/>
            <a:cxnLst>
              <a:cxn ang="0">
                <a:pos x="0" y="0"/>
              </a:cxn>
              <a:cxn ang="0">
                <a:pos x="0" y="0"/>
              </a:cxn>
              <a:cxn ang="0">
                <a:pos x="0" y="0"/>
              </a:cxn>
              <a:cxn ang="0">
                <a:pos x="0" y="0"/>
              </a:cxn>
              <a:cxn ang="0">
                <a:pos x="0" y="0"/>
              </a:cxn>
            </a:cxnLst>
            <a:rect l="txL" t="txT" r="txR" b="txB"/>
            <a:pathLst>
              <a:path w="4564" h="6914">
                <a:moveTo>
                  <a:pt x="1347" y="6436"/>
                </a:moveTo>
                <a:cubicBezTo>
                  <a:pt x="1965" y="6673"/>
                  <a:pt x="2584" y="6914"/>
                  <a:pt x="3101" y="6436"/>
                </a:cubicBezTo>
                <a:cubicBezTo>
                  <a:pt x="3619" y="5958"/>
                  <a:pt x="4338" y="4558"/>
                  <a:pt x="4451" y="3580"/>
                </a:cubicBezTo>
                <a:cubicBezTo>
                  <a:pt x="4564" y="2602"/>
                  <a:pt x="4517" y="1117"/>
                  <a:pt x="3776" y="558"/>
                </a:cubicBezTo>
                <a:cubicBezTo>
                  <a:pt x="3036" y="0"/>
                  <a:pt x="630" y="276"/>
                  <a:pt x="0" y="221"/>
                </a:cubicBezTo>
              </a:path>
            </a:pathLst>
          </a:custGeom>
          <a:noFill/>
          <a:ln w="9525" cap="flat" cmpd="sng">
            <a:solidFill>
              <a:schemeClr val="tx1">
                <a:alpha val="100000"/>
              </a:schemeClr>
            </a:solidFill>
            <a:prstDash val="solid"/>
            <a:miter lim="800000"/>
            <a:headEnd type="none" w="med" len="med"/>
            <a:tailEnd type="none" w="med" len="med"/>
          </a:ln>
        </p:spPr>
        <p:txBody>
          <a:bodyPr>
            <a:normAutofit/>
          </a:bodyPr>
          <a:lstStyle/>
          <a:p>
            <a:endParaRPr lang="zh-CN" altLang="en-US" sz="1800">
              <a:ea typeface="微软雅黑" panose="020B0503020204020204" pitchFamily="34" charset="-122"/>
            </a:endParaRPr>
          </a:p>
        </p:txBody>
      </p:sp>
      <p:sp>
        <p:nvSpPr>
          <p:cNvPr id="26" name="Text Box 22"/>
          <p:cNvSpPr txBox="1"/>
          <p:nvPr>
            <p:custDataLst>
              <p:tags r:id="rId21"/>
            </p:custDataLst>
          </p:nvPr>
        </p:nvSpPr>
        <p:spPr>
          <a:xfrm>
            <a:off x="8401268" y="2467799"/>
            <a:ext cx="630440" cy="376809"/>
          </a:xfrm>
          <a:prstGeom prst="rect">
            <a:avLst/>
          </a:prstGeom>
          <a:noFill/>
          <a:ln w="9525">
            <a:noFill/>
          </a:ln>
        </p:spPr>
        <p:txBody>
          <a:bodyPr>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50000"/>
              </a:spcBef>
              <a:buClr>
                <a:schemeClr val="bg1"/>
              </a:buClr>
              <a:buFontTx/>
              <a:buNone/>
            </a:pPr>
            <a:r>
              <a:rPr lang="en-US" altLang="zh-CN" sz="2400" b="0" dirty="0">
                <a:solidFill>
                  <a:srgbClr val="000000"/>
                </a:solidFill>
                <a:latin typeface="Tahoma" panose="020B0604030504040204" pitchFamily="34" charset="0"/>
                <a:ea typeface="微软雅黑" panose="020B0503020204020204" pitchFamily="34" charset="-122"/>
              </a:rPr>
              <a:t>7*</a:t>
            </a:r>
          </a:p>
        </p:txBody>
      </p:sp>
      <p:sp>
        <p:nvSpPr>
          <p:cNvPr id="27" name="Line 23"/>
          <p:cNvSpPr/>
          <p:nvPr>
            <p:custDataLst>
              <p:tags r:id="rId22"/>
            </p:custDataLst>
          </p:nvPr>
        </p:nvSpPr>
        <p:spPr>
          <a:xfrm flipH="1" flipV="1">
            <a:off x="5966305" y="1773951"/>
            <a:ext cx="1120031" cy="1120031"/>
          </a:xfrm>
          <a:prstGeom prst="line">
            <a:avLst/>
          </a:prstGeom>
          <a:ln w="9525" cap="flat" cmpd="sng">
            <a:solidFill>
              <a:schemeClr val="tx1"/>
            </a:solidFill>
            <a:prstDash val="solid"/>
            <a:headEnd type="none" w="med" len="med"/>
            <a:tailEnd type="triangle" w="med" len="med"/>
          </a:ln>
        </p:spPr>
      </p:sp>
      <p:sp>
        <p:nvSpPr>
          <p:cNvPr id="28" name="Text Box 24"/>
          <p:cNvSpPr txBox="1"/>
          <p:nvPr>
            <p:custDataLst>
              <p:tags r:id="rId23"/>
            </p:custDataLst>
          </p:nvPr>
        </p:nvSpPr>
        <p:spPr>
          <a:xfrm>
            <a:off x="1335405" y="3517265"/>
            <a:ext cx="3510915" cy="1954530"/>
          </a:xfrm>
          <a:prstGeom prst="rect">
            <a:avLst/>
          </a:prstGeom>
          <a:noFill/>
          <a:ln w="9525">
            <a:noFill/>
          </a:ln>
        </p:spPr>
        <p:txBody>
          <a:bodyPr>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latinLnBrk="0" hangingPunct="1">
              <a:lnSpc>
                <a:spcPct val="150000"/>
              </a:lnSpc>
              <a:spcBef>
                <a:spcPts val="0"/>
              </a:spcBef>
              <a:buClr>
                <a:schemeClr val="bg1"/>
              </a:buClr>
              <a:buFontTx/>
              <a:buNone/>
            </a:pPr>
            <a:r>
              <a:rPr lang="zh-CN" altLang="en-US" sz="18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当右移</a:t>
            </a:r>
            <a:r>
              <a:rPr lang="en-US" altLang="zh-CN" sz="18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8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8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位，时移出位为</a:t>
            </a:r>
            <a:r>
              <a:rPr lang="en-US" altLang="zh-CN" sz="18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，表示用这些启动距离输入新任务要发生冲突，不做任何处理。</a:t>
            </a:r>
          </a:p>
        </p:txBody>
      </p:sp>
      <p:sp>
        <p:nvSpPr>
          <p:cNvPr id="29" name="Text Box 25"/>
          <p:cNvSpPr txBox="1"/>
          <p:nvPr>
            <p:custDataLst>
              <p:tags r:id="rId24"/>
            </p:custDataLst>
          </p:nvPr>
        </p:nvSpPr>
        <p:spPr>
          <a:xfrm>
            <a:off x="1365250" y="5225415"/>
            <a:ext cx="7817485" cy="679450"/>
          </a:xfrm>
          <a:prstGeom prst="rect">
            <a:avLst/>
          </a:prstGeom>
          <a:noFill/>
          <a:ln w="9525">
            <a:noFill/>
          </a:ln>
        </p:spPr>
        <p:txBody>
          <a:bodyPr>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latinLnBrk="0" hangingPunct="1">
              <a:lnSpc>
                <a:spcPct val="150000"/>
              </a:lnSpc>
              <a:spcBef>
                <a:spcPts val="0"/>
              </a:spcBef>
              <a:buClr>
                <a:schemeClr val="bg1"/>
              </a:buClr>
              <a:buFontTx/>
              <a:buNone/>
            </a:pPr>
            <a:r>
              <a:rPr lang="zh-CN" altLang="en-US" sz="17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当右移</a:t>
            </a:r>
            <a:r>
              <a:rPr lang="en-US" altLang="zh-CN" sz="17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7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7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7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7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7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和大于等于</a:t>
            </a:r>
            <a:r>
              <a:rPr lang="en-US" altLang="zh-CN" sz="17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7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位时，移出位是</a:t>
            </a:r>
            <a:r>
              <a:rPr lang="en-US" altLang="zh-CN" sz="17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17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，表示用这些启动距离输入新任务不会发生冲突。</a:t>
            </a:r>
          </a:p>
        </p:txBody>
      </p:sp>
      <p:sp>
        <p:nvSpPr>
          <p:cNvPr id="30" name="Text Box 26"/>
          <p:cNvSpPr txBox="1"/>
          <p:nvPr>
            <p:custDataLst>
              <p:tags r:id="rId25"/>
            </p:custDataLst>
          </p:nvPr>
        </p:nvSpPr>
        <p:spPr>
          <a:xfrm>
            <a:off x="7026566" y="1008380"/>
            <a:ext cx="2180292" cy="376809"/>
          </a:xfrm>
          <a:prstGeom prst="rect">
            <a:avLst/>
          </a:prstGeom>
          <a:noFill/>
          <a:ln w="9525">
            <a:noFill/>
          </a:ln>
        </p:spPr>
        <p:txBody>
          <a:bodyPr>
            <a:normAutofit fontScale="85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50000"/>
              </a:spcBef>
              <a:buClr>
                <a:schemeClr val="bg1"/>
              </a:buClr>
              <a:buFontTx/>
              <a:buNone/>
            </a:pPr>
            <a:r>
              <a:rPr lang="en-US" altLang="zh-CN" sz="2400" b="0" dirty="0">
                <a:solidFill>
                  <a:srgbClr val="000000"/>
                </a:solidFill>
                <a:latin typeface="Tahoma" panose="020B0604030504040204" pitchFamily="34" charset="0"/>
                <a:ea typeface="微软雅黑" panose="020B0503020204020204" pitchFamily="34" charset="-122"/>
              </a:rPr>
              <a:t>7*</a:t>
            </a:r>
            <a:r>
              <a:rPr lang="zh-CN" altLang="en-US" sz="2400" b="0" dirty="0">
                <a:solidFill>
                  <a:srgbClr val="000000"/>
                </a:solidFill>
                <a:latin typeface="Tahoma" panose="020B0604030504040204" pitchFamily="34" charset="0"/>
                <a:ea typeface="微软雅黑" panose="020B0503020204020204" pitchFamily="34" charset="-122"/>
              </a:rPr>
              <a:t>表示大于等于</a:t>
            </a:r>
            <a:r>
              <a:rPr lang="en-US" altLang="zh-CN" sz="2400" b="0" dirty="0">
                <a:solidFill>
                  <a:srgbClr val="000000"/>
                </a:solidFill>
                <a:latin typeface="Tahoma" panose="020B0604030504040204" pitchFamily="34" charset="0"/>
                <a:ea typeface="微软雅黑" panose="020B0503020204020204" pitchFamily="34" charset="-122"/>
              </a:rPr>
              <a:t>7</a:t>
            </a:r>
          </a:p>
        </p:txBody>
      </p:sp>
      <p:sp>
        <p:nvSpPr>
          <p:cNvPr id="31" name="AutoShape 27"/>
          <p:cNvSpPr/>
          <p:nvPr>
            <p:custDataLst>
              <p:tags r:id="rId26"/>
            </p:custDataLst>
          </p:nvPr>
        </p:nvSpPr>
        <p:spPr>
          <a:xfrm>
            <a:off x="5582740" y="4794657"/>
            <a:ext cx="943321" cy="363815"/>
          </a:xfrm>
          <a:custGeom>
            <a:avLst/>
            <a:gdLst>
              <a:gd name="txL" fmla="*/ 0 w 1815"/>
              <a:gd name="txT" fmla="*/ 0 h 700"/>
              <a:gd name="txR" fmla="*/ 1815 w 1815"/>
              <a:gd name="txB" fmla="*/ 700 h 700"/>
            </a:gdLst>
            <a:ahLst/>
            <a:cxnLst>
              <a:cxn ang="0">
                <a:pos x="0" y="0"/>
              </a:cxn>
              <a:cxn ang="0">
                <a:pos x="0" y="0"/>
              </a:cxn>
              <a:cxn ang="0">
                <a:pos x="0" y="0"/>
              </a:cxn>
            </a:cxnLst>
            <a:rect l="txL" t="txT" r="txR" b="txB"/>
            <a:pathLst>
              <a:path w="1815" h="700">
                <a:moveTo>
                  <a:pt x="0" y="0"/>
                </a:moveTo>
                <a:cubicBezTo>
                  <a:pt x="301" y="330"/>
                  <a:pt x="605" y="660"/>
                  <a:pt x="907" y="680"/>
                </a:cubicBezTo>
                <a:cubicBezTo>
                  <a:pt x="1209" y="700"/>
                  <a:pt x="1664" y="210"/>
                  <a:pt x="1815" y="115"/>
                </a:cubicBezTo>
              </a:path>
            </a:pathLst>
          </a:custGeom>
          <a:noFill/>
          <a:ln w="9525" cap="flat" cmpd="sng">
            <a:solidFill>
              <a:schemeClr val="tx1">
                <a:alpha val="100000"/>
              </a:schemeClr>
            </a:solidFill>
            <a:prstDash val="solid"/>
            <a:miter lim="800000"/>
            <a:headEnd type="none" w="med" len="med"/>
            <a:tailEnd type="none" w="med" len="med"/>
          </a:ln>
        </p:spPr>
        <p:txBody>
          <a:bodyPr>
            <a:normAutofit lnSpcReduction="10000"/>
          </a:bodyPr>
          <a:lstStyle/>
          <a:p>
            <a:endParaRPr lang="zh-CN" altLang="en-US" sz="1800">
              <a:ea typeface="微软雅黑" panose="020B0503020204020204" pitchFamily="34" charset="-122"/>
            </a:endParaRPr>
          </a:p>
        </p:txBody>
      </p:sp>
      <p:sp>
        <p:nvSpPr>
          <p:cNvPr id="32" name="Text Box 28"/>
          <p:cNvSpPr txBox="1"/>
          <p:nvPr>
            <p:custDataLst>
              <p:tags r:id="rId27"/>
            </p:custDataLst>
          </p:nvPr>
        </p:nvSpPr>
        <p:spPr>
          <a:xfrm>
            <a:off x="6201226" y="4957334"/>
            <a:ext cx="353420" cy="376809"/>
          </a:xfrm>
          <a:prstGeom prst="rect">
            <a:avLst/>
          </a:prstGeom>
          <a:noFill/>
          <a:ln w="9525">
            <a:noFill/>
          </a:ln>
        </p:spPr>
        <p:txBody>
          <a:bodyPr>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50000"/>
              </a:spcBef>
              <a:buClr>
                <a:schemeClr val="bg1"/>
              </a:buClr>
              <a:buFontTx/>
              <a:buNone/>
            </a:pPr>
            <a:r>
              <a:rPr lang="en-US" altLang="zh-CN" sz="2400" b="0" dirty="0">
                <a:solidFill>
                  <a:srgbClr val="000000"/>
                </a:solidFill>
                <a:latin typeface="Tahoma" panose="020B0604030504040204" pitchFamily="34" charset="0"/>
                <a:ea typeface="微软雅黑" panose="020B0503020204020204" pitchFamily="34" charset="-122"/>
              </a:rPr>
              <a:t>5</a:t>
            </a:r>
          </a:p>
        </p:txBody>
      </p:sp>
      <p:cxnSp>
        <p:nvCxnSpPr>
          <p:cNvPr id="33" name="直接箭头连接符 32"/>
          <p:cNvCxnSpPr/>
          <p:nvPr>
            <p:custDataLst>
              <p:tags r:id="rId28"/>
            </p:custDataLst>
          </p:nvPr>
        </p:nvCxnSpPr>
        <p:spPr bwMode="auto">
          <a:xfrm flipH="1" flipV="1">
            <a:off x="5554154" y="4767630"/>
            <a:ext cx="142927" cy="140329"/>
          </a:xfrm>
          <a:prstGeom prst="straightConnector1">
            <a:avLst/>
          </a:prstGeom>
          <a:noFill/>
          <a:ln w="12700" cap="flat" cmpd="sng" algn="ctr">
            <a:solidFill>
              <a:schemeClr val="accent4">
                <a:lumMod val="60000"/>
                <a:lumOff val="40000"/>
              </a:scheme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箭头连接符 33"/>
          <p:cNvCxnSpPr/>
          <p:nvPr>
            <p:custDataLst>
              <p:tags r:id="rId29"/>
            </p:custDataLst>
          </p:nvPr>
        </p:nvCxnSpPr>
        <p:spPr bwMode="auto">
          <a:xfrm flipV="1">
            <a:off x="7196520" y="3286383"/>
            <a:ext cx="6757" cy="147085"/>
          </a:xfrm>
          <a:prstGeom prst="straightConnector1">
            <a:avLst/>
          </a:prstGeom>
          <a:noFill/>
          <a:ln w="12700" cap="flat" cmpd="sng" algn="ctr">
            <a:solidFill>
              <a:schemeClr val="accent4">
                <a:lumMod val="60000"/>
                <a:lumOff val="40000"/>
              </a:scheme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箭头连接符 34"/>
          <p:cNvCxnSpPr/>
          <p:nvPr>
            <p:custDataLst>
              <p:tags r:id="rId30"/>
            </p:custDataLst>
          </p:nvPr>
        </p:nvCxnSpPr>
        <p:spPr bwMode="auto">
          <a:xfrm flipH="1" flipV="1">
            <a:off x="5959548" y="1587886"/>
            <a:ext cx="183467" cy="12993"/>
          </a:xfrm>
          <a:prstGeom prst="straightConnector1">
            <a:avLst/>
          </a:prstGeom>
          <a:noFill/>
          <a:ln w="12700" cap="flat" cmpd="sng" algn="ctr">
            <a:solidFill>
              <a:schemeClr val="accent4">
                <a:lumMod val="60000"/>
                <a:lumOff val="40000"/>
              </a:scheme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箭头连接符 35"/>
          <p:cNvCxnSpPr/>
          <p:nvPr>
            <p:custDataLst>
              <p:tags r:id="rId31"/>
            </p:custDataLst>
          </p:nvPr>
        </p:nvCxnSpPr>
        <p:spPr bwMode="auto">
          <a:xfrm>
            <a:off x="4466867" y="1600879"/>
            <a:ext cx="147085" cy="10395"/>
          </a:xfrm>
          <a:prstGeom prst="straightConnector1">
            <a:avLst/>
          </a:prstGeom>
          <a:noFill/>
          <a:ln w="12700" cap="flat" cmpd="sng" algn="ctr">
            <a:solidFill>
              <a:schemeClr val="accent4">
                <a:lumMod val="60000"/>
                <a:lumOff val="40000"/>
              </a:scheme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2" name="图片 41" descr="微信截图_20240112211134"/>
          <p:cNvPicPr>
            <a:picLocks noChangeAspect="1"/>
          </p:cNvPicPr>
          <p:nvPr>
            <p:custDataLst>
              <p:tags r:id="rId32"/>
            </p:custDataLst>
          </p:nvPr>
        </p:nvPicPr>
        <p:blipFill>
          <a:blip r:embed="rId35"/>
          <a:stretch>
            <a:fillRect/>
          </a:stretch>
        </p:blipFill>
        <p:spPr>
          <a:xfrm>
            <a:off x="9227820" y="201295"/>
            <a:ext cx="1895475" cy="485775"/>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时间重叠，解决访存相关</a:t>
            </a:r>
          </a:p>
        </p:txBody>
      </p:sp>
      <p:sp>
        <p:nvSpPr>
          <p:cNvPr id="17" name="TextBox 30"/>
          <p:cNvSpPr txBox="1"/>
          <p:nvPr>
            <p:custDataLst>
              <p:tags r:id="rId3"/>
            </p:custDataLst>
          </p:nvPr>
        </p:nvSpPr>
        <p:spPr>
          <a:xfrm>
            <a:off x="911385" y="1531067"/>
            <a:ext cx="9696706" cy="2820631"/>
          </a:xfrm>
          <a:prstGeom prst="rect">
            <a:avLst/>
          </a:prstGeom>
          <a:noFill/>
        </p:spPr>
        <p:txBody>
          <a:bodyPr wrap="square" rtlCol="0">
            <a:normAutofit/>
          </a:bodyPr>
          <a:lstStyle/>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方法</a:t>
            </a:r>
            <a:r>
              <a:rPr lang="en-US" altLang="zh-CN"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pPr marL="730250" lvl="1"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增设先进先出方式工作的指令缓冲寄存器，预取下一条或下几条指令存于指缓中。</a:t>
            </a:r>
          </a:p>
          <a:p>
            <a:pPr marL="730250" lvl="1"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分析</a:t>
            </a:r>
            <a:r>
              <a:rPr lang="zh-CN" altLang="en-US" sz="2000" baseline="-25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需访存取操作数，取指令</a:t>
            </a:r>
            <a:r>
              <a:rPr lang="zh-CN" altLang="en-US" sz="2000" baseline="-25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k+1</a:t>
            </a: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从指缓取第K+1条指令，从而实现重叠；</a:t>
            </a:r>
          </a:p>
          <a:p>
            <a:pPr marL="730250" lvl="1"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若每次都从指缓中取指令，则取指令</a:t>
            </a:r>
            <a:r>
              <a:rPr lang="zh-CN" altLang="en-US" sz="2000" baseline="-25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k+1</a:t>
            </a: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时间很短，就可以把这个微操作合并到“分析</a:t>
            </a:r>
            <a:r>
              <a:rPr lang="zh-CN" altLang="en-US" sz="2000" baseline="-25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k+1</a:t>
            </a: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
        <p:nvSpPr>
          <p:cNvPr id="18" name="文本框 17"/>
          <p:cNvSpPr txBox="1"/>
          <p:nvPr>
            <p:custDataLst>
              <p:tags r:id="rId4"/>
            </p:custDataLst>
          </p:nvPr>
        </p:nvSpPr>
        <p:spPr>
          <a:xfrm>
            <a:off x="2915375" y="1151890"/>
            <a:ext cx="5231808" cy="473710"/>
          </a:xfrm>
          <a:prstGeom prst="rect">
            <a:avLst/>
          </a:prstGeom>
          <a:noFill/>
        </p:spPr>
        <p:txBody>
          <a:bodyPr wrap="square" rtlCol="0" anchor="t">
            <a:normAutofit/>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lang="zh-CN" altLang="en-US" sz="2400" b="1" noProof="0" dirty="0">
                <a:ln>
                  <a:noFill/>
                </a:ln>
                <a:solidFill>
                  <a:srgbClr val="000000"/>
                </a:solidFill>
                <a:effectLst/>
                <a:uLnTx/>
                <a:uFillTx/>
                <a:latin typeface="Times New Roman" panose="02020603050405020304" pitchFamily="18" charset="0"/>
                <a:ea typeface="微软雅黑" panose="020B0503020204020204" pitchFamily="34" charset="-122"/>
                <a:sym typeface="+mn-ea"/>
              </a:rPr>
              <a:t>在硬件上花费一定的代价！</a:t>
            </a:r>
          </a:p>
        </p:txBody>
      </p:sp>
      <p:sp>
        <p:nvSpPr>
          <p:cNvPr id="19" name="Rectangle 14"/>
          <p:cNvSpPr/>
          <p:nvPr>
            <p:custDataLst>
              <p:tags r:id="rId5"/>
            </p:custDataLst>
          </p:nvPr>
        </p:nvSpPr>
        <p:spPr>
          <a:xfrm>
            <a:off x="4353546" y="4321428"/>
            <a:ext cx="1314866" cy="486409"/>
          </a:xfrm>
          <a:prstGeom prst="rect">
            <a:avLst/>
          </a:prstGeom>
          <a:solidFill>
            <a:srgbClr val="0092CC"/>
          </a:solidFill>
          <a:ln w="9525" cap="flat" cmpd="sng">
            <a:solidFill>
              <a:schemeClr val="tx1"/>
            </a:solidFill>
            <a:prstDash val="solid"/>
            <a:miter/>
            <a:headEnd type="none" w="med" len="med"/>
            <a:tailEnd type="none" w="med" len="med"/>
          </a:ln>
        </p:spPr>
        <p:txBody>
          <a:bodyPr wrap="none" anchor="b"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a:t>
            </a:r>
          </a:p>
        </p:txBody>
      </p:sp>
      <p:sp>
        <p:nvSpPr>
          <p:cNvPr id="20" name="Rectangle 15"/>
          <p:cNvSpPr/>
          <p:nvPr>
            <p:custDataLst>
              <p:tags r:id="rId6"/>
            </p:custDataLst>
          </p:nvPr>
        </p:nvSpPr>
        <p:spPr>
          <a:xfrm>
            <a:off x="3038680" y="4321428"/>
            <a:ext cx="1314866" cy="486409"/>
          </a:xfrm>
          <a:prstGeom prst="rect">
            <a:avLst/>
          </a:prstGeom>
          <a:solidFill>
            <a:srgbClr val="0092CC"/>
          </a:solidFill>
          <a:ln w="9525" cap="flat" cmpd="sng">
            <a:solidFill>
              <a:schemeClr val="tx1"/>
            </a:solidFill>
            <a:prstDash val="solid"/>
            <a:miter/>
            <a:headEnd type="none" w="med" len="med"/>
            <a:tailEnd type="none" w="med" len="med"/>
          </a:ln>
        </p:spPr>
        <p:txBody>
          <a:bodyPr wrap="none" anchor="b"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a:t>
            </a:r>
          </a:p>
        </p:txBody>
      </p:sp>
      <p:sp>
        <p:nvSpPr>
          <p:cNvPr id="21" name="Rectangle 18"/>
          <p:cNvSpPr/>
          <p:nvPr>
            <p:custDataLst>
              <p:tags r:id="rId7"/>
            </p:custDataLst>
          </p:nvPr>
        </p:nvSpPr>
        <p:spPr>
          <a:xfrm>
            <a:off x="5653431" y="4905790"/>
            <a:ext cx="1314866" cy="486409"/>
          </a:xfrm>
          <a:prstGeom prst="rect">
            <a:avLst/>
          </a:prstGeom>
          <a:solidFill>
            <a:srgbClr val="0092CC"/>
          </a:solidFill>
          <a:ln w="9525" cap="flat" cmpd="sng">
            <a:solidFill>
              <a:schemeClr val="tx1"/>
            </a:solidFill>
            <a:prstDash val="solid"/>
            <a:miter/>
            <a:headEnd type="none" w="med" len="med"/>
            <a:tailEnd type="none" w="med" len="med"/>
          </a:ln>
        </p:spPr>
        <p:txBody>
          <a:bodyPr wrap="none" anchor="b"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k+1</a:t>
            </a:r>
          </a:p>
        </p:txBody>
      </p:sp>
      <p:sp>
        <p:nvSpPr>
          <p:cNvPr id="22" name="Rectangle 19"/>
          <p:cNvSpPr/>
          <p:nvPr>
            <p:custDataLst>
              <p:tags r:id="rId8"/>
            </p:custDataLst>
          </p:nvPr>
        </p:nvSpPr>
        <p:spPr>
          <a:xfrm>
            <a:off x="4353546" y="4905790"/>
            <a:ext cx="1299885" cy="486409"/>
          </a:xfrm>
          <a:prstGeom prst="rect">
            <a:avLst/>
          </a:prstGeom>
          <a:solidFill>
            <a:srgbClr val="0092CC"/>
          </a:solidFill>
          <a:ln w="9525" cap="flat" cmpd="sng">
            <a:solidFill>
              <a:schemeClr val="tx1"/>
            </a:solidFill>
            <a:prstDash val="solid"/>
            <a:miter/>
            <a:headEnd type="none" w="med" len="med"/>
            <a:tailEnd type="none" w="med" len="med"/>
          </a:ln>
        </p:spPr>
        <p:txBody>
          <a:bodyPr wrap="none" anchor="b"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k+1</a:t>
            </a:r>
          </a:p>
        </p:txBody>
      </p:sp>
      <p:sp>
        <p:nvSpPr>
          <p:cNvPr id="23" name="Rectangle 22"/>
          <p:cNvSpPr/>
          <p:nvPr>
            <p:custDataLst>
              <p:tags r:id="rId9"/>
            </p:custDataLst>
          </p:nvPr>
        </p:nvSpPr>
        <p:spPr>
          <a:xfrm>
            <a:off x="6972907" y="5489576"/>
            <a:ext cx="1314866" cy="486409"/>
          </a:xfrm>
          <a:prstGeom prst="rect">
            <a:avLst/>
          </a:prstGeom>
          <a:solidFill>
            <a:srgbClr val="0092CC"/>
          </a:solidFill>
          <a:ln w="9525" cap="flat" cmpd="sng">
            <a:solidFill>
              <a:schemeClr val="tx1"/>
            </a:solidFill>
            <a:prstDash val="solid"/>
            <a:miter/>
            <a:headEnd type="none" w="med" len="med"/>
            <a:tailEnd type="none" w="med" len="med"/>
          </a:ln>
        </p:spPr>
        <p:txBody>
          <a:bodyPr wrap="none" anchor="b"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k+2</a:t>
            </a:r>
          </a:p>
        </p:txBody>
      </p:sp>
      <p:sp>
        <p:nvSpPr>
          <p:cNvPr id="24" name="Rectangle 23"/>
          <p:cNvSpPr/>
          <p:nvPr>
            <p:custDataLst>
              <p:tags r:id="rId10"/>
            </p:custDataLst>
          </p:nvPr>
        </p:nvSpPr>
        <p:spPr>
          <a:xfrm>
            <a:off x="5653431" y="5489576"/>
            <a:ext cx="1314866" cy="440209"/>
          </a:xfrm>
          <a:prstGeom prst="rect">
            <a:avLst/>
          </a:prstGeom>
          <a:solidFill>
            <a:srgbClr val="0092CC"/>
          </a:solidFill>
          <a:ln w="9525" cap="flat" cmpd="sng">
            <a:solidFill>
              <a:schemeClr val="tx1"/>
            </a:solidFill>
            <a:prstDash val="solid"/>
            <a:miter/>
            <a:headEnd type="none" w="med" len="med"/>
            <a:tailEnd type="none" w="med" len="med"/>
          </a:ln>
        </p:spPr>
        <p:txBody>
          <a:bodyPr wrap="none" anchor="b"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k+2</a:t>
            </a:r>
          </a:p>
        </p:txBody>
      </p:sp>
      <p:pic>
        <p:nvPicPr>
          <p:cNvPr id="42" name="图片 41" descr="微信截图_20240112211134"/>
          <p:cNvPicPr>
            <a:picLocks noChangeAspect="1"/>
          </p:cNvPicPr>
          <p:nvPr>
            <p:custDataLst>
              <p:tags r:id="rId11"/>
            </p:custDataLst>
          </p:nvPr>
        </p:nvPicPr>
        <p:blipFill>
          <a:blip r:embed="rId14"/>
          <a:stretch>
            <a:fillRect/>
          </a:stretch>
        </p:blipFill>
        <p:spPr>
          <a:xfrm>
            <a:off x="9227820" y="201295"/>
            <a:ext cx="1895475" cy="485775"/>
          </a:xfrm>
          <a:prstGeom prst="rect">
            <a:avLst/>
          </a:prstGeom>
        </p:spPr>
      </p:pic>
    </p:spTree>
    <p:custDataLst>
      <p:tags r:id="rId1"/>
    </p:custData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descr="微信截图_20240112211134"/>
          <p:cNvPicPr>
            <a:picLocks noChangeAspect="1"/>
          </p:cNvPicPr>
          <p:nvPr>
            <p:custDataLst>
              <p:tags r:id="rId2"/>
            </p:custDataLst>
          </p:nvPr>
        </p:nvPicPr>
        <p:blipFill>
          <a:blip r:embed="rId9"/>
          <a:stretch>
            <a:fillRect/>
          </a:stretch>
        </p:blipFill>
        <p:spPr>
          <a:xfrm>
            <a:off x="9227820" y="201295"/>
            <a:ext cx="1895475" cy="485775"/>
          </a:xfrm>
          <a:prstGeom prst="rect">
            <a:avLst/>
          </a:prstGeom>
        </p:spPr>
      </p:pic>
      <p:sp>
        <p:nvSpPr>
          <p:cNvPr id="5" name="矩形 4"/>
          <p:cNvSpPr/>
          <p:nvPr userDrawn="1">
            <p:custDataLst>
              <p:tags r:id="rId3"/>
            </p:custDataLst>
          </p:nvPr>
        </p:nvSpPr>
        <p:spPr>
          <a:xfrm>
            <a:off x="414020" y="1151890"/>
            <a:ext cx="10655300" cy="5039360"/>
          </a:xfrm>
          <a:prstGeom prst="rect">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9"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（3）求流水线的最小启动循环和最小启动距离</a:t>
            </a:r>
          </a:p>
        </p:txBody>
      </p:sp>
      <p:sp>
        <p:nvSpPr>
          <p:cNvPr id="4" name="文本框 3"/>
          <p:cNvSpPr txBox="1"/>
          <p:nvPr>
            <p:custDataLst>
              <p:tags r:id="rId5"/>
            </p:custDataLst>
          </p:nvPr>
        </p:nvSpPr>
        <p:spPr>
          <a:xfrm>
            <a:off x="1079500" y="1798955"/>
            <a:ext cx="4323080" cy="4600575"/>
          </a:xfrm>
          <a:prstGeom prst="rect">
            <a:avLst/>
          </a:prstGeom>
          <a:noFill/>
        </p:spPr>
        <p:txBody>
          <a:bodyPr wrap="square" rtlCol="0" anchor="t">
            <a:normAutofit/>
          </a:bodyPr>
          <a:lstStyle/>
          <a:p>
            <a:pPr marL="0" indent="0">
              <a:lnSpc>
                <a:spcPct val="110000"/>
              </a:lnSpc>
              <a:spcBef>
                <a:spcPts val="200"/>
              </a:spcBef>
              <a:spcAft>
                <a:spcPts val="200"/>
              </a:spcAft>
              <a:buSzPct val="70000"/>
              <a:buNone/>
            </a:pPr>
            <a:r>
              <a:rPr lang="zh-CN" altLang="en-US" sz="2000" b="1" dirty="0">
                <a:solidFill>
                  <a:schemeClr val="dk1">
                    <a:lumMod val="75000"/>
                  </a:schemeClr>
                </a:solidFill>
                <a:latin typeface="Times New Roman" panose="02020603050405020304" pitchFamily="18" charset="0"/>
                <a:ea typeface="微软雅黑" panose="020B0503020204020204" pitchFamily="34" charset="-122"/>
                <a:sym typeface="+mn-ea"/>
              </a:rPr>
              <a:t>（3）从状态图中可以找到许多不发生流水段冲突的启动循环，只要找到简单循环，进而确定平均启动距离最小的启动循环。它们是：</a:t>
            </a:r>
          </a:p>
          <a:p>
            <a:pPr marL="0" indent="0">
              <a:lnSpc>
                <a:spcPct val="110000"/>
              </a:lnSpc>
              <a:spcBef>
                <a:spcPts val="200"/>
              </a:spcBef>
              <a:spcAft>
                <a:spcPts val="200"/>
              </a:spcAft>
              <a:buSzPct val="70000"/>
              <a:buNone/>
            </a:pPr>
            <a:r>
              <a:rPr lang="zh-CN" altLang="en-US" sz="2000" b="1" dirty="0">
                <a:solidFill>
                  <a:schemeClr val="dk1">
                    <a:lumMod val="75000"/>
                  </a:schemeClr>
                </a:solidFill>
                <a:latin typeface="Times New Roman" panose="02020603050405020304" pitchFamily="18" charset="0"/>
                <a:ea typeface="微软雅黑" panose="020B0503020204020204" pitchFamily="34" charset="-122"/>
                <a:sym typeface="+mn-ea"/>
              </a:rPr>
              <a:t> （1，7）、（3，5，7）、（5，7）等</a:t>
            </a:r>
          </a:p>
          <a:p>
            <a:pPr marL="0" indent="0" algn="l">
              <a:lnSpc>
                <a:spcPct val="110000"/>
              </a:lnSpc>
              <a:spcBef>
                <a:spcPts val="200"/>
              </a:spcBef>
              <a:spcAft>
                <a:spcPts val="200"/>
              </a:spcAft>
              <a:buClrTx/>
              <a:buSzPct val="70000"/>
              <a:buNone/>
            </a:pPr>
            <a:endParaRPr lang="zh-CN" altLang="en-US" sz="2000" b="1" dirty="0">
              <a:solidFill>
                <a:schemeClr val="dk1">
                  <a:lumMod val="75000"/>
                </a:schemeClr>
              </a:solidFill>
              <a:latin typeface="Times New Roman" panose="02020603050405020304" pitchFamily="18" charset="0"/>
              <a:ea typeface="微软雅黑" panose="020B0503020204020204" pitchFamily="34" charset="-122"/>
              <a:sym typeface="+mn-ea"/>
            </a:endParaRPr>
          </a:p>
          <a:p>
            <a:pPr marL="0" indent="0" algn="l">
              <a:lnSpc>
                <a:spcPct val="110000"/>
              </a:lnSpc>
              <a:spcBef>
                <a:spcPts val="200"/>
              </a:spcBef>
              <a:spcAft>
                <a:spcPts val="200"/>
              </a:spcAft>
              <a:buClrTx/>
              <a:buSzPct val="70000"/>
              <a:buNone/>
            </a:pPr>
            <a:r>
              <a:rPr lang="zh-CN" altLang="en-US" sz="2000" b="1" dirty="0">
                <a:solidFill>
                  <a:srgbClr val="0000CC"/>
                </a:solidFill>
                <a:latin typeface="Times New Roman" panose="02020603050405020304" pitchFamily="18" charset="0"/>
                <a:ea typeface="微软雅黑" panose="020B0503020204020204" pitchFamily="34" charset="-122"/>
                <a:sym typeface="+mn-ea"/>
              </a:rPr>
              <a:t>最小启动循环是具有最小平均最小启动距离的启动循环。</a:t>
            </a:r>
          </a:p>
        </p:txBody>
      </p:sp>
      <p:graphicFrame>
        <p:nvGraphicFramePr>
          <p:cNvPr id="8" name="Group 3"/>
          <p:cNvGraphicFramePr>
            <a:graphicFrameLocks noGrp="1"/>
          </p:cNvGraphicFramePr>
          <p:nvPr>
            <p:custDataLst>
              <p:tags r:id="rId6"/>
            </p:custDataLst>
          </p:nvPr>
        </p:nvGraphicFramePr>
        <p:xfrm>
          <a:off x="5716905" y="1454785"/>
          <a:ext cx="4652010" cy="4554220"/>
        </p:xfrm>
        <a:graphic>
          <a:graphicData uri="http://schemas.openxmlformats.org/drawingml/2006/table">
            <a:tbl>
              <a:tblPr/>
              <a:tblGrid>
                <a:gridCol w="2593340">
                  <a:extLst>
                    <a:ext uri="{9D8B030D-6E8A-4147-A177-3AD203B41FA5}">
                      <a16:colId xmlns:a16="http://schemas.microsoft.com/office/drawing/2014/main" val="20000"/>
                    </a:ext>
                  </a:extLst>
                </a:gridCol>
                <a:gridCol w="2058670">
                  <a:extLst>
                    <a:ext uri="{9D8B030D-6E8A-4147-A177-3AD203B41FA5}">
                      <a16:colId xmlns:a16="http://schemas.microsoft.com/office/drawing/2014/main" val="20001"/>
                    </a:ext>
                  </a:extLst>
                </a:gridCol>
              </a:tblGrid>
              <a:tr h="779780">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600" b="1"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简单循环</a:t>
                      </a:r>
                    </a:p>
                  </a:txBody>
                  <a:tcPr marL="177800" marR="177800" marT="107950" marB="1079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600" b="1"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平均启动距离</a:t>
                      </a:r>
                    </a:p>
                  </a:txBody>
                  <a:tcPr marL="177800" marR="177800" marT="107950" marB="1079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1805">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1</a:t>
                      </a: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7</a:t>
                      </a: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177800" marR="177800" marT="107950" marB="1079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4</a:t>
                      </a:r>
                    </a:p>
                  </a:txBody>
                  <a:tcPr marL="177800" marR="177800" marT="107950" marB="1079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1805">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3</a:t>
                      </a: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5</a:t>
                      </a: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177800" marR="177800" marT="107950" marB="1079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4</a:t>
                      </a:r>
                    </a:p>
                  </a:txBody>
                  <a:tcPr marL="177800" marR="177800" marT="107950" marB="1079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1805">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5</a:t>
                      </a: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7</a:t>
                      </a: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177800" marR="177800" marT="107950" marB="1079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6</a:t>
                      </a:r>
                    </a:p>
                  </a:txBody>
                  <a:tcPr marL="177800" marR="177800" marT="107950" marB="1079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1805">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3</a:t>
                      </a: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5</a:t>
                      </a: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7</a:t>
                      </a: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177800" marR="177800" marT="107950" marB="1079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5</a:t>
                      </a:r>
                    </a:p>
                  </a:txBody>
                  <a:tcPr marL="177800" marR="177800" marT="107950" marB="1079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1805">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5</a:t>
                      </a: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3</a:t>
                      </a: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7</a:t>
                      </a: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177800" marR="177800" marT="107950" marB="1079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5</a:t>
                      </a:r>
                    </a:p>
                  </a:txBody>
                  <a:tcPr marL="177800" marR="177800" marT="107950" marB="1079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71805">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3</a:t>
                      </a: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5</a:t>
                      </a: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177800" marR="177800" marT="107950" marB="1079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4</a:t>
                      </a:r>
                    </a:p>
                  </a:txBody>
                  <a:tcPr marL="177800" marR="177800" marT="107950" marB="1079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71805">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5</a:t>
                      </a: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177800" marR="177800" marT="107950" marB="1079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5</a:t>
                      </a:r>
                    </a:p>
                  </a:txBody>
                  <a:tcPr marL="177800" marR="177800" marT="107950" marB="1079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71805">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7</a:t>
                      </a:r>
                      <a:r>
                        <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177800" marR="177800" marT="107950" marB="1079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7</a:t>
                      </a:r>
                    </a:p>
                  </a:txBody>
                  <a:tcPr marL="177800" marR="177800" marT="107950" marB="1079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ustDataLst>
      <p:tags r:id="rId1"/>
    </p:custData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（4）求平均启动距离最小的恒定循环</a:t>
            </a:r>
          </a:p>
        </p:txBody>
      </p:sp>
      <p:sp>
        <p:nvSpPr>
          <p:cNvPr id="5" name="矩形 4"/>
          <p:cNvSpPr/>
          <p:nvPr userDrawn="1">
            <p:custDataLst>
              <p:tags r:id="rId3"/>
            </p:custDataLst>
          </p:nvPr>
        </p:nvSpPr>
        <p:spPr>
          <a:xfrm>
            <a:off x="414020" y="1151890"/>
            <a:ext cx="10655300" cy="5039360"/>
          </a:xfrm>
          <a:prstGeom prst="rect">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4"/>
            </p:custDataLst>
          </p:nvPr>
        </p:nvSpPr>
        <p:spPr>
          <a:xfrm>
            <a:off x="1353185" y="1367155"/>
            <a:ext cx="10454005" cy="617220"/>
          </a:xfrm>
          <a:prstGeom prst="rect">
            <a:avLst/>
          </a:prstGeom>
          <a:noFill/>
        </p:spPr>
        <p:txBody>
          <a:bodyPr wrap="square" rtlCol="0" anchor="t">
            <a:noAutofit/>
          </a:bodyPr>
          <a:lstStyle/>
          <a:p>
            <a:pPr marL="342900" indent="-342900">
              <a:lnSpc>
                <a:spcPct val="110000"/>
              </a:lnSpc>
              <a:spcBef>
                <a:spcPts val="200"/>
              </a:spcBef>
              <a:spcAft>
                <a:spcPts val="200"/>
              </a:spcAft>
              <a:buSzPct val="70000"/>
              <a:buFont typeface="Wingdings" panose="05000000000000000000" charset="0"/>
              <a:buChar char="Ø"/>
            </a:pP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最小循环为（1，7）、（3，5）</a:t>
            </a:r>
          </a:p>
          <a:p>
            <a:pPr marL="342900" indent="-342900">
              <a:lnSpc>
                <a:spcPct val="110000"/>
              </a:lnSpc>
              <a:spcBef>
                <a:spcPts val="200"/>
              </a:spcBef>
              <a:spcAft>
                <a:spcPts val="200"/>
              </a:spcAft>
              <a:buSzPct val="70000"/>
              <a:buFont typeface="Wingdings" panose="05000000000000000000" charset="0"/>
              <a:buChar char="Ø"/>
            </a:pP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最小恒定循环为（5）</a:t>
            </a:r>
          </a:p>
        </p:txBody>
      </p:sp>
      <p:graphicFrame>
        <p:nvGraphicFramePr>
          <p:cNvPr id="1327388" name="Group 284"/>
          <p:cNvGraphicFramePr>
            <a:graphicFrameLocks noGrp="1"/>
          </p:cNvGraphicFramePr>
          <p:nvPr>
            <p:custDataLst>
              <p:tags r:id="rId5"/>
            </p:custDataLst>
          </p:nvPr>
        </p:nvGraphicFramePr>
        <p:xfrm>
          <a:off x="1490345" y="2334895"/>
          <a:ext cx="8698865" cy="2997835"/>
        </p:xfrm>
        <a:graphic>
          <a:graphicData uri="http://schemas.openxmlformats.org/drawingml/2006/table">
            <a:tbl>
              <a:tblPr/>
              <a:tblGrid>
                <a:gridCol w="901700">
                  <a:extLst>
                    <a:ext uri="{9D8B030D-6E8A-4147-A177-3AD203B41FA5}">
                      <a16:colId xmlns:a16="http://schemas.microsoft.com/office/drawing/2014/main" val="20000"/>
                    </a:ext>
                  </a:extLst>
                </a:gridCol>
                <a:gridCol w="488315">
                  <a:extLst>
                    <a:ext uri="{9D8B030D-6E8A-4147-A177-3AD203B41FA5}">
                      <a16:colId xmlns:a16="http://schemas.microsoft.com/office/drawing/2014/main" val="20001"/>
                    </a:ext>
                  </a:extLst>
                </a:gridCol>
                <a:gridCol w="485775">
                  <a:extLst>
                    <a:ext uri="{9D8B030D-6E8A-4147-A177-3AD203B41FA5}">
                      <a16:colId xmlns:a16="http://schemas.microsoft.com/office/drawing/2014/main" val="20002"/>
                    </a:ext>
                  </a:extLst>
                </a:gridCol>
                <a:gridCol w="488315">
                  <a:extLst>
                    <a:ext uri="{9D8B030D-6E8A-4147-A177-3AD203B41FA5}">
                      <a16:colId xmlns:a16="http://schemas.microsoft.com/office/drawing/2014/main" val="20003"/>
                    </a:ext>
                  </a:extLst>
                </a:gridCol>
                <a:gridCol w="486410">
                  <a:extLst>
                    <a:ext uri="{9D8B030D-6E8A-4147-A177-3AD203B41FA5}">
                      <a16:colId xmlns:a16="http://schemas.microsoft.com/office/drawing/2014/main" val="20004"/>
                    </a:ext>
                  </a:extLst>
                </a:gridCol>
                <a:gridCol w="417830">
                  <a:extLst>
                    <a:ext uri="{9D8B030D-6E8A-4147-A177-3AD203B41FA5}">
                      <a16:colId xmlns:a16="http://schemas.microsoft.com/office/drawing/2014/main" val="20005"/>
                    </a:ext>
                  </a:extLst>
                </a:gridCol>
                <a:gridCol w="417830">
                  <a:extLst>
                    <a:ext uri="{9D8B030D-6E8A-4147-A177-3AD203B41FA5}">
                      <a16:colId xmlns:a16="http://schemas.microsoft.com/office/drawing/2014/main" val="20006"/>
                    </a:ext>
                  </a:extLst>
                </a:gridCol>
                <a:gridCol w="485140">
                  <a:extLst>
                    <a:ext uri="{9D8B030D-6E8A-4147-A177-3AD203B41FA5}">
                      <a16:colId xmlns:a16="http://schemas.microsoft.com/office/drawing/2014/main" val="20007"/>
                    </a:ext>
                  </a:extLst>
                </a:gridCol>
                <a:gridCol w="419735">
                  <a:extLst>
                    <a:ext uri="{9D8B030D-6E8A-4147-A177-3AD203B41FA5}">
                      <a16:colId xmlns:a16="http://schemas.microsoft.com/office/drawing/2014/main" val="20008"/>
                    </a:ext>
                  </a:extLst>
                </a:gridCol>
                <a:gridCol w="417830">
                  <a:extLst>
                    <a:ext uri="{9D8B030D-6E8A-4147-A177-3AD203B41FA5}">
                      <a16:colId xmlns:a16="http://schemas.microsoft.com/office/drawing/2014/main" val="20009"/>
                    </a:ext>
                  </a:extLst>
                </a:gridCol>
                <a:gridCol w="488315">
                  <a:extLst>
                    <a:ext uri="{9D8B030D-6E8A-4147-A177-3AD203B41FA5}">
                      <a16:colId xmlns:a16="http://schemas.microsoft.com/office/drawing/2014/main" val="20010"/>
                    </a:ext>
                  </a:extLst>
                </a:gridCol>
                <a:gridCol w="556895">
                  <a:extLst>
                    <a:ext uri="{9D8B030D-6E8A-4147-A177-3AD203B41FA5}">
                      <a16:colId xmlns:a16="http://schemas.microsoft.com/office/drawing/2014/main" val="20011"/>
                    </a:ext>
                  </a:extLst>
                </a:gridCol>
                <a:gridCol w="486410">
                  <a:extLst>
                    <a:ext uri="{9D8B030D-6E8A-4147-A177-3AD203B41FA5}">
                      <a16:colId xmlns:a16="http://schemas.microsoft.com/office/drawing/2014/main" val="20012"/>
                    </a:ext>
                  </a:extLst>
                </a:gridCol>
                <a:gridCol w="556895">
                  <a:extLst>
                    <a:ext uri="{9D8B030D-6E8A-4147-A177-3AD203B41FA5}">
                      <a16:colId xmlns:a16="http://schemas.microsoft.com/office/drawing/2014/main" val="20013"/>
                    </a:ext>
                  </a:extLst>
                </a:gridCol>
                <a:gridCol w="594360">
                  <a:extLst>
                    <a:ext uri="{9D8B030D-6E8A-4147-A177-3AD203B41FA5}">
                      <a16:colId xmlns:a16="http://schemas.microsoft.com/office/drawing/2014/main" val="20014"/>
                    </a:ext>
                  </a:extLst>
                </a:gridCol>
                <a:gridCol w="501015">
                  <a:extLst>
                    <a:ext uri="{9D8B030D-6E8A-4147-A177-3AD203B41FA5}">
                      <a16:colId xmlns:a16="http://schemas.microsoft.com/office/drawing/2014/main" val="20015"/>
                    </a:ext>
                  </a:extLst>
                </a:gridCol>
                <a:gridCol w="506095">
                  <a:extLst>
                    <a:ext uri="{9D8B030D-6E8A-4147-A177-3AD203B41FA5}">
                      <a16:colId xmlns:a16="http://schemas.microsoft.com/office/drawing/2014/main" val="20016"/>
                    </a:ext>
                  </a:extLst>
                </a:gridCol>
              </a:tblGrid>
              <a:tr h="72326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  时间</a:t>
                      </a: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流水</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11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12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13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14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15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16</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56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宋体" panose="02010600030101010101" pitchFamily="2" charset="-122"/>
                          <a:ea typeface="楷体_GB2312" pitchFamily="49" charset="-122"/>
                        </a:rPr>
                        <a:t>…</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372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S2</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宋体" panose="02010600030101010101" pitchFamily="2" charset="-122"/>
                          <a:ea typeface="楷体_GB2312" pitchFamily="49" charset="-122"/>
                        </a:rPr>
                        <a:t>…</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56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S3</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宋体" panose="02010600030101010101" pitchFamily="2" charset="-122"/>
                          <a:ea typeface="楷体_GB2312" pitchFamily="49" charset="-122"/>
                        </a:rPr>
                        <a:t>…</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96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S4</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宋体" panose="02010600030101010101" pitchFamily="2" charset="-122"/>
                          <a:ea typeface="楷体_GB2312" pitchFamily="49" charset="-122"/>
                        </a:rPr>
                        <a:t>…</a:t>
                      </a:r>
                      <a:endPar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64306" name="Text Box 282"/>
          <p:cNvSpPr txBox="1"/>
          <p:nvPr>
            <p:custDataLst>
              <p:tags r:id="rId6"/>
            </p:custDataLst>
          </p:nvPr>
        </p:nvSpPr>
        <p:spPr>
          <a:xfrm>
            <a:off x="3372485" y="5543550"/>
            <a:ext cx="6408738" cy="39878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50000"/>
              </a:spcBef>
              <a:buClr>
                <a:schemeClr val="bg1"/>
              </a:buClr>
              <a:buFontTx/>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最小启动循环为（</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）的流水线工作状态</a:t>
            </a:r>
          </a:p>
        </p:txBody>
      </p:sp>
      <p:pic>
        <p:nvPicPr>
          <p:cNvPr id="42" name="图片 41" descr="微信截图_20240112211134"/>
          <p:cNvPicPr>
            <a:picLocks noChangeAspect="1"/>
          </p:cNvPicPr>
          <p:nvPr>
            <p:custDataLst>
              <p:tags r:id="rId7"/>
            </p:custDataLst>
          </p:nvPr>
        </p:nvPicPr>
        <p:blipFill>
          <a:blip r:embed="rId10"/>
          <a:stretch>
            <a:fillRect/>
          </a:stretch>
        </p:blipFill>
        <p:spPr>
          <a:xfrm>
            <a:off x="9227820" y="201295"/>
            <a:ext cx="1895475" cy="485775"/>
          </a:xfrm>
          <a:prstGeom prst="rect">
            <a:avLst/>
          </a:prstGeom>
        </p:spPr>
      </p:pic>
    </p:spTree>
    <p:custDataLst>
      <p:tags r:id="rId1"/>
    </p:custData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（4）求平均启动距离最小的恒定循环</a:t>
            </a:r>
          </a:p>
        </p:txBody>
      </p:sp>
      <p:sp>
        <p:nvSpPr>
          <p:cNvPr id="5" name="矩形 4"/>
          <p:cNvSpPr/>
          <p:nvPr userDrawn="1">
            <p:custDataLst>
              <p:tags r:id="rId3"/>
            </p:custDataLst>
          </p:nvPr>
        </p:nvSpPr>
        <p:spPr>
          <a:xfrm>
            <a:off x="414020" y="1151890"/>
            <a:ext cx="10655300" cy="5039360"/>
          </a:xfrm>
          <a:prstGeom prst="rect">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graphicFrame>
        <p:nvGraphicFramePr>
          <p:cNvPr id="1329419" name="Group 267"/>
          <p:cNvGraphicFramePr>
            <a:graphicFrameLocks noGrp="1"/>
          </p:cNvGraphicFramePr>
          <p:nvPr>
            <p:custDataLst>
              <p:tags r:id="rId4"/>
            </p:custDataLst>
          </p:nvPr>
        </p:nvGraphicFramePr>
        <p:xfrm>
          <a:off x="1441450" y="1889125"/>
          <a:ext cx="8699500" cy="3132456"/>
        </p:xfrm>
        <a:graphic>
          <a:graphicData uri="http://schemas.openxmlformats.org/drawingml/2006/table">
            <a:tbl>
              <a:tblPr/>
              <a:tblGrid>
                <a:gridCol w="1382713">
                  <a:extLst>
                    <a:ext uri="{9D8B030D-6E8A-4147-A177-3AD203B41FA5}">
                      <a16:colId xmlns:a16="http://schemas.microsoft.com/office/drawing/2014/main" val="20000"/>
                    </a:ext>
                  </a:extLst>
                </a:gridCol>
                <a:gridCol w="488950">
                  <a:extLst>
                    <a:ext uri="{9D8B030D-6E8A-4147-A177-3AD203B41FA5}">
                      <a16:colId xmlns:a16="http://schemas.microsoft.com/office/drawing/2014/main" val="20001"/>
                    </a:ext>
                  </a:extLst>
                </a:gridCol>
                <a:gridCol w="500062">
                  <a:extLst>
                    <a:ext uri="{9D8B030D-6E8A-4147-A177-3AD203B41FA5}">
                      <a16:colId xmlns:a16="http://schemas.microsoft.com/office/drawing/2014/main" val="20002"/>
                    </a:ext>
                  </a:extLst>
                </a:gridCol>
                <a:gridCol w="504825">
                  <a:extLst>
                    <a:ext uri="{9D8B030D-6E8A-4147-A177-3AD203B41FA5}">
                      <a16:colId xmlns:a16="http://schemas.microsoft.com/office/drawing/2014/main" val="20003"/>
                    </a:ext>
                  </a:extLst>
                </a:gridCol>
                <a:gridCol w="503238">
                  <a:extLst>
                    <a:ext uri="{9D8B030D-6E8A-4147-A177-3AD203B41FA5}">
                      <a16:colId xmlns:a16="http://schemas.microsoft.com/office/drawing/2014/main" val="20004"/>
                    </a:ext>
                  </a:extLst>
                </a:gridCol>
                <a:gridCol w="504825">
                  <a:extLst>
                    <a:ext uri="{9D8B030D-6E8A-4147-A177-3AD203B41FA5}">
                      <a16:colId xmlns:a16="http://schemas.microsoft.com/office/drawing/2014/main" val="20005"/>
                    </a:ext>
                  </a:extLst>
                </a:gridCol>
                <a:gridCol w="503237">
                  <a:extLst>
                    <a:ext uri="{9D8B030D-6E8A-4147-A177-3AD203B41FA5}">
                      <a16:colId xmlns:a16="http://schemas.microsoft.com/office/drawing/2014/main" val="20006"/>
                    </a:ext>
                  </a:extLst>
                </a:gridCol>
                <a:gridCol w="504825">
                  <a:extLst>
                    <a:ext uri="{9D8B030D-6E8A-4147-A177-3AD203B41FA5}">
                      <a16:colId xmlns:a16="http://schemas.microsoft.com/office/drawing/2014/main" val="20007"/>
                    </a:ext>
                  </a:extLst>
                </a:gridCol>
                <a:gridCol w="431800">
                  <a:extLst>
                    <a:ext uri="{9D8B030D-6E8A-4147-A177-3AD203B41FA5}">
                      <a16:colId xmlns:a16="http://schemas.microsoft.com/office/drawing/2014/main" val="20008"/>
                    </a:ext>
                  </a:extLst>
                </a:gridCol>
                <a:gridCol w="449263">
                  <a:extLst>
                    <a:ext uri="{9D8B030D-6E8A-4147-A177-3AD203B41FA5}">
                      <a16:colId xmlns:a16="http://schemas.microsoft.com/office/drawing/2014/main" val="20009"/>
                    </a:ext>
                  </a:extLst>
                </a:gridCol>
                <a:gridCol w="487362">
                  <a:extLst>
                    <a:ext uri="{9D8B030D-6E8A-4147-A177-3AD203B41FA5}">
                      <a16:colId xmlns:a16="http://schemas.microsoft.com/office/drawing/2014/main" val="20010"/>
                    </a:ext>
                  </a:extLst>
                </a:gridCol>
                <a:gridCol w="487363">
                  <a:extLst>
                    <a:ext uri="{9D8B030D-6E8A-4147-A177-3AD203B41FA5}">
                      <a16:colId xmlns:a16="http://schemas.microsoft.com/office/drawing/2014/main" val="20011"/>
                    </a:ext>
                  </a:extLst>
                </a:gridCol>
                <a:gridCol w="487362">
                  <a:extLst>
                    <a:ext uri="{9D8B030D-6E8A-4147-A177-3AD203B41FA5}">
                      <a16:colId xmlns:a16="http://schemas.microsoft.com/office/drawing/2014/main" val="20012"/>
                    </a:ext>
                  </a:extLst>
                </a:gridCol>
                <a:gridCol w="488950">
                  <a:extLst>
                    <a:ext uri="{9D8B030D-6E8A-4147-A177-3AD203B41FA5}">
                      <a16:colId xmlns:a16="http://schemas.microsoft.com/office/drawing/2014/main" val="20013"/>
                    </a:ext>
                  </a:extLst>
                </a:gridCol>
                <a:gridCol w="487363">
                  <a:extLst>
                    <a:ext uri="{9D8B030D-6E8A-4147-A177-3AD203B41FA5}">
                      <a16:colId xmlns:a16="http://schemas.microsoft.com/office/drawing/2014/main" val="20014"/>
                    </a:ext>
                  </a:extLst>
                </a:gridCol>
                <a:gridCol w="487362">
                  <a:extLst>
                    <a:ext uri="{9D8B030D-6E8A-4147-A177-3AD203B41FA5}">
                      <a16:colId xmlns:a16="http://schemas.microsoft.com/office/drawing/2014/main" val="20015"/>
                    </a:ext>
                  </a:extLst>
                </a:gridCol>
              </a:tblGrid>
              <a:tr h="74803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      时间</a:t>
                      </a: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流水段</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11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12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13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14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15</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826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S1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endParaRPr kumimoji="0" lang="en-US" altLang="zh-CN"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26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S2</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4</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10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S3</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81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S4</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66347" name="Text Box 265"/>
          <p:cNvSpPr txBox="1"/>
          <p:nvPr>
            <p:custDataLst>
              <p:tags r:id="rId5"/>
            </p:custDataLst>
          </p:nvPr>
        </p:nvSpPr>
        <p:spPr>
          <a:xfrm>
            <a:off x="2414270" y="5272088"/>
            <a:ext cx="6638925" cy="39878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50000"/>
              </a:spcBef>
              <a:buClr>
                <a:schemeClr val="bg1"/>
              </a:buClr>
              <a:buFontTx/>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最小启动循环为（</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）的流水线工作状态</a:t>
            </a:r>
          </a:p>
        </p:txBody>
      </p:sp>
      <p:pic>
        <p:nvPicPr>
          <p:cNvPr id="42" name="图片 41" descr="微信截图_20240112211134"/>
          <p:cNvPicPr>
            <a:picLocks noChangeAspect="1"/>
          </p:cNvPicPr>
          <p:nvPr>
            <p:custDataLst>
              <p:tags r:id="rId6"/>
            </p:custDataLst>
          </p:nvPr>
        </p:nvPicPr>
        <p:blipFill>
          <a:blip r:embed="rId9"/>
          <a:stretch>
            <a:fillRect/>
          </a:stretch>
        </p:blipFill>
        <p:spPr>
          <a:xfrm>
            <a:off x="9227820" y="201295"/>
            <a:ext cx="1895475" cy="485775"/>
          </a:xfrm>
          <a:prstGeom prst="rect">
            <a:avLst/>
          </a:prstGeom>
        </p:spPr>
      </p:pic>
    </p:spTree>
    <p:custDataLst>
      <p:tags r:id="rId1"/>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（4）求平均启动距离最小的恒定循环</a:t>
            </a:r>
          </a:p>
        </p:txBody>
      </p:sp>
      <p:sp>
        <p:nvSpPr>
          <p:cNvPr id="5" name="矩形 4"/>
          <p:cNvSpPr/>
          <p:nvPr userDrawn="1">
            <p:custDataLst>
              <p:tags r:id="rId3"/>
            </p:custDataLst>
          </p:nvPr>
        </p:nvSpPr>
        <p:spPr>
          <a:xfrm>
            <a:off x="414020" y="1151890"/>
            <a:ext cx="10655300" cy="5039360"/>
          </a:xfrm>
          <a:prstGeom prst="rect">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graphicFrame>
        <p:nvGraphicFramePr>
          <p:cNvPr id="1331476" name="Group 276"/>
          <p:cNvGraphicFramePr>
            <a:graphicFrameLocks noGrp="1"/>
          </p:cNvGraphicFramePr>
          <p:nvPr>
            <p:custDataLst>
              <p:tags r:id="rId4"/>
            </p:custDataLst>
          </p:nvPr>
        </p:nvGraphicFramePr>
        <p:xfrm>
          <a:off x="1296035" y="2159635"/>
          <a:ext cx="8996363" cy="2840341"/>
        </p:xfrm>
        <a:graphic>
          <a:graphicData uri="http://schemas.openxmlformats.org/drawingml/2006/table">
            <a:tbl>
              <a:tblPr/>
              <a:tblGrid>
                <a:gridCol w="1363663">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0062">
                  <a:extLst>
                    <a:ext uri="{9D8B030D-6E8A-4147-A177-3AD203B41FA5}">
                      <a16:colId xmlns:a16="http://schemas.microsoft.com/office/drawing/2014/main" val="20002"/>
                    </a:ext>
                  </a:extLst>
                </a:gridCol>
                <a:gridCol w="504825">
                  <a:extLst>
                    <a:ext uri="{9D8B030D-6E8A-4147-A177-3AD203B41FA5}">
                      <a16:colId xmlns:a16="http://schemas.microsoft.com/office/drawing/2014/main" val="20003"/>
                    </a:ext>
                  </a:extLst>
                </a:gridCol>
                <a:gridCol w="504825">
                  <a:extLst>
                    <a:ext uri="{9D8B030D-6E8A-4147-A177-3AD203B41FA5}">
                      <a16:colId xmlns:a16="http://schemas.microsoft.com/office/drawing/2014/main" val="20004"/>
                    </a:ext>
                  </a:extLst>
                </a:gridCol>
                <a:gridCol w="503238">
                  <a:extLst>
                    <a:ext uri="{9D8B030D-6E8A-4147-A177-3AD203B41FA5}">
                      <a16:colId xmlns:a16="http://schemas.microsoft.com/office/drawing/2014/main" val="20005"/>
                    </a:ext>
                  </a:extLst>
                </a:gridCol>
                <a:gridCol w="503237">
                  <a:extLst>
                    <a:ext uri="{9D8B030D-6E8A-4147-A177-3AD203B41FA5}">
                      <a16:colId xmlns:a16="http://schemas.microsoft.com/office/drawing/2014/main" val="20006"/>
                    </a:ext>
                  </a:extLst>
                </a:gridCol>
                <a:gridCol w="504825">
                  <a:extLst>
                    <a:ext uri="{9D8B030D-6E8A-4147-A177-3AD203B41FA5}">
                      <a16:colId xmlns:a16="http://schemas.microsoft.com/office/drawing/2014/main" val="20007"/>
                    </a:ext>
                  </a:extLst>
                </a:gridCol>
                <a:gridCol w="503238">
                  <a:extLst>
                    <a:ext uri="{9D8B030D-6E8A-4147-A177-3AD203B41FA5}">
                      <a16:colId xmlns:a16="http://schemas.microsoft.com/office/drawing/2014/main" val="20008"/>
                    </a:ext>
                  </a:extLst>
                </a:gridCol>
                <a:gridCol w="433387">
                  <a:extLst>
                    <a:ext uri="{9D8B030D-6E8A-4147-A177-3AD203B41FA5}">
                      <a16:colId xmlns:a16="http://schemas.microsoft.com/office/drawing/2014/main" val="20009"/>
                    </a:ext>
                  </a:extLst>
                </a:gridCol>
                <a:gridCol w="503238">
                  <a:extLst>
                    <a:ext uri="{9D8B030D-6E8A-4147-A177-3AD203B41FA5}">
                      <a16:colId xmlns:a16="http://schemas.microsoft.com/office/drawing/2014/main" val="20010"/>
                    </a:ext>
                  </a:extLst>
                </a:gridCol>
                <a:gridCol w="504825">
                  <a:extLst>
                    <a:ext uri="{9D8B030D-6E8A-4147-A177-3AD203B41FA5}">
                      <a16:colId xmlns:a16="http://schemas.microsoft.com/office/drawing/2014/main" val="20011"/>
                    </a:ext>
                  </a:extLst>
                </a:gridCol>
                <a:gridCol w="503237">
                  <a:extLst>
                    <a:ext uri="{9D8B030D-6E8A-4147-A177-3AD203B41FA5}">
                      <a16:colId xmlns:a16="http://schemas.microsoft.com/office/drawing/2014/main" val="20012"/>
                    </a:ext>
                  </a:extLst>
                </a:gridCol>
                <a:gridCol w="504825">
                  <a:extLst>
                    <a:ext uri="{9D8B030D-6E8A-4147-A177-3AD203B41FA5}">
                      <a16:colId xmlns:a16="http://schemas.microsoft.com/office/drawing/2014/main" val="20013"/>
                    </a:ext>
                  </a:extLst>
                </a:gridCol>
                <a:gridCol w="503238">
                  <a:extLst>
                    <a:ext uri="{9D8B030D-6E8A-4147-A177-3AD203B41FA5}">
                      <a16:colId xmlns:a16="http://schemas.microsoft.com/office/drawing/2014/main" val="20014"/>
                    </a:ext>
                  </a:extLst>
                </a:gridCol>
                <a:gridCol w="647700">
                  <a:extLst>
                    <a:ext uri="{9D8B030D-6E8A-4147-A177-3AD203B41FA5}">
                      <a16:colId xmlns:a16="http://schemas.microsoft.com/office/drawing/2014/main" val="20015"/>
                    </a:ext>
                  </a:extLst>
                </a:gridCol>
              </a:tblGrid>
              <a:tr h="73492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      时间</a:t>
                      </a: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流水段</a:t>
                      </a:r>
                    </a:p>
                  </a:txBody>
                  <a:tcPr marT="45034" marB="4503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1</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2</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3</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4</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5</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6</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7</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8</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9</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10</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11</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12</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13</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14</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15</a:t>
                      </a:r>
                    </a:p>
                  </a:txBody>
                  <a:tcPr marT="45034" marB="4503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3499">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S1</a:t>
                      </a:r>
                    </a:p>
                  </a:txBody>
                  <a:tcPr marT="45034" marB="4503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1" i="0" u="none" strike="noStrike" cap="none" normalizeH="0" baseline="0">
                          <a:ln>
                            <a:noFill/>
                          </a:ln>
                          <a:solidFill>
                            <a:srgbClr val="000000"/>
                          </a:solidFill>
                          <a:effectLst/>
                          <a:latin typeface="楷体_GB2312" pitchFamily="49" charset="-122"/>
                          <a:ea typeface="楷体_GB2312" pitchFamily="49" charset="-122"/>
                        </a:rPr>
                        <a:t> </a:t>
                      </a:r>
                      <a:endParaRPr kumimoji="0" lang="zh-CN" altLang="en-US" sz="2000" b="1" i="0" u="none" strike="noStrike" cap="none" normalizeH="0" baseline="-2500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FF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FF0000"/>
                          </a:solidFill>
                          <a:effectLst/>
                          <a:latin typeface="楷体_GB2312" pitchFamily="49" charset="-122"/>
                          <a:ea typeface="楷体_GB2312" pitchFamily="49" charset="-122"/>
                        </a:rPr>
                        <a:t>2</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2500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2500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 </a:t>
                      </a:r>
                      <a:endParaRPr kumimoji="0" lang="zh-CN" altLang="en-US" sz="1800" b="1" i="0" u="none" strike="noStrike" cap="none" normalizeH="0" baseline="-2500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endParaRPr kumimoji="0" lang="en-US" altLang="zh-CN"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FF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FF0000"/>
                          </a:solidFill>
                          <a:effectLst/>
                          <a:latin typeface="楷体_GB2312" pitchFamily="49" charset="-122"/>
                          <a:ea typeface="楷体_GB2312" pitchFamily="49" charset="-122"/>
                        </a:rPr>
                        <a:t>2</a:t>
                      </a:r>
                      <a:endParaRPr kumimoji="0" lang="en-US" altLang="zh-CN" sz="2000" b="1" i="0" u="none" strike="noStrike" cap="none" normalizeH="0" baseline="0">
                        <a:ln>
                          <a:noFill/>
                        </a:ln>
                        <a:solidFill>
                          <a:srgbClr val="FF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 </a:t>
                      </a: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160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S2</a:t>
                      </a:r>
                    </a:p>
                  </a:txBody>
                  <a:tcPr marT="45034" marB="4503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1" i="0" u="none" strike="noStrike" cap="none" normalizeH="0" baseline="0">
                          <a:ln>
                            <a:noFill/>
                          </a:ln>
                          <a:solidFill>
                            <a:srgbClr val="000000"/>
                          </a:solidFill>
                          <a:effectLst/>
                          <a:latin typeface="楷体_GB2312" pitchFamily="49" charset="-122"/>
                          <a:ea typeface="楷体_GB2312" pitchFamily="49" charset="-122"/>
                        </a:rPr>
                        <a:t> </a:t>
                      </a:r>
                      <a:endParaRPr kumimoji="0" lang="zh-CN" altLang="en-US" sz="2000" b="1" i="0" u="none" strike="noStrike" cap="none" normalizeH="0" baseline="-2500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FF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FF0000"/>
                          </a:solidFill>
                          <a:effectLst/>
                          <a:latin typeface="楷体_GB2312" pitchFamily="49" charset="-122"/>
                          <a:ea typeface="楷体_GB2312" pitchFamily="49" charset="-122"/>
                        </a:rPr>
                        <a:t>2</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2500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FF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FF0000"/>
                          </a:solidFill>
                          <a:effectLst/>
                          <a:latin typeface="楷体_GB2312" pitchFamily="49" charset="-122"/>
                          <a:ea typeface="楷体_GB2312" pitchFamily="49" charset="-122"/>
                        </a:rPr>
                        <a:t>2</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2500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 </a:t>
                      </a:r>
                      <a:endParaRPr kumimoji="0" lang="zh-CN" altLang="en-US" sz="1800" b="1" i="0" u="none" strike="noStrike" cap="none" normalizeH="0" baseline="-2500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160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S3</a:t>
                      </a:r>
                    </a:p>
                  </a:txBody>
                  <a:tcPr marT="45034" marB="4503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2500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1" i="0" u="none" strike="noStrike" cap="none" normalizeH="0" baseline="0">
                          <a:ln>
                            <a:noFill/>
                          </a:ln>
                          <a:solidFill>
                            <a:srgbClr val="000000"/>
                          </a:solidFill>
                          <a:effectLst/>
                          <a:latin typeface="楷体_GB2312" pitchFamily="49" charset="-122"/>
                          <a:ea typeface="楷体_GB2312" pitchFamily="49" charset="-122"/>
                        </a:rPr>
                        <a:t> </a:t>
                      </a:r>
                      <a:endParaRPr kumimoji="0" lang="zh-CN" altLang="en-US" sz="2000" b="1" i="0" u="none" strike="noStrike" cap="none" normalizeH="0" baseline="-2500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1" i="0" u="none" strike="noStrike" cap="none" normalizeH="0" baseline="0">
                          <a:ln>
                            <a:noFill/>
                          </a:ln>
                          <a:solidFill>
                            <a:srgbClr val="000000"/>
                          </a:solidFill>
                          <a:effectLst/>
                          <a:latin typeface="楷体_GB2312" pitchFamily="49" charset="-122"/>
                          <a:ea typeface="楷体_GB2312" pitchFamily="49" charset="-122"/>
                        </a:rPr>
                        <a:t> </a:t>
                      </a:r>
                      <a:endParaRPr kumimoji="0" lang="zh-CN" altLang="en-US" sz="2000" b="1" i="0" u="none" strike="noStrike" cap="none" normalizeH="0" baseline="-2500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FF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FF0000"/>
                          </a:solidFill>
                          <a:effectLst/>
                          <a:latin typeface="楷体_GB2312" pitchFamily="49" charset="-122"/>
                          <a:ea typeface="楷体_GB2312" pitchFamily="49" charset="-122"/>
                        </a:rPr>
                        <a:t>2</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FF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FF0000"/>
                          </a:solidFill>
                          <a:effectLst/>
                          <a:latin typeface="楷体_GB2312" pitchFamily="49" charset="-122"/>
                          <a:ea typeface="楷体_GB2312" pitchFamily="49" charset="-122"/>
                        </a:rPr>
                        <a:t>2</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 </a:t>
                      </a:r>
                      <a:endParaRPr kumimoji="0" lang="zh-CN" altLang="en-US" sz="1800" b="1" i="0" u="none" strike="noStrike" cap="none" normalizeH="0" baseline="-2500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2500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 </a:t>
                      </a:r>
                      <a:endParaRPr kumimoji="0" lang="zh-CN" altLang="en-US" sz="1800" b="1" i="0" u="none" strike="noStrike" cap="none" normalizeH="0" baseline="-2500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p>
                  </a:txBody>
                  <a:tcPr marT="45034" marB="4503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046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S4</a:t>
                      </a:r>
                    </a:p>
                  </a:txBody>
                  <a:tcPr marT="45034" marB="4503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1" i="0" u="none" strike="noStrike" cap="none" normalizeH="0" baseline="0">
                          <a:ln>
                            <a:noFill/>
                          </a:ln>
                          <a:solidFill>
                            <a:srgbClr val="000000"/>
                          </a:solidFill>
                          <a:effectLst/>
                          <a:latin typeface="楷体_GB2312" pitchFamily="49" charset="-122"/>
                          <a:ea typeface="楷体_GB2312" pitchFamily="49" charset="-122"/>
                        </a:rPr>
                        <a:t> </a:t>
                      </a:r>
                      <a:endParaRPr kumimoji="0" lang="zh-CN" altLang="en-US" sz="2000" b="1" i="0" u="none" strike="noStrike" cap="none" normalizeH="0" baseline="-2500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FF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FF0000"/>
                          </a:solidFill>
                          <a:effectLst/>
                          <a:latin typeface="楷体_GB2312" pitchFamily="49" charset="-122"/>
                          <a:ea typeface="楷体_GB2312" pitchFamily="49" charset="-122"/>
                        </a:rPr>
                        <a:t>2</a:t>
                      </a:r>
                      <a:endParaRPr kumimoji="0" lang="en-US" altLang="zh-CN" sz="2000" b="1" i="0" u="none" strike="noStrike" cap="none" normalizeH="0" baseline="0">
                        <a:ln>
                          <a:noFill/>
                        </a:ln>
                        <a:solidFill>
                          <a:srgbClr val="FF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 </a:t>
                      </a:r>
                      <a:endParaRPr kumimoji="0" lang="zh-CN" altLang="en-US" sz="1800" b="1" i="0" u="none" strike="noStrike" cap="none" normalizeH="0" baseline="-2500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2500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endParaRPr kumimoji="0" lang="en-US" altLang="zh-CN"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034" marB="4503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68395" name="Text Box 265"/>
          <p:cNvSpPr txBox="1"/>
          <p:nvPr>
            <p:custDataLst>
              <p:tags r:id="rId5"/>
            </p:custDataLst>
          </p:nvPr>
        </p:nvSpPr>
        <p:spPr>
          <a:xfrm>
            <a:off x="2088198" y="1583373"/>
            <a:ext cx="7345362" cy="39878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50000"/>
              </a:spcBef>
              <a:buClr>
                <a:schemeClr val="bg1"/>
              </a:buClr>
              <a:buFontTx/>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恒定启动循环（</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）的流水线工作状态</a:t>
            </a:r>
          </a:p>
        </p:txBody>
      </p:sp>
      <p:sp>
        <p:nvSpPr>
          <p:cNvPr id="268396" name="Line 266"/>
          <p:cNvSpPr/>
          <p:nvPr>
            <p:custDataLst>
              <p:tags r:id="rId6"/>
            </p:custDataLst>
          </p:nvPr>
        </p:nvSpPr>
        <p:spPr>
          <a:xfrm>
            <a:off x="2664460" y="5039360"/>
            <a:ext cx="0" cy="576263"/>
          </a:xfrm>
          <a:prstGeom prst="line">
            <a:avLst/>
          </a:prstGeom>
          <a:ln w="9525" cap="flat" cmpd="sng">
            <a:solidFill>
              <a:schemeClr val="tx1"/>
            </a:solidFill>
            <a:prstDash val="solid"/>
            <a:headEnd type="none" w="med" len="med"/>
            <a:tailEnd type="none" w="med" len="med"/>
          </a:ln>
        </p:spPr>
      </p:sp>
      <p:sp>
        <p:nvSpPr>
          <p:cNvPr id="268397" name="Line 267"/>
          <p:cNvSpPr/>
          <p:nvPr>
            <p:custDataLst>
              <p:tags r:id="rId7"/>
            </p:custDataLst>
          </p:nvPr>
        </p:nvSpPr>
        <p:spPr>
          <a:xfrm>
            <a:off x="6193473" y="4967923"/>
            <a:ext cx="0" cy="865187"/>
          </a:xfrm>
          <a:prstGeom prst="line">
            <a:avLst/>
          </a:prstGeom>
          <a:ln w="9525" cap="flat" cmpd="sng">
            <a:solidFill>
              <a:schemeClr val="tx1"/>
            </a:solidFill>
            <a:prstDash val="solid"/>
            <a:headEnd type="none" w="med" len="med"/>
            <a:tailEnd type="none" w="med" len="med"/>
          </a:ln>
        </p:spPr>
      </p:sp>
      <p:sp>
        <p:nvSpPr>
          <p:cNvPr id="268398" name="Line 268"/>
          <p:cNvSpPr/>
          <p:nvPr>
            <p:custDataLst>
              <p:tags r:id="rId8"/>
            </p:custDataLst>
          </p:nvPr>
        </p:nvSpPr>
        <p:spPr>
          <a:xfrm>
            <a:off x="9649460" y="5039360"/>
            <a:ext cx="0" cy="576263"/>
          </a:xfrm>
          <a:prstGeom prst="line">
            <a:avLst/>
          </a:prstGeom>
          <a:ln w="9525" cap="flat" cmpd="sng">
            <a:solidFill>
              <a:schemeClr val="tx1"/>
            </a:solidFill>
            <a:prstDash val="solid"/>
            <a:headEnd type="none" w="med" len="med"/>
            <a:tailEnd type="none" w="med" len="med"/>
          </a:ln>
        </p:spPr>
      </p:sp>
      <p:sp>
        <p:nvSpPr>
          <p:cNvPr id="268399" name="Text Box 269"/>
          <p:cNvSpPr txBox="1"/>
          <p:nvPr>
            <p:custDataLst>
              <p:tags r:id="rId9"/>
            </p:custDataLst>
          </p:nvPr>
        </p:nvSpPr>
        <p:spPr>
          <a:xfrm>
            <a:off x="3385185" y="5182553"/>
            <a:ext cx="2016125" cy="39878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50000"/>
              </a:spcBef>
              <a:buClr>
                <a:schemeClr val="bg1"/>
              </a:buClr>
              <a:buFontTx/>
              <a:buNone/>
            </a:pPr>
            <a:r>
              <a:rPr lang="zh-CN" altLang="en-US" sz="2000" dirty="0">
                <a:latin typeface="微软雅黑" panose="020B0503020204020204" pitchFamily="34" charset="-122"/>
                <a:ea typeface="微软雅黑" panose="020B0503020204020204" pitchFamily="34" charset="-122"/>
              </a:rPr>
              <a:t>启动周期</a:t>
            </a:r>
          </a:p>
        </p:txBody>
      </p:sp>
      <p:sp>
        <p:nvSpPr>
          <p:cNvPr id="268400" name="Line 270"/>
          <p:cNvSpPr/>
          <p:nvPr>
            <p:custDataLst>
              <p:tags r:id="rId10"/>
            </p:custDataLst>
          </p:nvPr>
        </p:nvSpPr>
        <p:spPr>
          <a:xfrm flipH="1">
            <a:off x="2593023" y="5399723"/>
            <a:ext cx="1008062" cy="0"/>
          </a:xfrm>
          <a:prstGeom prst="line">
            <a:avLst/>
          </a:prstGeom>
          <a:ln w="9525" cap="flat" cmpd="sng">
            <a:solidFill>
              <a:schemeClr val="tx1"/>
            </a:solidFill>
            <a:prstDash val="solid"/>
            <a:headEnd type="none" w="med" len="med"/>
            <a:tailEnd type="triangle" w="med" len="med"/>
          </a:ln>
        </p:spPr>
      </p:sp>
      <p:sp>
        <p:nvSpPr>
          <p:cNvPr id="268401" name="Line 271"/>
          <p:cNvSpPr/>
          <p:nvPr>
            <p:custDataLst>
              <p:tags r:id="rId11"/>
            </p:custDataLst>
          </p:nvPr>
        </p:nvSpPr>
        <p:spPr>
          <a:xfrm>
            <a:off x="5112385" y="5399723"/>
            <a:ext cx="1081088" cy="0"/>
          </a:xfrm>
          <a:prstGeom prst="line">
            <a:avLst/>
          </a:prstGeom>
          <a:ln w="9525" cap="flat" cmpd="sng">
            <a:solidFill>
              <a:schemeClr val="tx1"/>
            </a:solidFill>
            <a:prstDash val="solid"/>
            <a:headEnd type="none" w="med" len="med"/>
            <a:tailEnd type="triangle" w="med" len="med"/>
          </a:ln>
        </p:spPr>
      </p:sp>
      <p:sp>
        <p:nvSpPr>
          <p:cNvPr id="268402" name="Text Box 272"/>
          <p:cNvSpPr txBox="1"/>
          <p:nvPr>
            <p:custDataLst>
              <p:tags r:id="rId12"/>
            </p:custDataLst>
          </p:nvPr>
        </p:nvSpPr>
        <p:spPr>
          <a:xfrm>
            <a:off x="7129145" y="5327015"/>
            <a:ext cx="2016125" cy="39878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50000"/>
              </a:spcBef>
              <a:buClr>
                <a:schemeClr val="bg1"/>
              </a:buClr>
              <a:buFontTx/>
              <a:buNone/>
            </a:pPr>
            <a:r>
              <a:rPr lang="zh-CN" altLang="en-US" sz="2000" dirty="0">
                <a:latin typeface="微软雅黑" panose="020B0503020204020204" pitchFamily="34" charset="-122"/>
                <a:ea typeface="微软雅黑" panose="020B0503020204020204" pitchFamily="34" charset="-122"/>
              </a:rPr>
              <a:t>重复启动周期</a:t>
            </a:r>
          </a:p>
        </p:txBody>
      </p:sp>
      <p:sp>
        <p:nvSpPr>
          <p:cNvPr id="268403" name="Line 273"/>
          <p:cNvSpPr/>
          <p:nvPr>
            <p:custDataLst>
              <p:tags r:id="rId13"/>
            </p:custDataLst>
          </p:nvPr>
        </p:nvSpPr>
        <p:spPr>
          <a:xfrm>
            <a:off x="8930323" y="5471160"/>
            <a:ext cx="719137" cy="0"/>
          </a:xfrm>
          <a:prstGeom prst="line">
            <a:avLst/>
          </a:prstGeom>
          <a:ln w="9525" cap="flat" cmpd="sng">
            <a:solidFill>
              <a:schemeClr val="tx1"/>
            </a:solidFill>
            <a:prstDash val="solid"/>
            <a:headEnd type="none" w="med" len="med"/>
            <a:tailEnd type="triangle" w="med" len="med"/>
          </a:ln>
        </p:spPr>
      </p:sp>
      <p:sp>
        <p:nvSpPr>
          <p:cNvPr id="268404" name="Line 274"/>
          <p:cNvSpPr/>
          <p:nvPr>
            <p:custDataLst>
              <p:tags r:id="rId14"/>
            </p:custDataLst>
          </p:nvPr>
        </p:nvSpPr>
        <p:spPr>
          <a:xfrm flipH="1">
            <a:off x="6193473" y="5544185"/>
            <a:ext cx="792162" cy="0"/>
          </a:xfrm>
          <a:prstGeom prst="line">
            <a:avLst/>
          </a:prstGeom>
          <a:ln w="9525" cap="flat" cmpd="sng">
            <a:solidFill>
              <a:schemeClr val="tx1"/>
            </a:solidFill>
            <a:prstDash val="solid"/>
            <a:headEnd type="none" w="med" len="med"/>
            <a:tailEnd type="triangle" w="med" len="med"/>
          </a:ln>
        </p:spPr>
      </p:sp>
      <p:pic>
        <p:nvPicPr>
          <p:cNvPr id="42" name="图片 41" descr="微信截图_20240112211134"/>
          <p:cNvPicPr>
            <a:picLocks noChangeAspect="1"/>
          </p:cNvPicPr>
          <p:nvPr>
            <p:custDataLst>
              <p:tags r:id="rId15"/>
            </p:custDataLst>
          </p:nvPr>
        </p:nvPicPr>
        <p:blipFill>
          <a:blip r:embed="rId18"/>
          <a:stretch>
            <a:fillRect/>
          </a:stretch>
        </p:blipFill>
        <p:spPr>
          <a:xfrm>
            <a:off x="9227820" y="201295"/>
            <a:ext cx="1895475" cy="485775"/>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5.1.1 重叠原理</a:t>
            </a:r>
          </a:p>
        </p:txBody>
      </p:sp>
      <p:grpSp>
        <p:nvGrpSpPr>
          <p:cNvPr id="5" name="组合 4"/>
          <p:cNvGrpSpPr/>
          <p:nvPr/>
        </p:nvGrpSpPr>
        <p:grpSpPr>
          <a:xfrm>
            <a:off x="1192530" y="1147445"/>
            <a:ext cx="9232900" cy="4991100"/>
            <a:chOff x="1833" y="1920"/>
            <a:chExt cx="15534" cy="8398"/>
          </a:xfrm>
        </p:grpSpPr>
        <p:sp>
          <p:nvSpPr>
            <p:cNvPr id="6" name="图文框 5"/>
            <p:cNvSpPr/>
            <p:nvPr>
              <p:custDataLst>
                <p:tags r:id="rId5"/>
              </p:custDataLst>
            </p:nvPr>
          </p:nvSpPr>
          <p:spPr>
            <a:xfrm>
              <a:off x="1833" y="2132"/>
              <a:ext cx="15534" cy="8187"/>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7" name="任意多边形: 形状 20"/>
            <p:cNvSpPr>
              <a:spLocks noChangeAspect="1"/>
            </p:cNvSpPr>
            <p:nvPr>
              <p:custDataLst>
                <p:tags r:id="rId6"/>
              </p:custDataLst>
            </p:nvPr>
          </p:nvSpPr>
          <p:spPr>
            <a:xfrm rot="10800000" flipH="1" flipV="1">
              <a:off x="2581"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3" name="任意多边形: 形状 19"/>
            <p:cNvSpPr>
              <a:spLocks noChangeAspect="1"/>
            </p:cNvSpPr>
            <p:nvPr>
              <p:custDataLst>
                <p:tags r:id="rId7"/>
              </p:custDataLst>
            </p:nvPr>
          </p:nvSpPr>
          <p:spPr>
            <a:xfrm rot="10800000" flipH="1" flipV="1">
              <a:off x="2332"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sp>
        <p:nvSpPr>
          <p:cNvPr id="31" name="TextBox 30"/>
          <p:cNvSpPr txBox="1"/>
          <p:nvPr>
            <p:custDataLst>
              <p:tags r:id="rId3"/>
            </p:custDataLst>
          </p:nvPr>
        </p:nvSpPr>
        <p:spPr>
          <a:xfrm>
            <a:off x="1655445" y="2159635"/>
            <a:ext cx="8254365" cy="3692525"/>
          </a:xfrm>
          <a:prstGeom prst="rect">
            <a:avLst/>
          </a:prstGeom>
          <a:noFill/>
        </p:spPr>
        <p:txBody>
          <a:bodyPr wrap="square" rtlCol="0">
            <a:spAutoFit/>
          </a:bodyPr>
          <a:lstStyle/>
          <a:p>
            <a:pPr marL="273050" indent="-273050">
              <a:lnSpc>
                <a:spcPct val="110000"/>
              </a:lnSpc>
              <a:spcBef>
                <a:spcPts val="200"/>
              </a:spcBef>
              <a:spcAft>
                <a:spcPts val="200"/>
              </a:spcAft>
              <a:buSzPct val="70000"/>
              <a:buFont typeface="Wingdings" panose="05000000000000000000" pitchFamily="2" charset="2"/>
              <a:buChar char="l"/>
            </a:pPr>
            <a:r>
              <a:rPr lang="zh-CN" altLang="en-US" sz="2000" b="1"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实现指令重叠解释必须在计算机组成上满足以下要求：</a:t>
            </a:r>
          </a:p>
          <a:p>
            <a:pPr marL="0" indent="0">
              <a:lnSpc>
                <a:spcPct val="110000"/>
              </a:lnSpc>
              <a:spcBef>
                <a:spcPts val="200"/>
              </a:spcBef>
              <a:spcAft>
                <a:spcPts val="200"/>
              </a:spcAft>
              <a:buSzPct val="70000"/>
              <a:buFont typeface="Wingdings" panose="05000000000000000000" pitchFamily="2" charset="2"/>
              <a:buNone/>
            </a:pP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）解决“分析”与“执行”的并行</a:t>
            </a:r>
          </a:p>
          <a:p>
            <a:pPr marL="730250" lvl="1" indent="-273050">
              <a:lnSpc>
                <a:spcPct val="110000"/>
              </a:lnSpc>
              <a:spcBef>
                <a:spcPts val="200"/>
              </a:spcBef>
              <a:spcAft>
                <a:spcPts val="200"/>
              </a:spcAft>
              <a:buSzPct val="70000"/>
              <a:buFont typeface="Wingdings" panose="05000000000000000000" pitchFamily="2" charset="2"/>
              <a:buChar char="l"/>
            </a:pP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方法</a:t>
            </a:r>
          </a:p>
          <a:p>
            <a:pPr marL="1187450" lvl="2"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为了实现“执行k”与 “分析k+1”重叠，在硬件上应有独立的</a:t>
            </a:r>
            <a:r>
              <a:rPr lang="zh-CN" altLang="en-US"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指令分析部件和指令执行部件</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p>
            <a:pPr marL="1187450" lvl="2"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例如加法器，分析部件要有单独的地址加法器用于地址计算，执行部件也要有单独的加法器完成操作数的相加运算；</a:t>
            </a: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a:p>
            <a:pPr marL="1187450" lvl="2" indent="-273050">
              <a:lnSpc>
                <a:spcPct val="110000"/>
              </a:lnSpc>
              <a:spcBef>
                <a:spcPts val="200"/>
              </a:spcBef>
              <a:spcAft>
                <a:spcPts val="200"/>
              </a:spcAft>
              <a:buSzPct val="70000"/>
              <a:buFont typeface="Wingdings" panose="05000000000000000000" pitchFamily="2" charset="2"/>
              <a:buChar char="l"/>
            </a:pPr>
            <a:endPar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a:p>
            <a:pPr marL="1187450" lvl="2" indent="-273050">
              <a:lnSpc>
                <a:spcPct val="110000"/>
              </a:lnSpc>
              <a:spcBef>
                <a:spcPts val="200"/>
              </a:spcBef>
              <a:spcAft>
                <a:spcPts val="200"/>
              </a:spcAft>
              <a:buSzPct val="70000"/>
              <a:buFont typeface="Wingdings" panose="05000000000000000000" pitchFamily="2" charset="2"/>
              <a:buChar char="l"/>
            </a:pPr>
            <a:endPar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2" name="图片 41" descr="微信截图_20240112211134"/>
          <p:cNvPicPr>
            <a:picLocks noChangeAspect="1"/>
          </p:cNvPicPr>
          <p:nvPr>
            <p:custDataLst>
              <p:tags r:id="rId4"/>
            </p:custDataLst>
          </p:nvPr>
        </p:nvPicPr>
        <p:blipFill>
          <a:blip r:embed="rId10"/>
          <a:stretch>
            <a:fillRect/>
          </a:stretch>
        </p:blipFill>
        <p:spPr>
          <a:xfrm>
            <a:off x="9227820" y="201295"/>
            <a:ext cx="1895475" cy="485775"/>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5.1.1 重叠原理</a:t>
            </a:r>
          </a:p>
        </p:txBody>
      </p:sp>
      <p:sp>
        <p:nvSpPr>
          <p:cNvPr id="2" name="TextBox 30"/>
          <p:cNvSpPr txBox="1"/>
          <p:nvPr>
            <p:custDataLst>
              <p:tags r:id="rId3"/>
            </p:custDataLst>
          </p:nvPr>
        </p:nvSpPr>
        <p:spPr>
          <a:xfrm>
            <a:off x="727710" y="1151890"/>
            <a:ext cx="10063480" cy="2917190"/>
          </a:xfrm>
          <a:prstGeom prst="rect">
            <a:avLst/>
          </a:prstGeom>
          <a:noFill/>
        </p:spPr>
        <p:txBody>
          <a:bodyPr wrap="square" rtlCol="0">
            <a:normAutofit/>
          </a:bodyPr>
          <a:lstStyle/>
          <a:p>
            <a:pPr marL="273050" indent="-273050">
              <a:lnSpc>
                <a:spcPct val="120000"/>
              </a:lnSpc>
              <a:spcBef>
                <a:spcPts val="200"/>
              </a:spcBef>
              <a:spcAft>
                <a:spcPts val="200"/>
              </a:spcAft>
              <a:buSzPct val="70000"/>
              <a:buFont typeface="Wingdings" panose="05000000000000000000" pitchFamily="2" charset="2"/>
              <a:buChar char="l"/>
            </a:pP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实现指令重叠解释必须在计算机组成上满足以下要求：</a:t>
            </a:r>
          </a:p>
          <a:p>
            <a:pPr marL="457200" lvl="1" indent="0">
              <a:lnSpc>
                <a:spcPct val="120000"/>
              </a:lnSpc>
              <a:spcBef>
                <a:spcPts val="200"/>
              </a:spcBef>
              <a:spcAft>
                <a:spcPts val="200"/>
              </a:spcAft>
              <a:buSzPct val="70000"/>
              <a:buFont typeface="Wingdings" panose="05000000000000000000" pitchFamily="2" charset="2"/>
              <a:buNone/>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）要解决“分析”与“执行”操作控制上的同步</a:t>
            </a:r>
          </a:p>
          <a:p>
            <a:pPr marL="730250" lvl="1" indent="-273050">
              <a:lnSpc>
                <a:spcPct val="120000"/>
              </a:lnSpc>
              <a:spcBef>
                <a:spcPts val="200"/>
              </a:spcBef>
              <a:spcAft>
                <a:spcPts val="200"/>
              </a:spcAft>
              <a:buSzPct val="70000"/>
              <a:buFont typeface="Wingdings" panose="05000000000000000000" pitchFamily="2" charset="2"/>
              <a:buChar char="l"/>
            </a:pP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方法</a:t>
            </a:r>
            <a:r>
              <a:rPr lang="zh-CN" altLang="en-US"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“分析”和“执行”所需时间常常不等，需要在硬件上解决好控制上的同步；</a:t>
            </a:r>
          </a:p>
          <a:p>
            <a:pPr marL="730250" lvl="1" indent="-273050">
              <a:lnSpc>
                <a:spcPct val="120000"/>
              </a:lnSpc>
              <a:spcBef>
                <a:spcPts val="200"/>
              </a:spcBef>
              <a:spcAft>
                <a:spcPts val="200"/>
              </a:spcAft>
              <a:buSzPct val="70000"/>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一次重叠</a:t>
            </a: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是一种指令分析部件和指令执行部件在任何时候都只有相邻两条指令在重叠解释的方式</a:t>
            </a:r>
          </a:p>
          <a:p>
            <a:pPr marL="1187450" lvl="2" indent="-273050">
              <a:lnSpc>
                <a:spcPct val="110000"/>
              </a:lnSpc>
              <a:spcBef>
                <a:spcPts val="200"/>
              </a:spcBef>
              <a:spcAft>
                <a:spcPts val="200"/>
              </a:spcAft>
              <a:buSzPct val="70000"/>
              <a:buFont typeface="Wingdings" panose="05000000000000000000" pitchFamily="2" charset="2"/>
              <a:buChar char="l"/>
            </a:pPr>
            <a:endPar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187450" lvl="2" indent="-273050">
              <a:lnSpc>
                <a:spcPct val="110000"/>
              </a:lnSpc>
              <a:spcBef>
                <a:spcPts val="200"/>
              </a:spcBef>
              <a:spcAft>
                <a:spcPts val="200"/>
              </a:spcAft>
              <a:buSzPct val="70000"/>
              <a:buFont typeface="Wingdings" panose="05000000000000000000" pitchFamily="2" charset="2"/>
              <a:buChar char="l"/>
            </a:pPr>
            <a:endPar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Rectangle 14"/>
          <p:cNvSpPr/>
          <p:nvPr>
            <p:custDataLst>
              <p:tags r:id="rId4"/>
            </p:custDataLst>
          </p:nvPr>
        </p:nvSpPr>
        <p:spPr>
          <a:xfrm>
            <a:off x="4459992" y="3932629"/>
            <a:ext cx="1066835" cy="531025"/>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a:t>
            </a:r>
          </a:p>
        </p:txBody>
      </p:sp>
      <p:sp>
        <p:nvSpPr>
          <p:cNvPr id="8" name="Rectangle 15"/>
          <p:cNvSpPr/>
          <p:nvPr>
            <p:custDataLst>
              <p:tags r:id="rId5"/>
            </p:custDataLst>
          </p:nvPr>
        </p:nvSpPr>
        <p:spPr>
          <a:xfrm>
            <a:off x="3393157" y="3932629"/>
            <a:ext cx="1066835" cy="531025"/>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a:t>
            </a:r>
          </a:p>
        </p:txBody>
      </p:sp>
      <p:sp>
        <p:nvSpPr>
          <p:cNvPr id="9" name="Rectangle 18"/>
          <p:cNvSpPr/>
          <p:nvPr>
            <p:custDataLst>
              <p:tags r:id="rId6"/>
            </p:custDataLst>
          </p:nvPr>
        </p:nvSpPr>
        <p:spPr>
          <a:xfrm>
            <a:off x="5514867" y="4580863"/>
            <a:ext cx="1066835" cy="531025"/>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k+1</a:t>
            </a:r>
          </a:p>
        </p:txBody>
      </p:sp>
      <p:sp>
        <p:nvSpPr>
          <p:cNvPr id="10" name="Rectangle 19"/>
          <p:cNvSpPr/>
          <p:nvPr>
            <p:custDataLst>
              <p:tags r:id="rId7"/>
            </p:custDataLst>
          </p:nvPr>
        </p:nvSpPr>
        <p:spPr>
          <a:xfrm>
            <a:off x="4459992" y="4580863"/>
            <a:ext cx="1054875" cy="531025"/>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k+1</a:t>
            </a:r>
          </a:p>
        </p:txBody>
      </p:sp>
      <p:sp>
        <p:nvSpPr>
          <p:cNvPr id="11" name="Rectangle 22"/>
          <p:cNvSpPr/>
          <p:nvPr>
            <p:custDataLst>
              <p:tags r:id="rId8"/>
            </p:custDataLst>
          </p:nvPr>
        </p:nvSpPr>
        <p:spPr>
          <a:xfrm>
            <a:off x="6585888" y="5229695"/>
            <a:ext cx="1066835" cy="531025"/>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k+2</a:t>
            </a:r>
          </a:p>
        </p:txBody>
      </p:sp>
      <p:sp>
        <p:nvSpPr>
          <p:cNvPr id="12" name="Rectangle 23"/>
          <p:cNvSpPr/>
          <p:nvPr>
            <p:custDataLst>
              <p:tags r:id="rId9"/>
            </p:custDataLst>
          </p:nvPr>
        </p:nvSpPr>
        <p:spPr>
          <a:xfrm>
            <a:off x="5514867" y="5229695"/>
            <a:ext cx="1066835" cy="531025"/>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k+2</a:t>
            </a:r>
          </a:p>
        </p:txBody>
      </p:sp>
      <p:pic>
        <p:nvPicPr>
          <p:cNvPr id="42" name="图片 41" descr="微信截图_20240112211134"/>
          <p:cNvPicPr>
            <a:picLocks noChangeAspect="1"/>
          </p:cNvPicPr>
          <p:nvPr>
            <p:custDataLst>
              <p:tags r:id="rId10"/>
            </p:custDataLst>
          </p:nvPr>
        </p:nvPicPr>
        <p:blipFill>
          <a:blip r:embed="rId13"/>
          <a:stretch>
            <a:fillRect/>
          </a:stretch>
        </p:blipFill>
        <p:spPr>
          <a:xfrm>
            <a:off x="9227820" y="201295"/>
            <a:ext cx="1895475" cy="485775"/>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5.1.1 重叠原理</a:t>
            </a:r>
          </a:p>
        </p:txBody>
      </p:sp>
      <p:sp>
        <p:nvSpPr>
          <p:cNvPr id="10" name="矩形 9"/>
          <p:cNvSpPr/>
          <p:nvPr userDrawn="1">
            <p:custDataLst>
              <p:tags r:id="rId3"/>
            </p:custDataLst>
          </p:nvPr>
        </p:nvSpPr>
        <p:spPr>
          <a:xfrm>
            <a:off x="414020" y="1151890"/>
            <a:ext cx="10655300" cy="5039360"/>
          </a:xfrm>
          <a:prstGeom prst="rect">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4" name="TextBox 30"/>
          <p:cNvSpPr txBox="1"/>
          <p:nvPr>
            <p:custDataLst>
              <p:tags r:id="rId4"/>
            </p:custDataLst>
          </p:nvPr>
        </p:nvSpPr>
        <p:spPr>
          <a:xfrm>
            <a:off x="647700" y="1438910"/>
            <a:ext cx="10686415" cy="881380"/>
          </a:xfrm>
          <a:prstGeom prst="rect">
            <a:avLst/>
          </a:prstGeom>
          <a:noFill/>
        </p:spPr>
        <p:txBody>
          <a:bodyPr wrap="square" rtlCol="0">
            <a:spAutoFit/>
          </a:bodyPr>
          <a:lstStyle/>
          <a:p>
            <a:pPr marL="273050" indent="-273050">
              <a:lnSpc>
                <a:spcPct val="120000"/>
              </a:lnSpc>
              <a:spcBef>
                <a:spcPts val="200"/>
              </a:spcBef>
              <a:spcAft>
                <a:spcPts val="200"/>
              </a:spcAft>
              <a:buSzPct val="70000"/>
              <a:buFont typeface="Wingdings" panose="05000000000000000000" pitchFamily="2" charset="2"/>
              <a:buChar char="l"/>
            </a:pP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实现指令重叠解释必须在计算机组成上满足以下要求：</a:t>
            </a:r>
          </a:p>
          <a:p>
            <a:pPr marL="0" indent="0">
              <a:lnSpc>
                <a:spcPct val="120000"/>
              </a:lnSpc>
              <a:spcBef>
                <a:spcPts val="200"/>
              </a:spcBef>
              <a:spcAft>
                <a:spcPts val="200"/>
              </a:spcAft>
              <a:buSzPct val="70000"/>
              <a:buFont typeface="Wingdings" panose="05000000000000000000" pitchFamily="2" charset="2"/>
              <a:buNone/>
            </a:pP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）指令间各种相关的处理</a:t>
            </a:r>
            <a:endPar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2"/>
          <p:cNvSpPr/>
          <p:nvPr>
            <p:custDataLst>
              <p:tags r:id="rId5"/>
            </p:custDataLst>
          </p:nvPr>
        </p:nvSpPr>
        <p:spPr>
          <a:xfrm>
            <a:off x="503555" y="2332990"/>
            <a:ext cx="4611370" cy="332867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457200" lvl="1" indent="0" algn="just" eaLnBrk="1" latinLnBrk="0" hangingPunct="1">
              <a:lnSpc>
                <a:spcPct val="130000"/>
              </a:lnSpc>
              <a:spcBef>
                <a:spcPts val="0"/>
              </a:spcBef>
              <a:buClrTx/>
              <a:buSzTx/>
              <a:buFontTx/>
              <a:buNone/>
            </a:pPr>
            <a:r>
              <a:rPr lang="zh-CN" altLang="en-US"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①转移指令</a:t>
            </a:r>
          </a:p>
          <a:p>
            <a:pPr marL="457200" lvl="1" indent="0" algn="just" eaLnBrk="1" latinLnBrk="0" hangingPunct="1">
              <a:lnSpc>
                <a:spcPct val="130000"/>
              </a:lnSpc>
              <a:spcBef>
                <a:spcPts val="0"/>
              </a:spcBef>
              <a:buClrTx/>
              <a:buSz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条指令是按照其执行结果进行转移的条件转移指令</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lgn="just" eaLnBrk="1" latinLnBrk="0" hangingPunct="1">
              <a:lnSpc>
                <a:spcPct val="130000"/>
              </a:lnSpc>
              <a:spcBef>
                <a:spcPts val="0"/>
              </a:spcBef>
              <a:buClrTx/>
              <a:buSzTx/>
              <a:buFontTx/>
              <a:buNone/>
            </a:pPr>
            <a:r>
              <a:rPr lang="zh-CN" altLang="en-US"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②数相关</a:t>
            </a:r>
            <a:endParaRPr lang="en-US" altLang="zh-CN"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lgn="just" eaLnBrk="1" latinLnBrk="0" hangingPunct="1">
              <a:lnSpc>
                <a:spcPct val="130000"/>
              </a:lnSpc>
              <a:spcBef>
                <a:spcPts val="0"/>
              </a:spcBef>
              <a:buClrTx/>
              <a:buSz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1800" baseline="-25000" dirty="0">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的结果是分析</a:t>
            </a:r>
            <a:r>
              <a:rPr lang="en-US" altLang="zh-CN" sz="1800" baseline="-25000" dirty="0">
                <a:latin typeface="微软雅黑" panose="020B0503020204020204" pitchFamily="34" charset="-122"/>
                <a:ea typeface="微软雅黑" panose="020B0503020204020204" pitchFamily="34" charset="-122"/>
                <a:cs typeface="微软雅黑" panose="020B0503020204020204" pitchFamily="34" charset="-122"/>
              </a:rPr>
              <a:t>K+1</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的操作数，即第</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K+1</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条指令的数据地址之间有关联</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lgn="just" eaLnBrk="1" latinLnBrk="0" hangingPunct="1">
              <a:lnSpc>
                <a:spcPct val="130000"/>
              </a:lnSpc>
              <a:spcBef>
                <a:spcPts val="0"/>
              </a:spcBef>
              <a:buClrTx/>
              <a:buSzTx/>
              <a:buFontTx/>
              <a:buNone/>
            </a:pPr>
            <a:r>
              <a:rPr lang="zh-CN" altLang="en-US"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③指令相关</a:t>
            </a:r>
            <a:endParaRPr lang="en-US" altLang="zh-CN"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lgn="just" eaLnBrk="1" latinLnBrk="0" hangingPunct="1">
              <a:lnSpc>
                <a:spcPct val="130000"/>
              </a:lnSpc>
              <a:spcBef>
                <a:spcPts val="0"/>
              </a:spcBef>
              <a:buClrTx/>
              <a:buSz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1800" baseline="-25000" dirty="0">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的结果来形成第</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K+1</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条指令，导致分析</a:t>
            </a:r>
            <a:r>
              <a:rPr lang="en-US" altLang="zh-CN" sz="1800" baseline="-25000" dirty="0">
                <a:latin typeface="微软雅黑" panose="020B0503020204020204" pitchFamily="34" charset="-122"/>
                <a:ea typeface="微软雅黑" panose="020B0503020204020204" pitchFamily="34" charset="-122"/>
                <a:cs typeface="微软雅黑" panose="020B0503020204020204" pitchFamily="34" charset="-122"/>
              </a:rPr>
              <a:t>k+1</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出错</a:t>
            </a:r>
          </a:p>
        </p:txBody>
      </p:sp>
      <p:pic>
        <p:nvPicPr>
          <p:cNvPr id="9" name="图片 8"/>
          <p:cNvPicPr>
            <a:picLocks noChangeAspect="1"/>
          </p:cNvPicPr>
          <p:nvPr>
            <p:custDataLst>
              <p:tags r:id="rId6"/>
            </p:custDataLst>
          </p:nvPr>
        </p:nvPicPr>
        <p:blipFill>
          <a:blip r:embed="rId10"/>
          <a:srcRect/>
          <a:stretch>
            <a:fillRect/>
          </a:stretch>
        </p:blipFill>
        <p:spPr bwMode="auto">
          <a:xfrm>
            <a:off x="5255895" y="2231390"/>
            <a:ext cx="5554980" cy="3542030"/>
          </a:xfrm>
          <a:prstGeom prst="rect">
            <a:avLst/>
          </a:prstGeom>
          <a:noFill/>
          <a:ln w="9525">
            <a:solidFill>
              <a:schemeClr val="bg1">
                <a:lumMod val="9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42" name="图片 41" descr="微信截图_20240112211134"/>
          <p:cNvPicPr>
            <a:picLocks noChangeAspect="1"/>
          </p:cNvPicPr>
          <p:nvPr>
            <p:custDataLst>
              <p:tags r:id="rId7"/>
            </p:custDataLst>
          </p:nvPr>
        </p:nvPicPr>
        <p:blipFill>
          <a:blip r:embed="rId11"/>
          <a:stretch>
            <a:fillRect/>
          </a:stretch>
        </p:blipFill>
        <p:spPr>
          <a:xfrm>
            <a:off x="9227820" y="201295"/>
            <a:ext cx="1895475" cy="485775"/>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5.1.2 相关处理</a:t>
            </a:r>
          </a:p>
        </p:txBody>
      </p:sp>
      <p:sp>
        <p:nvSpPr>
          <p:cNvPr id="10" name="矩形 9"/>
          <p:cNvSpPr/>
          <p:nvPr userDrawn="1">
            <p:custDataLst>
              <p:tags r:id="rId3"/>
            </p:custDataLst>
          </p:nvPr>
        </p:nvSpPr>
        <p:spPr>
          <a:xfrm>
            <a:off x="414020" y="1151890"/>
            <a:ext cx="10655300" cy="5039360"/>
          </a:xfrm>
          <a:prstGeom prst="rect">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31" name="TextBox 30"/>
          <p:cNvSpPr txBox="1"/>
          <p:nvPr>
            <p:custDataLst>
              <p:tags r:id="rId4"/>
            </p:custDataLst>
          </p:nvPr>
        </p:nvSpPr>
        <p:spPr>
          <a:xfrm>
            <a:off x="719455" y="2230120"/>
            <a:ext cx="3870325" cy="2399665"/>
          </a:xfrm>
          <a:prstGeom prst="rect">
            <a:avLst/>
          </a:prstGeom>
          <a:noFill/>
        </p:spPr>
        <p:txBody>
          <a:bodyPr wrap="square" rtlCol="0">
            <a:spAutoFit/>
          </a:bodyPr>
          <a:lstStyle/>
          <a:p>
            <a:pPr marL="0" indent="0" eaLnBrk="1" latinLnBrk="0" hangingPunct="1">
              <a:lnSpc>
                <a:spcPct val="150000"/>
              </a:lnSpc>
              <a:spcBef>
                <a:spcPts val="0"/>
              </a:spcBef>
              <a:spcAft>
                <a:spcPts val="0"/>
              </a:spcAft>
              <a:buSzPct val="70000"/>
              <a:buFont typeface="Wingdings" panose="05000000000000000000" pitchFamily="2" charset="2"/>
              <a:buNone/>
            </a:pPr>
            <a:r>
              <a:rPr lang="zh-CN" altLang="en-US" sz="2000" b="1" dirty="0">
                <a:solidFill>
                  <a:srgbClr val="D53E25"/>
                </a:solidFill>
                <a:latin typeface="微软雅黑" panose="020B0503020204020204" pitchFamily="34" charset="-122"/>
                <a:ea typeface="微软雅黑" panose="020B0503020204020204" pitchFamily="34" charset="-122"/>
                <a:cs typeface="微软雅黑" panose="020B0503020204020204" pitchFamily="34" charset="-122"/>
                <a:sym typeface="+mn-ea"/>
              </a:rPr>
              <a:t>1.转移指令的处理</a:t>
            </a:r>
          </a:p>
          <a:p>
            <a:pPr marL="0" indent="0" eaLnBrk="1" latinLnBrk="0" hangingPunct="1">
              <a:lnSpc>
                <a:spcPct val="150000"/>
              </a:lnSpc>
              <a:spcBef>
                <a:spcPts val="0"/>
              </a:spcBef>
              <a:spcAft>
                <a:spcPts val="0"/>
              </a:spcAft>
              <a:buSzPct val="70000"/>
              <a:buFont typeface="Wingdings" panose="05000000000000000000" pitchFamily="2" charset="2"/>
              <a:buNone/>
            </a:pP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方法：延迟转移技术</a:t>
            </a:r>
          </a:p>
          <a:p>
            <a:pPr marL="0" indent="0" eaLnBrk="1" latinLnBrk="0" hangingPunct="1">
              <a:lnSpc>
                <a:spcPct val="150000"/>
              </a:lnSpc>
              <a:spcBef>
                <a:spcPts val="0"/>
              </a:spcBef>
              <a:spcAft>
                <a:spcPts val="0"/>
              </a:spcAft>
              <a:buSzPct val="70000"/>
              <a:buFont typeface="Wingdings" panose="05000000000000000000" pitchFamily="2" charset="2"/>
              <a:buNone/>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由编译程序生成目标程序时，将转移指令与条件转移无关的第k-1条指令交换一下位置。</a:t>
            </a:r>
          </a:p>
        </p:txBody>
      </p:sp>
      <p:pic>
        <p:nvPicPr>
          <p:cNvPr id="39940" name="图片 1"/>
          <p:cNvPicPr>
            <a:picLocks noChangeAspect="1"/>
          </p:cNvPicPr>
          <p:nvPr>
            <p:custDataLst>
              <p:tags r:id="rId5"/>
            </p:custDataLst>
          </p:nvPr>
        </p:nvPicPr>
        <p:blipFill>
          <a:blip r:embed="rId9"/>
          <a:stretch>
            <a:fillRect/>
          </a:stretch>
        </p:blipFill>
        <p:spPr>
          <a:xfrm>
            <a:off x="4679950" y="1799590"/>
            <a:ext cx="6121400" cy="3657600"/>
          </a:xfrm>
          <a:prstGeom prst="rect">
            <a:avLst/>
          </a:prstGeom>
          <a:noFill/>
          <a:ln w="9525">
            <a:noFill/>
          </a:ln>
        </p:spPr>
      </p:pic>
      <p:pic>
        <p:nvPicPr>
          <p:cNvPr id="42" name="图片 41" descr="微信截图_20240112211134"/>
          <p:cNvPicPr>
            <a:picLocks noChangeAspect="1"/>
          </p:cNvPicPr>
          <p:nvPr>
            <p:custDataLst>
              <p:tags r:id="rId6"/>
            </p:custDataLst>
          </p:nvPr>
        </p:nvPicPr>
        <p:blipFill>
          <a:blip r:embed="rId10"/>
          <a:stretch>
            <a:fillRect/>
          </a:stretch>
        </p:blipFill>
        <p:spPr>
          <a:xfrm>
            <a:off x="9227820" y="201295"/>
            <a:ext cx="1895475" cy="485775"/>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5.1.2 相关处理</a:t>
            </a:r>
          </a:p>
        </p:txBody>
      </p:sp>
      <p:grpSp>
        <p:nvGrpSpPr>
          <p:cNvPr id="5" name="组合 4"/>
          <p:cNvGrpSpPr/>
          <p:nvPr/>
        </p:nvGrpSpPr>
        <p:grpSpPr>
          <a:xfrm>
            <a:off x="1192530" y="1147445"/>
            <a:ext cx="9232900" cy="4991100"/>
            <a:chOff x="1833" y="1920"/>
            <a:chExt cx="15534" cy="8398"/>
          </a:xfrm>
        </p:grpSpPr>
        <p:sp>
          <p:nvSpPr>
            <p:cNvPr id="6" name="图文框 5"/>
            <p:cNvSpPr/>
            <p:nvPr>
              <p:custDataLst>
                <p:tags r:id="rId6"/>
              </p:custDataLst>
            </p:nvPr>
          </p:nvSpPr>
          <p:spPr>
            <a:xfrm>
              <a:off x="1833" y="2132"/>
              <a:ext cx="15534" cy="8187"/>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7" name="任意多边形: 形状 20"/>
            <p:cNvSpPr>
              <a:spLocks noChangeAspect="1"/>
            </p:cNvSpPr>
            <p:nvPr>
              <p:custDataLst>
                <p:tags r:id="rId7"/>
              </p:custDataLst>
            </p:nvPr>
          </p:nvSpPr>
          <p:spPr>
            <a:xfrm rot="10800000" flipH="1" flipV="1">
              <a:off x="2581"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 name="任意多边形: 形状 19"/>
            <p:cNvSpPr>
              <a:spLocks noChangeAspect="1"/>
            </p:cNvSpPr>
            <p:nvPr>
              <p:custDataLst>
                <p:tags r:id="rId8"/>
              </p:custDataLst>
            </p:nvPr>
          </p:nvSpPr>
          <p:spPr>
            <a:xfrm rot="10800000" flipH="1" flipV="1">
              <a:off x="2332"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sp>
        <p:nvSpPr>
          <p:cNvPr id="31" name="TextBox 30"/>
          <p:cNvSpPr txBox="1"/>
          <p:nvPr>
            <p:custDataLst>
              <p:tags r:id="rId3"/>
            </p:custDataLst>
          </p:nvPr>
        </p:nvSpPr>
        <p:spPr>
          <a:xfrm>
            <a:off x="1727835" y="1799590"/>
            <a:ext cx="8346440" cy="2461260"/>
          </a:xfrm>
          <a:prstGeom prst="rect">
            <a:avLst/>
          </a:prstGeom>
          <a:noFill/>
        </p:spPr>
        <p:txBody>
          <a:bodyPr wrap="square" rtlCol="0">
            <a:spAutoFit/>
          </a:bodyPr>
          <a:lstStyle/>
          <a:p>
            <a:pPr marL="273050" indent="-273050">
              <a:lnSpc>
                <a:spcPct val="120000"/>
              </a:lnSpc>
              <a:spcBef>
                <a:spcPts val="200"/>
              </a:spcBef>
              <a:spcAft>
                <a:spcPts val="200"/>
              </a:spcAft>
              <a:buSzPct val="70000"/>
              <a:buFont typeface="Wingdings" panose="05000000000000000000" pitchFamily="2" charset="2"/>
              <a:buChar char="l"/>
            </a:pPr>
            <a:r>
              <a:rPr lang="en-US" altLang="zh-CN" sz="2000" b="1" dirty="0">
                <a:solidFill>
                  <a:srgbClr val="D53E25"/>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b="1" dirty="0">
                <a:solidFill>
                  <a:srgbClr val="D53E25"/>
                </a:solidFill>
                <a:latin typeface="微软雅黑" panose="020B0503020204020204" pitchFamily="34" charset="-122"/>
                <a:ea typeface="微软雅黑" panose="020B0503020204020204" pitchFamily="34" charset="-122"/>
                <a:cs typeface="微软雅黑" panose="020B0503020204020204" pitchFamily="34" charset="-122"/>
                <a:sym typeface="+mn-ea"/>
              </a:rPr>
              <a:t>.指令相关的处理</a:t>
            </a:r>
          </a:p>
          <a:p>
            <a:pPr marL="273050" indent="-273050">
              <a:lnSpc>
                <a:spcPct val="120000"/>
              </a:lnSpc>
              <a:spcBef>
                <a:spcPts val="200"/>
              </a:spcBef>
              <a:spcAft>
                <a:spcPts val="200"/>
              </a:spcAft>
              <a:buSzPct val="70000"/>
              <a:buFont typeface="Wingdings" panose="05000000000000000000" pitchFamily="2" charset="2"/>
              <a:buChar char="l"/>
            </a:pPr>
            <a:r>
              <a:rPr lang="zh-CN" altLang="en-US" sz="2000" b="1" dirty="0">
                <a:solidFill>
                  <a:srgbClr val="294A5A"/>
                </a:solidFill>
                <a:latin typeface="微软雅黑" panose="020B0503020204020204" pitchFamily="34" charset="-122"/>
                <a:ea typeface="微软雅黑" panose="020B0503020204020204" pitchFamily="34" charset="-122"/>
                <a:cs typeface="微软雅黑" panose="020B0503020204020204" pitchFamily="34" charset="-122"/>
                <a:sym typeface="+mn-ea"/>
              </a:rPr>
              <a:t>原因：机器指令允许修改而引出的</a:t>
            </a:r>
          </a:p>
          <a:p>
            <a:pPr marL="273050" indent="-273050">
              <a:lnSpc>
                <a:spcPct val="120000"/>
              </a:lnSpc>
              <a:spcBef>
                <a:spcPts val="200"/>
              </a:spcBef>
              <a:spcAft>
                <a:spcPts val="200"/>
              </a:spcAft>
              <a:buSzPct val="70000"/>
              <a:buFont typeface="Wingdings" panose="05000000000000000000" pitchFamily="2" charset="2"/>
              <a:buChar char="l"/>
            </a:pPr>
            <a:r>
              <a:rPr lang="zh-CN" altLang="en-US"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方法1：在程序执行过程中，不准修改指令。</a:t>
            </a:r>
            <a:r>
              <a:rPr lang="zh-CN" altLang="en-US" sz="2000" dirty="0">
                <a:solidFill>
                  <a:srgbClr val="294A5A"/>
                </a:solidFill>
                <a:latin typeface="微软雅黑" panose="020B0503020204020204" pitchFamily="34" charset="-122"/>
                <a:ea typeface="微软雅黑" panose="020B0503020204020204" pitchFamily="34" charset="-122"/>
                <a:cs typeface="微软雅黑" panose="020B0503020204020204" pitchFamily="34" charset="-122"/>
                <a:sym typeface="+mn-ea"/>
              </a:rPr>
              <a:t>一方面可解决指令相关问题，另一方面也可实现程序的可再入性和程序的递归调用；</a:t>
            </a:r>
          </a:p>
          <a:p>
            <a:pPr marL="273050" indent="-273050">
              <a:lnSpc>
                <a:spcPct val="120000"/>
              </a:lnSpc>
              <a:spcBef>
                <a:spcPts val="200"/>
              </a:spcBef>
              <a:spcAft>
                <a:spcPts val="200"/>
              </a:spcAft>
              <a:buSzPct val="70000"/>
              <a:buFont typeface="Wingdings" panose="05000000000000000000" pitchFamily="2" charset="2"/>
              <a:buChar char="l"/>
            </a:pPr>
            <a:r>
              <a:rPr lang="zh-CN" altLang="en-US"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方法2：</a:t>
            </a:r>
            <a:r>
              <a:rPr lang="zh-CN" altLang="en-US" sz="2000" dirty="0">
                <a:solidFill>
                  <a:srgbClr val="294A5A"/>
                </a:solidFill>
                <a:latin typeface="微软雅黑" panose="020B0503020204020204" pitchFamily="34" charset="-122"/>
                <a:ea typeface="微软雅黑" panose="020B0503020204020204" pitchFamily="34" charset="-122"/>
                <a:cs typeface="微软雅黑" panose="020B0503020204020204" pitchFamily="34" charset="-122"/>
                <a:sym typeface="+mn-ea"/>
              </a:rPr>
              <a:t>为了满足程序设计灵活性的需要，希望在程序运行过程中希望修改指令，可</a:t>
            </a:r>
            <a:r>
              <a:rPr lang="zh-CN" altLang="en-US"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设置一条“执行”指令</a:t>
            </a:r>
            <a:r>
              <a:rPr lang="zh-CN" altLang="en-US" sz="2000" dirty="0">
                <a:solidFill>
                  <a:srgbClr val="294A5A"/>
                </a:solidFill>
                <a:latin typeface="微软雅黑" panose="020B0503020204020204" pitchFamily="34" charset="-122"/>
                <a:ea typeface="微软雅黑" panose="020B0503020204020204" pitchFamily="34" charset="-122"/>
                <a:cs typeface="微软雅黑" panose="020B0503020204020204" pitchFamily="34" charset="-122"/>
                <a:sym typeface="+mn-ea"/>
              </a:rPr>
              <a:t>来解决。(IBM 370机)</a:t>
            </a:r>
          </a:p>
        </p:txBody>
      </p:sp>
      <p:pic>
        <p:nvPicPr>
          <p:cNvPr id="43012" name="图片 1"/>
          <p:cNvPicPr>
            <a:picLocks noChangeAspect="1"/>
          </p:cNvPicPr>
          <p:nvPr>
            <p:custDataLst>
              <p:tags r:id="rId4"/>
            </p:custDataLst>
          </p:nvPr>
        </p:nvPicPr>
        <p:blipFill>
          <a:blip r:embed="rId11"/>
          <a:srcRect b="88667"/>
          <a:stretch>
            <a:fillRect/>
          </a:stretch>
        </p:blipFill>
        <p:spPr>
          <a:xfrm>
            <a:off x="2663508" y="4463733"/>
            <a:ext cx="6515100" cy="1211262"/>
          </a:xfrm>
          <a:prstGeom prst="rect">
            <a:avLst/>
          </a:prstGeom>
          <a:noFill/>
          <a:ln w="9525">
            <a:noFill/>
          </a:ln>
        </p:spPr>
      </p:pic>
      <p:pic>
        <p:nvPicPr>
          <p:cNvPr id="42" name="图片 41" descr="微信截图_20240112211134"/>
          <p:cNvPicPr>
            <a:picLocks noChangeAspect="1"/>
          </p:cNvPicPr>
          <p:nvPr>
            <p:custDataLst>
              <p:tags r:id="rId5"/>
            </p:custDataLst>
          </p:nvPr>
        </p:nvPicPr>
        <p:blipFill>
          <a:blip r:embed="rId12"/>
          <a:stretch>
            <a:fillRect/>
          </a:stretch>
        </p:blipFill>
        <p:spPr>
          <a:xfrm>
            <a:off x="9227820" y="201295"/>
            <a:ext cx="1895475" cy="485775"/>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414020" y="1151890"/>
            <a:ext cx="10655300" cy="5039360"/>
          </a:xfrm>
          <a:prstGeom prst="rect">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16"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5.1.2 相关处理</a:t>
            </a:r>
          </a:p>
        </p:txBody>
      </p:sp>
      <p:sp>
        <p:nvSpPr>
          <p:cNvPr id="31" name="TextBox 30"/>
          <p:cNvSpPr txBox="1"/>
          <p:nvPr>
            <p:custDataLst>
              <p:tags r:id="rId4"/>
            </p:custDataLst>
          </p:nvPr>
        </p:nvSpPr>
        <p:spPr>
          <a:xfrm>
            <a:off x="668655" y="1222375"/>
            <a:ext cx="10086975" cy="1250315"/>
          </a:xfrm>
          <a:prstGeom prst="rect">
            <a:avLst/>
          </a:prstGeom>
          <a:noFill/>
        </p:spPr>
        <p:txBody>
          <a:bodyPr wrap="square" rtlCol="0">
            <a:spAutoFit/>
          </a:bodyPr>
          <a:lstStyle/>
          <a:p>
            <a:pPr marL="273050" indent="-273050">
              <a:lnSpc>
                <a:spcPct val="120000"/>
              </a:lnSpc>
              <a:spcBef>
                <a:spcPts val="200"/>
              </a:spcBef>
              <a:spcAft>
                <a:spcPts val="200"/>
              </a:spcAft>
              <a:buSzPct val="70000"/>
              <a:buFont typeface="Wingdings" panose="05000000000000000000" pitchFamily="2" charset="2"/>
              <a:buChar char="l"/>
            </a:pPr>
            <a:r>
              <a:rPr lang="en-US" altLang="zh-CN" sz="2000" b="1" dirty="0">
                <a:solidFill>
                  <a:srgbClr val="D53E25"/>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b="1" dirty="0">
                <a:solidFill>
                  <a:srgbClr val="D53E25"/>
                </a:solidFill>
                <a:latin typeface="微软雅黑" panose="020B0503020204020204" pitchFamily="34" charset="-122"/>
                <a:ea typeface="微软雅黑" panose="020B0503020204020204" pitchFamily="34" charset="-122"/>
                <a:cs typeface="微软雅黑" panose="020B0503020204020204" pitchFamily="34" charset="-122"/>
                <a:sym typeface="+mn-ea"/>
              </a:rPr>
              <a:t>.指令相关的处理</a:t>
            </a:r>
          </a:p>
          <a:p>
            <a:pPr marL="273050" indent="-273050">
              <a:lnSpc>
                <a:spcPct val="120000"/>
              </a:lnSpc>
              <a:spcBef>
                <a:spcPts val="200"/>
              </a:spcBef>
              <a:spcAft>
                <a:spcPts val="200"/>
              </a:spcAft>
              <a:buSzPct val="70000"/>
              <a:buFont typeface="Wingdings" panose="05000000000000000000" pitchFamily="2" charset="2"/>
              <a:buChar char="l"/>
            </a:pP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方法2：</a:t>
            </a: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为了满足程序设计灵活性的需要，希望在程序运行过程中希望修改指令，可</a:t>
            </a: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设置一条“执行”指令</a:t>
            </a: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来解决。(IBM 370机)</a:t>
            </a:r>
          </a:p>
        </p:txBody>
      </p:sp>
      <p:sp>
        <p:nvSpPr>
          <p:cNvPr id="2" name="矩形 1"/>
          <p:cNvSpPr/>
          <p:nvPr>
            <p:custDataLst>
              <p:tags r:id="rId5"/>
            </p:custDataLst>
          </p:nvPr>
        </p:nvSpPr>
        <p:spPr>
          <a:xfrm>
            <a:off x="503555" y="2663825"/>
            <a:ext cx="5189855" cy="329184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457200" lvl="1" indent="0" algn="just" eaLnBrk="1" latinLnBrk="0" hangingPunct="1">
              <a:lnSpc>
                <a:spcPct val="130000"/>
              </a:lnSpc>
              <a:spcBef>
                <a:spcPts val="0"/>
              </a:spcBef>
              <a:buClrTx/>
              <a:buSzTx/>
              <a:buFontTx/>
              <a:buNone/>
            </a:pPr>
            <a:r>
              <a:rPr lang="zh-CN" altLang="en-US" sz="2000" dirty="0">
                <a:solidFill>
                  <a:srgbClr val="0000CC"/>
                </a:solidFill>
                <a:latin typeface="黑体" panose="02010609060101010101" charset="-122"/>
                <a:ea typeface="黑体" panose="02010609060101010101" charset="-122"/>
              </a:rPr>
              <a:t>①当执行到“执行”指令时</a:t>
            </a:r>
            <a:endParaRPr lang="en-US" altLang="zh-CN" sz="2000" dirty="0">
              <a:solidFill>
                <a:srgbClr val="0000CC"/>
              </a:solidFill>
              <a:latin typeface="黑体" panose="02010609060101010101" charset="-122"/>
              <a:ea typeface="黑体" panose="02010609060101010101" charset="-122"/>
            </a:endParaRPr>
          </a:p>
          <a:p>
            <a:pPr marL="457200" lvl="1" indent="0" algn="just" eaLnBrk="1" latinLnBrk="0" hangingPunct="1">
              <a:lnSpc>
                <a:spcPct val="130000"/>
              </a:lnSpc>
              <a:spcBef>
                <a:spcPts val="0"/>
              </a:spcBef>
              <a:buClrTx/>
              <a:buSzTx/>
              <a:buFontTx/>
              <a:buNone/>
            </a:pPr>
            <a:r>
              <a:rPr lang="zh-CN" altLang="en-US" sz="2000" dirty="0">
                <a:latin typeface="黑体" panose="02010609060101010101" charset="-122"/>
                <a:ea typeface="黑体" panose="02010609060101010101" charset="-122"/>
              </a:rPr>
              <a:t>按第二操作数地址</a:t>
            </a:r>
            <a:r>
              <a:rPr lang="en-US" altLang="zh-CN" sz="2000" dirty="0">
                <a:latin typeface="黑体" panose="02010609060101010101" charset="-122"/>
                <a:ea typeface="黑体" panose="02010609060101010101" charset="-122"/>
              </a:rPr>
              <a:t>(X</a:t>
            </a:r>
            <a:r>
              <a:rPr lang="en-US" altLang="zh-CN" sz="2000" baseline="-25000" dirty="0">
                <a:latin typeface="黑体" panose="02010609060101010101" charset="-122"/>
                <a:ea typeface="黑体" panose="02010609060101010101" charset="-122"/>
              </a:rPr>
              <a:t>2</a:t>
            </a:r>
            <a:r>
              <a:rPr lang="en-US" altLang="zh-CN" sz="2000" dirty="0">
                <a:latin typeface="黑体" panose="02010609060101010101" charset="-122"/>
                <a:ea typeface="黑体" panose="02010609060101010101" charset="-122"/>
              </a:rPr>
              <a:t>)+(B</a:t>
            </a:r>
            <a:r>
              <a:rPr lang="en-US" altLang="zh-CN" sz="2000" baseline="-25000" dirty="0">
                <a:latin typeface="黑体" panose="02010609060101010101" charset="-122"/>
                <a:ea typeface="黑体" panose="02010609060101010101" charset="-122"/>
              </a:rPr>
              <a:t>2</a:t>
            </a:r>
            <a:r>
              <a:rPr lang="en-US" altLang="zh-CN" sz="2000" dirty="0">
                <a:latin typeface="黑体" panose="02010609060101010101" charset="-122"/>
                <a:ea typeface="黑体" panose="02010609060101010101" charset="-122"/>
              </a:rPr>
              <a:t>)+(D</a:t>
            </a:r>
            <a:r>
              <a:rPr lang="en-US" altLang="zh-CN" sz="2000" baseline="-25000" dirty="0">
                <a:latin typeface="黑体" panose="02010609060101010101" charset="-122"/>
                <a:ea typeface="黑体" panose="02010609060101010101" charset="-122"/>
              </a:rPr>
              <a:t>2</a:t>
            </a:r>
            <a:r>
              <a:rPr lang="en-US" altLang="zh-CN" sz="2000" dirty="0">
                <a:latin typeface="黑体" panose="02010609060101010101" charset="-122"/>
                <a:ea typeface="黑体" panose="02010609060101010101" charset="-122"/>
              </a:rPr>
              <a:t>)</a:t>
            </a:r>
            <a:r>
              <a:rPr lang="zh-CN" altLang="en-US" sz="2000" dirty="0">
                <a:latin typeface="黑体" panose="02010609060101010101" charset="-122"/>
                <a:ea typeface="黑体" panose="02010609060101010101" charset="-122"/>
              </a:rPr>
              <a:t>取出操作数区中单元的的内容；</a:t>
            </a:r>
            <a:endParaRPr lang="en-US" altLang="zh-CN" sz="2000" dirty="0">
              <a:latin typeface="黑体" panose="02010609060101010101" charset="-122"/>
              <a:ea typeface="黑体" panose="02010609060101010101" charset="-122"/>
            </a:endParaRPr>
          </a:p>
          <a:p>
            <a:pPr marL="457200" lvl="1" indent="0" algn="just" eaLnBrk="1" latinLnBrk="0" hangingPunct="1">
              <a:lnSpc>
                <a:spcPct val="130000"/>
              </a:lnSpc>
              <a:spcBef>
                <a:spcPts val="0"/>
              </a:spcBef>
              <a:buClrTx/>
              <a:buSzTx/>
              <a:buFontTx/>
              <a:buNone/>
            </a:pPr>
            <a:r>
              <a:rPr lang="zh-CN" altLang="en-US" sz="2000" dirty="0">
                <a:solidFill>
                  <a:srgbClr val="0000CC"/>
                </a:solidFill>
                <a:latin typeface="黑体" panose="02010609060101010101" charset="-122"/>
                <a:ea typeface="黑体" panose="02010609060101010101" charset="-122"/>
              </a:rPr>
              <a:t>②将这些内容形成指令</a:t>
            </a:r>
            <a:endParaRPr lang="en-US" altLang="zh-CN" sz="2000" dirty="0">
              <a:solidFill>
                <a:srgbClr val="0000CC"/>
              </a:solidFill>
              <a:latin typeface="黑体" panose="02010609060101010101" charset="-122"/>
              <a:ea typeface="黑体" panose="02010609060101010101" charset="-122"/>
            </a:endParaRPr>
          </a:p>
          <a:p>
            <a:pPr marL="457200" lvl="1" indent="0" algn="just" eaLnBrk="1" latinLnBrk="0" hangingPunct="1">
              <a:lnSpc>
                <a:spcPct val="130000"/>
              </a:lnSpc>
              <a:spcBef>
                <a:spcPts val="0"/>
              </a:spcBef>
              <a:buClrTx/>
              <a:buSzTx/>
              <a:buFontTx/>
              <a:buNone/>
            </a:pPr>
            <a:r>
              <a:rPr lang="zh-CN" altLang="en-US" sz="2000" dirty="0">
                <a:latin typeface="黑体" panose="02010609060101010101" charset="-122"/>
                <a:ea typeface="黑体" panose="02010609060101010101" charset="-122"/>
              </a:rPr>
              <a:t>该指令的第</a:t>
            </a:r>
            <a:r>
              <a:rPr lang="en-US" altLang="zh-CN" sz="2000" dirty="0">
                <a:latin typeface="黑体" panose="02010609060101010101" charset="-122"/>
                <a:ea typeface="黑体" panose="02010609060101010101" charset="-122"/>
              </a:rPr>
              <a:t>8-15</a:t>
            </a:r>
            <a:r>
              <a:rPr lang="zh-CN" altLang="en-US" sz="2000" dirty="0">
                <a:latin typeface="黑体" panose="02010609060101010101" charset="-122"/>
                <a:ea typeface="黑体" panose="02010609060101010101" charset="-122"/>
              </a:rPr>
              <a:t>位可与</a:t>
            </a:r>
            <a:r>
              <a:rPr lang="en-US" altLang="zh-CN" sz="2000" dirty="0">
                <a:latin typeface="黑体" panose="02010609060101010101" charset="-122"/>
                <a:ea typeface="黑体" panose="02010609060101010101" charset="-122"/>
              </a:rPr>
              <a:t>(R</a:t>
            </a:r>
            <a:r>
              <a:rPr lang="en-US" altLang="zh-CN" sz="2000" baseline="-25000" dirty="0">
                <a:latin typeface="黑体" panose="02010609060101010101" charset="-122"/>
                <a:ea typeface="黑体" panose="02010609060101010101" charset="-122"/>
              </a:rPr>
              <a:t>1</a:t>
            </a:r>
            <a:r>
              <a:rPr lang="en-US" altLang="zh-CN" sz="2000" dirty="0">
                <a:latin typeface="黑体" panose="02010609060101010101" charset="-122"/>
                <a:ea typeface="黑体" panose="02010609060101010101" charset="-122"/>
              </a:rPr>
              <a:t>)</a:t>
            </a:r>
            <a:r>
              <a:rPr lang="en-US" altLang="zh-CN" sz="2000" baseline="-25000" dirty="0">
                <a:latin typeface="黑体" panose="02010609060101010101" charset="-122"/>
                <a:ea typeface="黑体" panose="02010609060101010101" charset="-122"/>
              </a:rPr>
              <a:t>24-31</a:t>
            </a:r>
            <a:r>
              <a:rPr lang="zh-CN" altLang="en-US" sz="2000" dirty="0">
                <a:latin typeface="黑体" panose="02010609060101010101" charset="-122"/>
                <a:ea typeface="黑体" panose="02010609060101010101" charset="-122"/>
              </a:rPr>
              <a:t>位进行逻辑或，以进一步提高指令修改的灵活性</a:t>
            </a:r>
            <a:endParaRPr lang="en-US" altLang="zh-CN" sz="2000" dirty="0">
              <a:latin typeface="黑体" panose="02010609060101010101" charset="-122"/>
              <a:ea typeface="黑体" panose="02010609060101010101" charset="-122"/>
            </a:endParaRPr>
          </a:p>
          <a:p>
            <a:pPr marL="457200" lvl="1" indent="0" algn="just" eaLnBrk="1" latinLnBrk="0" hangingPunct="1">
              <a:lnSpc>
                <a:spcPct val="130000"/>
              </a:lnSpc>
              <a:spcBef>
                <a:spcPts val="0"/>
              </a:spcBef>
              <a:buClrTx/>
              <a:buSzTx/>
              <a:buFontTx/>
              <a:buNone/>
            </a:pPr>
            <a:r>
              <a:rPr lang="zh-CN" altLang="en-US" sz="2000" dirty="0">
                <a:solidFill>
                  <a:srgbClr val="0000CC"/>
                </a:solidFill>
                <a:latin typeface="黑体" panose="02010609060101010101" charset="-122"/>
                <a:ea typeface="黑体" panose="02010609060101010101" charset="-122"/>
              </a:rPr>
              <a:t>③指令相关</a:t>
            </a:r>
            <a:r>
              <a:rPr lang="en-US" altLang="zh-CN" sz="2000" dirty="0">
                <a:solidFill>
                  <a:srgbClr val="0000CC"/>
                </a:solidFill>
                <a:latin typeface="黑体" panose="02010609060101010101" charset="-122"/>
                <a:ea typeface="黑体" panose="02010609060101010101" charset="-122"/>
                <a:sym typeface="Wingdings" panose="05000000000000000000" pitchFamily="2" charset="2"/>
              </a:rPr>
              <a:t></a:t>
            </a:r>
            <a:r>
              <a:rPr lang="zh-CN" altLang="en-US" sz="2000" dirty="0">
                <a:solidFill>
                  <a:srgbClr val="0000CC"/>
                </a:solidFill>
                <a:latin typeface="黑体" panose="02010609060101010101" charset="-122"/>
                <a:ea typeface="黑体" panose="02010609060101010101" charset="-122"/>
                <a:sym typeface="Wingdings" panose="05000000000000000000" pitchFamily="2" charset="2"/>
              </a:rPr>
              <a:t>数相关</a:t>
            </a:r>
            <a:endParaRPr lang="zh-CN" altLang="en-US" sz="2000" dirty="0">
              <a:solidFill>
                <a:srgbClr val="0000CC"/>
              </a:solidFill>
              <a:latin typeface="黑体" panose="02010609060101010101" charset="-122"/>
              <a:ea typeface="黑体" panose="02010609060101010101" charset="-122"/>
            </a:endParaRPr>
          </a:p>
          <a:p>
            <a:pPr marL="457200" lvl="1" indent="0" algn="just" eaLnBrk="1" latinLnBrk="0" hangingPunct="1">
              <a:lnSpc>
                <a:spcPct val="130000"/>
              </a:lnSpc>
              <a:spcBef>
                <a:spcPts val="0"/>
              </a:spcBef>
              <a:buClrTx/>
              <a:buSzTx/>
              <a:buFontTx/>
              <a:buNone/>
            </a:pPr>
            <a:r>
              <a:rPr lang="zh-CN" altLang="en-US" sz="2000" dirty="0">
                <a:latin typeface="黑体" panose="02010609060101010101" charset="-122"/>
                <a:ea typeface="黑体" panose="02010609060101010101" charset="-122"/>
              </a:rPr>
              <a:t>按照数相关处理</a:t>
            </a:r>
          </a:p>
        </p:txBody>
      </p:sp>
      <p:pic>
        <p:nvPicPr>
          <p:cNvPr id="3" name="图片 2"/>
          <p:cNvPicPr>
            <a:picLocks noChangeAspect="1"/>
          </p:cNvPicPr>
          <p:nvPr>
            <p:custDataLst>
              <p:tags r:id="rId6"/>
            </p:custDataLst>
          </p:nvPr>
        </p:nvPicPr>
        <p:blipFill>
          <a:blip r:embed="rId10"/>
          <a:srcRect t="35207"/>
          <a:stretch>
            <a:fillRect/>
          </a:stretch>
        </p:blipFill>
        <p:spPr>
          <a:xfrm>
            <a:off x="6336030" y="2159635"/>
            <a:ext cx="3670935" cy="3900170"/>
          </a:xfrm>
          <a:prstGeom prst="rect">
            <a:avLst/>
          </a:prstGeom>
          <a:noFill/>
          <a:ln w="9525">
            <a:noFill/>
          </a:ln>
        </p:spPr>
      </p:pic>
      <p:pic>
        <p:nvPicPr>
          <p:cNvPr id="42" name="图片 41" descr="微信截图_20240112211134"/>
          <p:cNvPicPr>
            <a:picLocks noChangeAspect="1"/>
          </p:cNvPicPr>
          <p:nvPr>
            <p:custDataLst>
              <p:tags r:id="rId7"/>
            </p:custDataLst>
          </p:nvPr>
        </p:nvPicPr>
        <p:blipFill>
          <a:blip r:embed="rId11"/>
          <a:stretch>
            <a:fillRect/>
          </a:stretch>
        </p:blipFill>
        <p:spPr>
          <a:xfrm>
            <a:off x="922782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5.1.2 相关处理</a:t>
            </a:r>
          </a:p>
        </p:txBody>
      </p:sp>
      <p:sp>
        <p:nvSpPr>
          <p:cNvPr id="4" name="TextBox 30"/>
          <p:cNvSpPr txBox="1"/>
          <p:nvPr>
            <p:custDataLst>
              <p:tags r:id="rId3"/>
            </p:custDataLst>
          </p:nvPr>
        </p:nvSpPr>
        <p:spPr>
          <a:xfrm>
            <a:off x="805180" y="1151890"/>
            <a:ext cx="9909810" cy="1959610"/>
          </a:xfrm>
          <a:prstGeom prst="rect">
            <a:avLst/>
          </a:prstGeom>
          <a:noFill/>
        </p:spPr>
        <p:txBody>
          <a:bodyPr wrap="square" rtlCol="0">
            <a:normAutofit/>
          </a:bodyPr>
          <a:lstStyle/>
          <a:p>
            <a:pPr marL="0" indent="0">
              <a:lnSpc>
                <a:spcPct val="130000"/>
              </a:lnSpc>
              <a:spcBef>
                <a:spcPts val="200"/>
              </a:spcBef>
              <a:spcAft>
                <a:spcPts val="200"/>
              </a:spcAft>
              <a:buSzPct val="70000"/>
              <a:buFont typeface="Wingdings" panose="05000000000000000000" pitchFamily="2" charset="2"/>
              <a:buNone/>
            </a:pPr>
            <a:r>
              <a:rPr lang="en-US" altLang="zh-CN" sz="2000" b="1" dirty="0">
                <a:solidFill>
                  <a:srgbClr val="FF0000"/>
                </a:solidFill>
                <a:latin typeface="Times New Roman" panose="02020603050405020304" pitchFamily="18" charset="0"/>
                <a:ea typeface="微软雅黑" panose="020B0503020204020204" pitchFamily="34" charset="-122"/>
                <a:sym typeface="+mn-ea"/>
              </a:rPr>
              <a:t>3</a:t>
            </a:r>
            <a:r>
              <a:rPr lang="zh-CN" altLang="en-US" sz="2000" b="1" dirty="0">
                <a:solidFill>
                  <a:srgbClr val="FF0000"/>
                </a:solidFill>
                <a:latin typeface="Times New Roman" panose="02020603050405020304" pitchFamily="18" charset="0"/>
                <a:ea typeface="微软雅黑" panose="020B0503020204020204" pitchFamily="34" charset="-122"/>
                <a:sym typeface="+mn-ea"/>
              </a:rPr>
              <a:t>.主存空间数相关的处理</a:t>
            </a:r>
          </a:p>
          <a:p>
            <a:pPr marL="273050" indent="-273050">
              <a:lnSpc>
                <a:spcPct val="130000"/>
              </a:lnSpc>
              <a:spcBef>
                <a:spcPts val="200"/>
              </a:spcBef>
              <a:spcAft>
                <a:spcPts val="200"/>
              </a:spcAft>
              <a:buSzPct val="70000"/>
              <a:buFont typeface="Wingdings" panose="05000000000000000000" pitchFamily="2" charset="2"/>
              <a:buChar char="l"/>
            </a:pPr>
            <a:r>
              <a:rPr lang="zh-CN" altLang="en-US" sz="2000" b="1" dirty="0">
                <a:solidFill>
                  <a:schemeClr val="dk1">
                    <a:lumMod val="75000"/>
                  </a:schemeClr>
                </a:solidFill>
                <a:latin typeface="Times New Roman" panose="02020603050405020304" pitchFamily="18" charset="0"/>
                <a:ea typeface="微软雅黑" panose="020B0503020204020204" pitchFamily="34" charset="-122"/>
                <a:sym typeface="+mn-ea"/>
              </a:rPr>
              <a:t>原因：相邻两条指令之间出现对主存同一单元要求</a:t>
            </a:r>
            <a:r>
              <a:rPr lang="zh-CN" altLang="en-US" sz="2000" b="1" dirty="0">
                <a:solidFill>
                  <a:srgbClr val="0000CC"/>
                </a:solidFill>
                <a:latin typeface="Times New Roman" panose="02020603050405020304" pitchFamily="18" charset="0"/>
                <a:ea typeface="微软雅黑" panose="020B0503020204020204" pitchFamily="34" charset="-122"/>
                <a:sym typeface="+mn-ea"/>
              </a:rPr>
              <a:t>先写入而后再读</a:t>
            </a:r>
            <a:r>
              <a:rPr lang="zh-CN" altLang="en-US" sz="2000" b="1" dirty="0">
                <a:solidFill>
                  <a:schemeClr val="dk1">
                    <a:lumMod val="75000"/>
                  </a:schemeClr>
                </a:solidFill>
                <a:latin typeface="Times New Roman" panose="02020603050405020304" pitchFamily="18" charset="0"/>
                <a:ea typeface="微软雅黑" panose="020B0503020204020204" pitchFamily="34" charset="-122"/>
                <a:sym typeface="+mn-ea"/>
              </a:rPr>
              <a:t>的关联；</a:t>
            </a:r>
          </a:p>
          <a:p>
            <a:pPr marL="273050" indent="-273050">
              <a:lnSpc>
                <a:spcPct val="130000"/>
              </a:lnSpc>
              <a:spcBef>
                <a:spcPts val="200"/>
              </a:spcBef>
              <a:spcAft>
                <a:spcPts val="200"/>
              </a:spcAft>
              <a:buSzPct val="70000"/>
              <a:buFont typeface="Wingdings" panose="05000000000000000000" pitchFamily="2" charset="2"/>
              <a:buChar char="l"/>
            </a:pPr>
            <a:r>
              <a:rPr lang="zh-CN" altLang="en-US" sz="2000" b="1" dirty="0">
                <a:solidFill>
                  <a:schemeClr val="dk1">
                    <a:lumMod val="75000"/>
                  </a:schemeClr>
                </a:solidFill>
                <a:latin typeface="Times New Roman" panose="02020603050405020304" pitchFamily="18" charset="0"/>
                <a:ea typeface="微软雅黑" panose="020B0503020204020204" pitchFamily="34" charset="-122"/>
                <a:sym typeface="+mn-ea"/>
              </a:rPr>
              <a:t>数相关不仅发生在主存空间，还会发生在通用寄存器空间。</a:t>
            </a:r>
          </a:p>
          <a:p>
            <a:pPr marL="273050" indent="-273050">
              <a:lnSpc>
                <a:spcPct val="120000"/>
              </a:lnSpc>
              <a:spcBef>
                <a:spcPts val="200"/>
              </a:spcBef>
              <a:spcAft>
                <a:spcPts val="200"/>
              </a:spcAft>
              <a:buSzPct val="70000"/>
              <a:buFont typeface="Wingdings" panose="05000000000000000000" pitchFamily="2" charset="2"/>
              <a:buChar char="l"/>
            </a:pPr>
            <a:endParaRPr lang="zh-CN" altLang="en-US" sz="2000" b="1" dirty="0">
              <a:solidFill>
                <a:schemeClr val="dk1">
                  <a:lumMod val="75000"/>
                </a:schemeClr>
              </a:solidFill>
              <a:latin typeface="Times New Roman" panose="02020603050405020304" pitchFamily="18" charset="0"/>
              <a:ea typeface="微软雅黑" panose="020B0503020204020204" pitchFamily="34" charset="-122"/>
              <a:sym typeface="+mn-ea"/>
            </a:endParaRPr>
          </a:p>
        </p:txBody>
      </p:sp>
      <p:sp>
        <p:nvSpPr>
          <p:cNvPr id="8" name="Rectangle 16"/>
          <p:cNvSpPr/>
          <p:nvPr>
            <p:custDataLst>
              <p:tags r:id="rId4"/>
            </p:custDataLst>
          </p:nvPr>
        </p:nvSpPr>
        <p:spPr>
          <a:xfrm>
            <a:off x="2558473" y="3434351"/>
            <a:ext cx="1695882" cy="542655"/>
          </a:xfrm>
          <a:prstGeom prst="rect">
            <a:avLst/>
          </a:prstGeom>
          <a:solidFill>
            <a:srgbClr val="0092CC"/>
          </a:solidFill>
          <a:ln w="9525" cap="flat" cmpd="sng">
            <a:solidFill>
              <a:schemeClr val="tx1"/>
            </a:solidFill>
            <a:prstDash val="solid"/>
            <a:miter/>
            <a:headEnd type="none" w="med" len="med"/>
            <a:tailEnd type="none" w="med" len="med"/>
          </a:ln>
        </p:spPr>
        <p:txBody>
          <a:bodyPr wrap="none" anchor="b"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a:t>
            </a:r>
          </a:p>
        </p:txBody>
      </p:sp>
      <p:sp>
        <p:nvSpPr>
          <p:cNvPr id="9" name="Rectangle 17"/>
          <p:cNvSpPr/>
          <p:nvPr>
            <p:custDataLst>
              <p:tags r:id="rId5"/>
            </p:custDataLst>
          </p:nvPr>
        </p:nvSpPr>
        <p:spPr>
          <a:xfrm>
            <a:off x="4254355" y="3434351"/>
            <a:ext cx="2543823" cy="542655"/>
          </a:xfrm>
          <a:prstGeom prst="rect">
            <a:avLst/>
          </a:prstGeom>
          <a:solidFill>
            <a:srgbClr val="0092CC"/>
          </a:solidFill>
          <a:ln w="9525" cap="flat" cmpd="sng">
            <a:solidFill>
              <a:schemeClr val="tx1"/>
            </a:solidFill>
            <a:prstDash val="solid"/>
            <a:miter/>
            <a:headEnd type="none" w="med" len="med"/>
            <a:tailEnd type="none" w="med" len="med"/>
          </a:ln>
        </p:spPr>
        <p:txBody>
          <a:bodyPr wrap="none" anchor="b"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（写数申请）</a:t>
            </a:r>
            <a:endParaRPr lang="zh-CN" altLang="en-US"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Line 18"/>
          <p:cNvSpPr/>
          <p:nvPr>
            <p:custDataLst>
              <p:tags r:id="rId6"/>
            </p:custDataLst>
          </p:nvPr>
        </p:nvSpPr>
        <p:spPr>
          <a:xfrm>
            <a:off x="6798178" y="3081042"/>
            <a:ext cx="0" cy="282647"/>
          </a:xfrm>
          <a:prstGeom prst="line">
            <a:avLst/>
          </a:prstGeom>
          <a:solidFill>
            <a:srgbClr val="0092CC"/>
          </a:solidFill>
          <a:ln w="9525" cap="flat" cmpd="sng">
            <a:solidFill>
              <a:schemeClr val="tx1"/>
            </a:solidFill>
            <a:prstDash val="solid"/>
            <a:miter/>
            <a:headEnd type="none" w="med" len="med"/>
            <a:tailEnd type="triangle" w="med" len="med"/>
          </a:ln>
        </p:spPr>
      </p:sp>
      <p:sp>
        <p:nvSpPr>
          <p:cNvPr id="11" name="Text Box 19"/>
          <p:cNvSpPr txBox="1"/>
          <p:nvPr/>
        </p:nvSpPr>
        <p:spPr>
          <a:xfrm>
            <a:off x="6410716" y="2848447"/>
            <a:ext cx="1059926" cy="341532"/>
          </a:xfrm>
          <a:prstGeom prst="rect">
            <a:avLst/>
          </a:prstGeom>
          <a:solidFill>
            <a:srgbClr val="000000">
              <a:alpha val="0"/>
            </a:srgbClr>
          </a:solidFill>
          <a:ln w="9525">
            <a:noFill/>
          </a:ln>
        </p:spPr>
        <p:txBody>
          <a:bodyPr>
            <a:normAutofit fontScale="95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50000"/>
              </a:spcBef>
              <a:buClrTx/>
              <a:buFontTx/>
              <a:buNone/>
            </a:pPr>
            <a:r>
              <a:rPr lang="zh-CN" altLang="en-US" sz="18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写入</a:t>
            </a:r>
            <a:r>
              <a:rPr lang="en-US" altLang="zh-CN" sz="1800" b="0" baseline="-25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m</a:t>
            </a:r>
          </a:p>
        </p:txBody>
      </p:sp>
      <p:sp>
        <p:nvSpPr>
          <p:cNvPr id="12" name="Rectangle 20"/>
          <p:cNvSpPr/>
          <p:nvPr>
            <p:custDataLst>
              <p:tags r:id="rId7"/>
            </p:custDataLst>
          </p:nvPr>
        </p:nvSpPr>
        <p:spPr>
          <a:xfrm>
            <a:off x="4254355" y="4188991"/>
            <a:ext cx="2543823" cy="542655"/>
          </a:xfrm>
          <a:prstGeom prst="rect">
            <a:avLst/>
          </a:prstGeom>
          <a:solidFill>
            <a:srgbClr val="0092CC"/>
          </a:solidFill>
          <a:ln w="9525" cap="flat" cmpd="sng">
            <a:solidFill>
              <a:schemeClr val="tx1"/>
            </a:solidFill>
            <a:prstDash val="solid"/>
            <a:miter/>
            <a:headEnd type="none" w="med" len="med"/>
            <a:tailEnd type="none" w="med" len="med"/>
          </a:ln>
        </p:spPr>
        <p:txBody>
          <a:bodyPr wrap="none" anchor="b"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（读数申请）</a:t>
            </a:r>
            <a:endParaRPr lang="zh-CN" altLang="en-US"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Rectangle 21"/>
          <p:cNvSpPr/>
          <p:nvPr>
            <p:custDataLst>
              <p:tags r:id="rId8"/>
            </p:custDataLst>
          </p:nvPr>
        </p:nvSpPr>
        <p:spPr>
          <a:xfrm>
            <a:off x="6798178" y="4188991"/>
            <a:ext cx="1695882" cy="542655"/>
          </a:xfrm>
          <a:prstGeom prst="rect">
            <a:avLst/>
          </a:prstGeom>
          <a:solidFill>
            <a:srgbClr val="0092CC"/>
          </a:solidFill>
          <a:ln w="9525" cap="flat" cmpd="sng">
            <a:solidFill>
              <a:schemeClr val="tx1"/>
            </a:solidFill>
            <a:prstDash val="solid"/>
            <a:miter/>
            <a:headEnd type="none" w="med" len="med"/>
            <a:tailEnd type="none" w="med" len="med"/>
          </a:ln>
        </p:spPr>
        <p:txBody>
          <a:bodyPr wrap="none" anchor="b"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a:t>
            </a:r>
          </a:p>
        </p:txBody>
      </p:sp>
      <p:sp>
        <p:nvSpPr>
          <p:cNvPr id="14" name="Text Box 22"/>
          <p:cNvSpPr txBox="1"/>
          <p:nvPr>
            <p:custDataLst>
              <p:tags r:id="rId9"/>
            </p:custDataLst>
          </p:nvPr>
        </p:nvSpPr>
        <p:spPr>
          <a:xfrm>
            <a:off x="3830384" y="4872969"/>
            <a:ext cx="1059926" cy="386714"/>
          </a:xfrm>
          <a:prstGeom prst="rect">
            <a:avLst/>
          </a:prstGeom>
          <a:noFill/>
          <a:ln w="9525">
            <a:noFill/>
          </a:ln>
          <a:extLst>
            <a:ext uri="{909E8E84-426E-40DD-AFC4-6F175D3DCCD1}">
              <a14:hiddenFill xmlns:a14="http://schemas.microsoft.com/office/drawing/2010/main">
                <a:solidFill>
                  <a:srgbClr val="0092CC"/>
                </a:solidFill>
              </a14:hiddenFill>
            </a:ext>
          </a:extLst>
        </p:spPr>
        <p:txBody>
          <a:bodyPr>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50000"/>
              </a:spcBef>
              <a:buClrTx/>
              <a:buFontTx/>
              <a:buNone/>
            </a:pPr>
            <a:r>
              <a:rPr lang="zh-CN" altLang="en-US" sz="18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需读</a:t>
            </a:r>
            <a:r>
              <a:rPr lang="en-US" altLang="zh-CN" sz="1800" b="0" baseline="-25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m</a:t>
            </a:r>
          </a:p>
        </p:txBody>
      </p:sp>
      <p:sp>
        <p:nvSpPr>
          <p:cNvPr id="15" name="Line 23"/>
          <p:cNvSpPr/>
          <p:nvPr>
            <p:custDataLst>
              <p:tags r:id="rId10"/>
            </p:custDataLst>
          </p:nvPr>
        </p:nvSpPr>
        <p:spPr>
          <a:xfrm flipV="1">
            <a:off x="4678325" y="4731645"/>
            <a:ext cx="0" cy="282647"/>
          </a:xfrm>
          <a:prstGeom prst="line">
            <a:avLst/>
          </a:prstGeom>
          <a:solidFill>
            <a:srgbClr val="0092CC"/>
          </a:solidFill>
          <a:ln w="9525" cap="flat" cmpd="sng">
            <a:solidFill>
              <a:schemeClr val="tx1"/>
            </a:solidFill>
            <a:prstDash val="solid"/>
            <a:miter/>
            <a:headEnd type="none" w="med" len="med"/>
            <a:tailEnd type="triangle" w="med" len="med"/>
          </a:ln>
        </p:spPr>
      </p:sp>
      <p:sp>
        <p:nvSpPr>
          <p:cNvPr id="16" name="Text Box 8"/>
          <p:cNvSpPr txBox="1"/>
          <p:nvPr>
            <p:custDataLst>
              <p:tags r:id="rId11"/>
            </p:custDataLst>
          </p:nvPr>
        </p:nvSpPr>
        <p:spPr>
          <a:xfrm>
            <a:off x="4104268" y="5615941"/>
            <a:ext cx="2289440" cy="341629"/>
          </a:xfrm>
          <a:prstGeom prst="rect">
            <a:avLst/>
          </a:prstGeom>
          <a:noFill/>
          <a:ln w="9525">
            <a:noFill/>
          </a:ln>
          <a:extLst>
            <a:ext uri="{909E8E84-426E-40DD-AFC4-6F175D3DCCD1}">
              <a14:hiddenFill xmlns:a14="http://schemas.microsoft.com/office/drawing/2010/main">
                <a:grpFill/>
              </a14:hiddenFill>
            </a:ext>
          </a:extLst>
        </p:spPr>
        <p:txBody>
          <a:bodyPr wrap="none">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l" eaLnBrk="1" fontAlgn="ctr" hangingPunct="1">
              <a:spcBef>
                <a:spcPct val="0"/>
              </a:spcBef>
              <a:buClrTx/>
              <a:buFontTx/>
              <a:buNone/>
            </a:pPr>
            <a:r>
              <a:rPr lang="zh-CN" altLang="en-US" sz="2000" dirty="0">
                <a:solidFill>
                  <a:srgbClr val="000000"/>
                </a:solidFill>
                <a:latin typeface="微软雅黑" panose="020B0503020204020204" pitchFamily="34" charset="-122"/>
                <a:ea typeface="微软雅黑" panose="020B0503020204020204" pitchFamily="34" charset="-122"/>
              </a:rPr>
              <a:t>主存数相关的时间关系</a:t>
            </a:r>
          </a:p>
        </p:txBody>
      </p:sp>
      <p:pic>
        <p:nvPicPr>
          <p:cNvPr id="42" name="图片 41" descr="微信截图_20240112211134"/>
          <p:cNvPicPr>
            <a:picLocks noChangeAspect="1"/>
          </p:cNvPicPr>
          <p:nvPr>
            <p:custDataLst>
              <p:tags r:id="rId12"/>
            </p:custDataLst>
          </p:nvPr>
        </p:nvPicPr>
        <p:blipFill>
          <a:blip r:embed="rId15"/>
          <a:stretch>
            <a:fillRect/>
          </a:stretch>
        </p:blipFill>
        <p:spPr>
          <a:xfrm>
            <a:off x="9227820" y="201295"/>
            <a:ext cx="1895475" cy="485775"/>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635" y="988695"/>
            <a:ext cx="11520805" cy="4604385"/>
          </a:xfrm>
          <a:prstGeom prst="rect">
            <a:avLst/>
          </a:prstGeom>
          <a:solidFill>
            <a:srgbClr val="003164">
              <a:alpha val="80000"/>
            </a:srgb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a:cs typeface="微软雅黑" panose="020B0503020204020204" pitchFamily="34" charset="-122"/>
              </a:rPr>
              <a:t>         </a:t>
            </a:r>
          </a:p>
        </p:txBody>
      </p:sp>
      <p:grpSp>
        <p:nvGrpSpPr>
          <p:cNvPr id="5" name="组合 10"/>
          <p:cNvGrpSpPr/>
          <p:nvPr/>
        </p:nvGrpSpPr>
        <p:grpSpPr>
          <a:xfrm>
            <a:off x="3720212" y="2001588"/>
            <a:ext cx="2563608" cy="724727"/>
            <a:chOff x="1409700" y="1155700"/>
            <a:chExt cx="2714463" cy="767269"/>
          </a:xfrm>
        </p:grpSpPr>
        <p:sp>
          <p:nvSpPr>
            <p:cNvPr id="31" name="文本框 30"/>
            <p:cNvSpPr txBox="1"/>
            <p:nvPr/>
          </p:nvSpPr>
          <p:spPr>
            <a:xfrm>
              <a:off x="1409700" y="1155700"/>
              <a:ext cx="1220721" cy="713122"/>
            </a:xfrm>
            <a:prstGeom prst="rect">
              <a:avLst/>
            </a:prstGeom>
            <a:noFill/>
          </p:spPr>
          <p:txBody>
            <a:bodyPr wrap="none" rtlCol="0">
              <a:spAutoFit/>
            </a:bodyPr>
            <a:lstStyle/>
            <a:p>
              <a:pPr defTabSz="863600"/>
              <a:r>
                <a:rPr lang="zh-CN" altLang="en-US" sz="3775"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目录</a:t>
              </a:r>
            </a:p>
          </p:txBody>
        </p:sp>
        <p:sp>
          <p:nvSpPr>
            <p:cNvPr id="32" name="文本框 31"/>
            <p:cNvSpPr txBox="1"/>
            <p:nvPr/>
          </p:nvSpPr>
          <p:spPr>
            <a:xfrm>
              <a:off x="2747288" y="1520685"/>
              <a:ext cx="1376875" cy="391012"/>
            </a:xfrm>
            <a:prstGeom prst="rect">
              <a:avLst/>
            </a:prstGeom>
            <a:noFill/>
          </p:spPr>
          <p:txBody>
            <a:bodyPr wrap="none" rtlCol="0">
              <a:spAutoFit/>
            </a:bodyPr>
            <a:lstStyle/>
            <a:p>
              <a:pPr defTabSz="863600"/>
              <a:r>
                <a:rPr lang="en-US" altLang="zh-CN" sz="1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CONTENT</a:t>
              </a:r>
            </a:p>
          </p:txBody>
        </p:sp>
        <p:cxnSp>
          <p:nvCxnSpPr>
            <p:cNvPr id="34" name="直接连接符 33"/>
            <p:cNvCxnSpPr/>
            <p:nvPr/>
          </p:nvCxnSpPr>
          <p:spPr>
            <a:xfrm flipH="1">
              <a:off x="2451765" y="1461463"/>
              <a:ext cx="413246" cy="461506"/>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nvSpPr>
        <p:spPr>
          <a:xfrm>
            <a:off x="3759835" y="2921000"/>
            <a:ext cx="4369435" cy="460375"/>
          </a:xfrm>
          <a:prstGeom prst="rect">
            <a:avLst/>
          </a:prstGeom>
          <a:noFill/>
        </p:spPr>
        <p:txBody>
          <a:bodyPr wrap="square" rtlCol="0">
            <a:spAutoFit/>
          </a:bodyPr>
          <a:lstStyle/>
          <a:p>
            <a:pPr defTabSz="863600"/>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01  </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重叠方式</a:t>
            </a:r>
          </a:p>
        </p:txBody>
      </p:sp>
      <p:sp>
        <p:nvSpPr>
          <p:cNvPr id="41" name="文本框 40"/>
          <p:cNvSpPr txBox="1"/>
          <p:nvPr/>
        </p:nvSpPr>
        <p:spPr>
          <a:xfrm>
            <a:off x="3759835" y="3565525"/>
            <a:ext cx="4024630" cy="460375"/>
          </a:xfrm>
          <a:prstGeom prst="rect">
            <a:avLst/>
          </a:prstGeom>
          <a:noFill/>
        </p:spPr>
        <p:txBody>
          <a:bodyPr wrap="square" rtlCol="0">
            <a:spAutoFit/>
          </a:bodyPr>
          <a:lstStyle/>
          <a:p>
            <a:pPr defTabSz="863600"/>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02  </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流水方式</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5.1.2 相关处理</a:t>
            </a:r>
          </a:p>
        </p:txBody>
      </p:sp>
      <p:sp>
        <p:nvSpPr>
          <p:cNvPr id="2" name="TextBox 30"/>
          <p:cNvSpPr txBox="1"/>
          <p:nvPr>
            <p:custDataLst>
              <p:tags r:id="rId3"/>
            </p:custDataLst>
          </p:nvPr>
        </p:nvSpPr>
        <p:spPr>
          <a:xfrm>
            <a:off x="1013404" y="1151890"/>
            <a:ext cx="9492656" cy="2463856"/>
          </a:xfrm>
          <a:prstGeom prst="rect">
            <a:avLst/>
          </a:prstGeom>
          <a:noFill/>
        </p:spPr>
        <p:txBody>
          <a:bodyPr wrap="square" rtlCol="0">
            <a:normAutofit/>
          </a:bodyPr>
          <a:lstStyle/>
          <a:p>
            <a:pPr marL="0" indent="0" eaLnBrk="1" latinLnBrk="0" hangingPunct="1">
              <a:lnSpc>
                <a:spcPct val="150000"/>
              </a:lnSpc>
              <a:spcBef>
                <a:spcPts val="0"/>
              </a:spcBef>
              <a:spcAft>
                <a:spcPts val="0"/>
              </a:spcAft>
              <a:buSzPct val="70000"/>
              <a:buFont typeface="Wingdings" panose="05000000000000000000" pitchFamily="2" charset="2"/>
              <a:buNone/>
            </a:pPr>
            <a:r>
              <a:rPr lang="en-US" altLang="zh-CN" sz="2000" b="1" dirty="0">
                <a:solidFill>
                  <a:srgbClr val="D53E25"/>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b="1" dirty="0">
                <a:solidFill>
                  <a:srgbClr val="D53E25"/>
                </a:solidFill>
                <a:latin typeface="微软雅黑" panose="020B0503020204020204" pitchFamily="34" charset="-122"/>
                <a:ea typeface="微软雅黑" panose="020B0503020204020204" pitchFamily="34" charset="-122"/>
                <a:cs typeface="微软雅黑" panose="020B0503020204020204" pitchFamily="34" charset="-122"/>
                <a:sym typeface="+mn-ea"/>
              </a:rPr>
              <a:t>.主存空间数相关的处理</a:t>
            </a:r>
          </a:p>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方法：</a:t>
            </a: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推后读。由存储器控制器给读数、写数申请安排不同的访存优先级。</a:t>
            </a:r>
          </a:p>
          <a:p>
            <a:pPr marL="730250" lvl="1"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18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在存控中设置写数级别高于读数级别，则当第k条和第k+1条指令出现主存数相关时，存控先去处理“执行k”的写数，而将“分析k+1”的读申请推迟到下一个主存周期再处理，自动实现推后“分析k+1”</a:t>
            </a:r>
          </a:p>
        </p:txBody>
      </p:sp>
      <p:sp>
        <p:nvSpPr>
          <p:cNvPr id="4" name="Text Box 8"/>
          <p:cNvSpPr txBox="1"/>
          <p:nvPr>
            <p:custDataLst>
              <p:tags r:id="rId4"/>
            </p:custDataLst>
          </p:nvPr>
        </p:nvSpPr>
        <p:spPr>
          <a:xfrm>
            <a:off x="4393017" y="5648827"/>
            <a:ext cx="1786959" cy="327158"/>
          </a:xfrm>
          <a:prstGeom prst="rect">
            <a:avLst/>
          </a:prstGeom>
          <a:noFill/>
          <a:ln w="9525">
            <a:noFill/>
          </a:ln>
          <a:extLst>
            <a:ext uri="{909E8E84-426E-40DD-AFC4-6F175D3DCCD1}">
              <a14:hiddenFill xmlns:a14="http://schemas.microsoft.com/office/drawing/2010/main">
                <a:grpFill/>
              </a14:hiddenFill>
            </a:ext>
          </a:extLst>
        </p:spPr>
        <p:txBody>
          <a:bodyPr wrap="none">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l" eaLnBrk="1" fontAlgn="ctr" hangingPunct="1">
              <a:spcBef>
                <a:spcPct val="0"/>
              </a:spcBef>
              <a:buClrTx/>
              <a:buFontTx/>
              <a:buNone/>
            </a:pPr>
            <a:r>
              <a:rPr lang="zh-CN" altLang="en-US" sz="2000" dirty="0">
                <a:solidFill>
                  <a:srgbClr val="000000"/>
                </a:solidFill>
                <a:latin typeface="Tahoma" panose="020B0604030504040204" pitchFamily="34" charset="0"/>
                <a:ea typeface="微软雅黑" panose="020B0503020204020204" pitchFamily="34" charset="-122"/>
              </a:rPr>
              <a:t>主存数相关的处理</a:t>
            </a:r>
          </a:p>
        </p:txBody>
      </p:sp>
      <p:sp>
        <p:nvSpPr>
          <p:cNvPr id="8" name="Text Box 3"/>
          <p:cNvSpPr txBox="1"/>
          <p:nvPr>
            <p:custDataLst>
              <p:tags r:id="rId5"/>
            </p:custDataLst>
          </p:nvPr>
        </p:nvSpPr>
        <p:spPr>
          <a:xfrm>
            <a:off x="3698919" y="5560833"/>
            <a:ext cx="275264" cy="408947"/>
          </a:xfrm>
          <a:prstGeom prst="rect">
            <a:avLst/>
          </a:prstGeom>
          <a:noFill/>
          <a:ln w="9525">
            <a:noFill/>
          </a:ln>
          <a:extLst>
            <a:ext uri="{909E8E84-426E-40DD-AFC4-6F175D3DCCD1}">
              <a14:hiddenFill xmlns:a14="http://schemas.microsoft.com/office/drawing/2010/main">
                <a:grpFill/>
              </a14:hiddenFill>
            </a:ext>
          </a:extLst>
        </p:spPr>
        <p:txBody>
          <a:bodyPr wrap="none">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endParaRPr lang="zh-CN" altLang="en-US" sz="2400" b="0" dirty="0">
              <a:latin typeface="Tahoma" panose="020B0604030504040204" pitchFamily="34" charset="0"/>
              <a:ea typeface="微软雅黑" panose="020B0503020204020204" pitchFamily="34" charset="-122"/>
            </a:endParaRPr>
          </a:p>
        </p:txBody>
      </p:sp>
      <p:sp>
        <p:nvSpPr>
          <p:cNvPr id="9" name="Rectangle 4"/>
          <p:cNvSpPr/>
          <p:nvPr>
            <p:custDataLst>
              <p:tags r:id="rId6"/>
            </p:custDataLst>
          </p:nvPr>
        </p:nvSpPr>
        <p:spPr>
          <a:xfrm>
            <a:off x="2209787" y="3713072"/>
            <a:ext cx="1624508" cy="529441"/>
          </a:xfrm>
          <a:prstGeom prst="rect">
            <a:avLst/>
          </a:prstGeom>
          <a:solidFill>
            <a:srgbClr val="0092CC"/>
          </a:solidFill>
          <a:ln w="9525" cap="flat" cmpd="sng">
            <a:solidFill>
              <a:schemeClr val="tx1"/>
            </a:solidFill>
            <a:prstDash val="solid"/>
            <a:miter/>
            <a:headEnd type="none" w="med" len="med"/>
            <a:tailEnd type="none" w="med" len="med"/>
          </a:ln>
        </p:spPr>
        <p:txBody>
          <a:bodyPr wrap="none" anchor="b"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a:t>
            </a:r>
          </a:p>
        </p:txBody>
      </p:sp>
      <p:sp>
        <p:nvSpPr>
          <p:cNvPr id="10" name="Rectangle 5"/>
          <p:cNvSpPr/>
          <p:nvPr>
            <p:custDataLst>
              <p:tags r:id="rId7"/>
            </p:custDataLst>
          </p:nvPr>
        </p:nvSpPr>
        <p:spPr>
          <a:xfrm>
            <a:off x="3834295" y="3713072"/>
            <a:ext cx="1827572" cy="529441"/>
          </a:xfrm>
          <a:prstGeom prst="rect">
            <a:avLst/>
          </a:prstGeom>
          <a:solidFill>
            <a:srgbClr val="0092CC"/>
          </a:solidFill>
          <a:ln w="9525" cap="flat" cmpd="sng">
            <a:solidFill>
              <a:schemeClr val="tx1"/>
            </a:solidFill>
            <a:prstDash val="solid"/>
            <a:miter/>
            <a:headEnd type="none" w="med" len="med"/>
            <a:tailEnd type="none" w="med" len="med"/>
          </a:ln>
        </p:spPr>
        <p:txBody>
          <a:bodyPr wrap="none" anchor="b"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（写数）</a:t>
            </a:r>
            <a:endParaRPr lang="zh-CN" altLang="en-US"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Rectangle 6"/>
          <p:cNvSpPr/>
          <p:nvPr>
            <p:custDataLst>
              <p:tags r:id="rId8"/>
            </p:custDataLst>
          </p:nvPr>
        </p:nvSpPr>
        <p:spPr>
          <a:xfrm>
            <a:off x="5661867" y="4513264"/>
            <a:ext cx="1962947" cy="541503"/>
          </a:xfrm>
          <a:prstGeom prst="rect">
            <a:avLst/>
          </a:prstGeom>
          <a:solidFill>
            <a:srgbClr val="0092CC"/>
          </a:solidFill>
          <a:ln w="9525" cap="flat" cmpd="sng">
            <a:solidFill>
              <a:schemeClr val="tx1"/>
            </a:solidFill>
            <a:prstDash val="solid"/>
            <a:miter/>
            <a:headEnd type="none" w="med" len="med"/>
            <a:tailEnd type="none" w="med" len="med"/>
          </a:ln>
        </p:spPr>
        <p:txBody>
          <a:bodyPr wrap="none" anchor="b"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k+1</a:t>
            </a: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（读数）</a:t>
            </a:r>
          </a:p>
        </p:txBody>
      </p:sp>
      <p:sp>
        <p:nvSpPr>
          <p:cNvPr id="12" name="Rectangle 7"/>
          <p:cNvSpPr/>
          <p:nvPr>
            <p:custDataLst>
              <p:tags r:id="rId9"/>
            </p:custDataLst>
          </p:nvPr>
        </p:nvSpPr>
        <p:spPr>
          <a:xfrm>
            <a:off x="7624814" y="4513264"/>
            <a:ext cx="1827572" cy="541503"/>
          </a:xfrm>
          <a:prstGeom prst="rect">
            <a:avLst/>
          </a:prstGeom>
          <a:solidFill>
            <a:srgbClr val="0092CC"/>
          </a:solidFill>
          <a:ln w="9525" cap="flat" cmpd="sng">
            <a:solidFill>
              <a:schemeClr val="tx1"/>
            </a:solidFill>
            <a:prstDash val="solid"/>
            <a:miter/>
            <a:headEnd type="none" w="med" len="med"/>
            <a:tailEnd type="none" w="med" len="med"/>
          </a:ln>
        </p:spPr>
        <p:txBody>
          <a:bodyPr wrap="none" anchor="b"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k+1</a:t>
            </a:r>
          </a:p>
        </p:txBody>
      </p:sp>
      <p:sp>
        <p:nvSpPr>
          <p:cNvPr id="13" name="Line 8"/>
          <p:cNvSpPr/>
          <p:nvPr>
            <p:custDataLst>
              <p:tags r:id="rId10"/>
            </p:custDataLst>
          </p:nvPr>
        </p:nvSpPr>
        <p:spPr>
          <a:xfrm>
            <a:off x="5661867" y="3342382"/>
            <a:ext cx="0" cy="270751"/>
          </a:xfrm>
          <a:prstGeom prst="line">
            <a:avLst/>
          </a:prstGeom>
          <a:solidFill>
            <a:srgbClr val="0092CC"/>
          </a:solidFill>
          <a:ln w="9525" cap="flat" cmpd="sng">
            <a:solidFill>
              <a:schemeClr val="tx1"/>
            </a:solidFill>
            <a:prstDash val="solid"/>
            <a:miter/>
            <a:headEnd type="none" w="med" len="med"/>
            <a:tailEnd type="triangle" w="med" len="med"/>
          </a:ln>
        </p:spPr>
      </p:sp>
      <p:sp>
        <p:nvSpPr>
          <p:cNvPr id="14" name="Text Box 9"/>
          <p:cNvSpPr txBox="1"/>
          <p:nvPr>
            <p:custDataLst>
              <p:tags r:id="rId11"/>
            </p:custDataLst>
          </p:nvPr>
        </p:nvSpPr>
        <p:spPr>
          <a:xfrm>
            <a:off x="5797242" y="3342382"/>
            <a:ext cx="1015318" cy="359409"/>
          </a:xfrm>
          <a:prstGeom prst="rect">
            <a:avLst/>
          </a:prstGeom>
          <a:noFill/>
          <a:ln w="9525">
            <a:noFill/>
          </a:ln>
          <a:extLst>
            <a:ext uri="{909E8E84-426E-40DD-AFC4-6F175D3DCCD1}">
              <a14:hiddenFill xmlns:a14="http://schemas.microsoft.com/office/drawing/2010/main">
                <a:grpFill/>
              </a14:hiddenFill>
            </a:ext>
          </a:extLst>
        </p:spPr>
        <p:txBody>
          <a:bodyPr>
            <a:normAutofit fontScale="9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50000"/>
              </a:spcBef>
              <a:buClrTx/>
              <a:buFontTx/>
              <a:buNone/>
            </a:pPr>
            <a:r>
              <a:rPr lang="zh-CN" altLang="en-US" sz="1800" b="0" dirty="0">
                <a:solidFill>
                  <a:srgbClr val="000000"/>
                </a:solidFill>
                <a:latin typeface="Tahoma" panose="020B0604030504040204" pitchFamily="34" charset="0"/>
                <a:ea typeface="微软雅黑" panose="020B0503020204020204" pitchFamily="34" charset="-122"/>
              </a:rPr>
              <a:t>写入</a:t>
            </a:r>
            <a:r>
              <a:rPr lang="en-US" altLang="zh-CN" sz="1800" b="0" baseline="-25000" dirty="0">
                <a:solidFill>
                  <a:srgbClr val="000000"/>
                </a:solidFill>
                <a:latin typeface="Tahoma" panose="020B0604030504040204" pitchFamily="34" charset="0"/>
                <a:ea typeface="微软雅黑" panose="020B0503020204020204" pitchFamily="34" charset="-122"/>
              </a:rPr>
              <a:t>m</a:t>
            </a:r>
          </a:p>
        </p:txBody>
      </p:sp>
      <p:sp>
        <p:nvSpPr>
          <p:cNvPr id="15" name="Line 10"/>
          <p:cNvSpPr/>
          <p:nvPr>
            <p:custDataLst>
              <p:tags r:id="rId12"/>
            </p:custDataLst>
          </p:nvPr>
        </p:nvSpPr>
        <p:spPr>
          <a:xfrm flipV="1">
            <a:off x="6474121" y="5122455"/>
            <a:ext cx="0" cy="270751"/>
          </a:xfrm>
          <a:prstGeom prst="line">
            <a:avLst/>
          </a:prstGeom>
          <a:solidFill>
            <a:srgbClr val="0092CC"/>
          </a:solidFill>
          <a:ln w="9525" cap="flat" cmpd="sng">
            <a:solidFill>
              <a:schemeClr val="tx1"/>
            </a:solidFill>
            <a:prstDash val="solid"/>
            <a:miter/>
            <a:headEnd type="none" w="med" len="med"/>
            <a:tailEnd type="triangle" w="med" len="med"/>
          </a:ln>
        </p:spPr>
      </p:sp>
      <p:sp>
        <p:nvSpPr>
          <p:cNvPr id="16" name="Text Box 11"/>
          <p:cNvSpPr txBox="1"/>
          <p:nvPr>
            <p:custDataLst>
              <p:tags r:id="rId13"/>
            </p:custDataLst>
          </p:nvPr>
        </p:nvSpPr>
        <p:spPr>
          <a:xfrm>
            <a:off x="6609497" y="5190143"/>
            <a:ext cx="1015318" cy="359409"/>
          </a:xfrm>
          <a:prstGeom prst="rect">
            <a:avLst/>
          </a:prstGeom>
          <a:noFill/>
          <a:ln w="9525">
            <a:noFill/>
          </a:ln>
          <a:extLst>
            <a:ext uri="{909E8E84-426E-40DD-AFC4-6F175D3DCCD1}">
              <a14:hiddenFill xmlns:a14="http://schemas.microsoft.com/office/drawing/2010/main">
                <a:grpFill/>
              </a14:hiddenFill>
            </a:ext>
          </a:extLst>
        </p:spPr>
        <p:txBody>
          <a:bodyPr>
            <a:normAutofit fontScale="9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50000"/>
              </a:spcBef>
              <a:buClrTx/>
              <a:buFontTx/>
              <a:buNone/>
            </a:pPr>
            <a:r>
              <a:rPr lang="zh-CN" altLang="en-US" sz="1800" b="0" dirty="0">
                <a:solidFill>
                  <a:srgbClr val="000000"/>
                </a:solidFill>
                <a:latin typeface="Tahoma" panose="020B0604030504040204" pitchFamily="34" charset="0"/>
                <a:ea typeface="微软雅黑" panose="020B0503020204020204" pitchFamily="34" charset="-122"/>
              </a:rPr>
              <a:t>读</a:t>
            </a:r>
            <a:r>
              <a:rPr lang="en-US" altLang="zh-CN" sz="1800" b="0" baseline="-25000" dirty="0">
                <a:solidFill>
                  <a:srgbClr val="000000"/>
                </a:solidFill>
                <a:latin typeface="Tahoma" panose="020B0604030504040204" pitchFamily="34" charset="0"/>
                <a:ea typeface="微软雅黑" panose="020B0503020204020204" pitchFamily="34" charset="-122"/>
              </a:rPr>
              <a:t>m</a:t>
            </a:r>
          </a:p>
        </p:txBody>
      </p:sp>
      <p:sp>
        <p:nvSpPr>
          <p:cNvPr id="17" name="Line 12"/>
          <p:cNvSpPr/>
          <p:nvPr>
            <p:custDataLst>
              <p:tags r:id="rId14"/>
            </p:custDataLst>
          </p:nvPr>
        </p:nvSpPr>
        <p:spPr>
          <a:xfrm>
            <a:off x="3834295" y="4580952"/>
            <a:ext cx="0" cy="406127"/>
          </a:xfrm>
          <a:prstGeom prst="line">
            <a:avLst/>
          </a:prstGeom>
          <a:solidFill>
            <a:srgbClr val="0092CC"/>
          </a:solidFill>
          <a:ln w="9525" cap="flat" cmpd="sng">
            <a:solidFill>
              <a:schemeClr val="tx1"/>
            </a:solidFill>
            <a:prstDash val="solid"/>
            <a:miter/>
            <a:headEnd type="none" w="med" len="med"/>
            <a:tailEnd type="none" w="med" len="med"/>
          </a:ln>
        </p:spPr>
      </p:sp>
      <p:sp>
        <p:nvSpPr>
          <p:cNvPr id="18" name="Line 13"/>
          <p:cNvSpPr/>
          <p:nvPr>
            <p:custDataLst>
              <p:tags r:id="rId15"/>
            </p:custDataLst>
          </p:nvPr>
        </p:nvSpPr>
        <p:spPr>
          <a:xfrm>
            <a:off x="3834295" y="4784016"/>
            <a:ext cx="1759884" cy="0"/>
          </a:xfrm>
          <a:prstGeom prst="line">
            <a:avLst/>
          </a:prstGeom>
          <a:solidFill>
            <a:srgbClr val="0092CC"/>
          </a:solidFill>
          <a:ln w="9525" cap="flat" cmpd="sng">
            <a:solidFill>
              <a:schemeClr val="tx1"/>
            </a:solidFill>
            <a:prstDash val="solid"/>
            <a:miter/>
            <a:headEnd type="none" w="med" len="med"/>
            <a:tailEnd type="triangle" w="med" len="med"/>
          </a:ln>
        </p:spPr>
      </p:sp>
      <p:sp>
        <p:nvSpPr>
          <p:cNvPr id="19" name="Text Box 14"/>
          <p:cNvSpPr txBox="1"/>
          <p:nvPr>
            <p:custDataLst>
              <p:tags r:id="rId16"/>
            </p:custDataLst>
          </p:nvPr>
        </p:nvSpPr>
        <p:spPr>
          <a:xfrm>
            <a:off x="4105046" y="4851703"/>
            <a:ext cx="1015318" cy="573090"/>
          </a:xfrm>
          <a:prstGeom prst="rect">
            <a:avLst/>
          </a:prstGeom>
          <a:noFill/>
          <a:ln w="9525">
            <a:noFill/>
          </a:ln>
          <a:extLst>
            <a:ext uri="{909E8E84-426E-40DD-AFC4-6F175D3DCCD1}">
              <a14:hiddenFill xmlns:a14="http://schemas.microsoft.com/office/drawing/2010/main">
                <a:grpFill/>
              </a14:hiddenFill>
            </a:ext>
          </a:extLst>
        </p:spPr>
        <p:txBody>
          <a:bodyPr>
            <a:normAutofit fontScale="90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50000"/>
              </a:spcBef>
              <a:buClrTx/>
              <a:buFontTx/>
              <a:buNone/>
            </a:pPr>
            <a:r>
              <a:rPr lang="zh-CN" altLang="en-US" sz="1800" b="0" dirty="0">
                <a:solidFill>
                  <a:srgbClr val="000000"/>
                </a:solidFill>
                <a:latin typeface="Tahoma" panose="020B0604030504040204" pitchFamily="34" charset="0"/>
                <a:ea typeface="微软雅黑" panose="020B0503020204020204" pitchFamily="34" charset="-122"/>
              </a:rPr>
              <a:t>退后一个主存周期</a:t>
            </a:r>
          </a:p>
        </p:txBody>
      </p:sp>
      <p:pic>
        <p:nvPicPr>
          <p:cNvPr id="42" name="图片 41" descr="微信截图_20240112211134"/>
          <p:cNvPicPr>
            <a:picLocks noChangeAspect="1"/>
          </p:cNvPicPr>
          <p:nvPr>
            <p:custDataLst>
              <p:tags r:id="rId17"/>
            </p:custDataLst>
          </p:nvPr>
        </p:nvPicPr>
        <p:blipFill>
          <a:blip r:embed="rId20"/>
          <a:stretch>
            <a:fillRect/>
          </a:stretch>
        </p:blipFill>
        <p:spPr>
          <a:xfrm>
            <a:off x="9227820" y="201295"/>
            <a:ext cx="1895475" cy="485775"/>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5.1.2 相关处理</a:t>
            </a:r>
          </a:p>
        </p:txBody>
      </p:sp>
      <p:sp>
        <p:nvSpPr>
          <p:cNvPr id="4" name="TextBox 30"/>
          <p:cNvSpPr txBox="1"/>
          <p:nvPr>
            <p:custDataLst>
              <p:tags r:id="rId3"/>
            </p:custDataLst>
          </p:nvPr>
        </p:nvSpPr>
        <p:spPr>
          <a:xfrm>
            <a:off x="829945" y="1008380"/>
            <a:ext cx="10304145" cy="1442720"/>
          </a:xfrm>
          <a:prstGeom prst="rect">
            <a:avLst/>
          </a:prstGeom>
          <a:noFill/>
        </p:spPr>
        <p:txBody>
          <a:bodyPr wrap="square" rtlCol="0">
            <a:normAutofit/>
          </a:bodyPr>
          <a:lstStyle/>
          <a:p>
            <a:pPr marL="0" indent="0" eaLnBrk="1" latinLnBrk="0" hangingPunct="1">
              <a:lnSpc>
                <a:spcPct val="150000"/>
              </a:lnSpc>
              <a:spcBef>
                <a:spcPts val="0"/>
              </a:spcBef>
              <a:spcAft>
                <a:spcPts val="0"/>
              </a:spcAft>
              <a:buSzPct val="70000"/>
              <a:buFont typeface="Wingdings" panose="05000000000000000000" pitchFamily="2" charset="2"/>
              <a:buNone/>
            </a:pPr>
            <a:r>
              <a:rPr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4.通用寄存器组相关的处理</a:t>
            </a:r>
          </a:p>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分析：</a:t>
            </a: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通用寄存器放源操作数、运算结果，还存访存操作数物理地址的变址值和基址值。</a:t>
            </a:r>
          </a:p>
        </p:txBody>
      </p:sp>
      <p:pic>
        <p:nvPicPr>
          <p:cNvPr id="8" name="图片 1"/>
          <p:cNvPicPr>
            <a:picLocks noChangeAspect="1"/>
          </p:cNvPicPr>
          <p:nvPr>
            <p:custDataLst>
              <p:tags r:id="rId4"/>
            </p:custDataLst>
          </p:nvPr>
        </p:nvPicPr>
        <p:blipFill>
          <a:blip r:embed="rId10"/>
          <a:srcRect/>
          <a:stretch>
            <a:fillRect/>
          </a:stretch>
        </p:blipFill>
        <p:spPr>
          <a:xfrm>
            <a:off x="3800415" y="2403841"/>
            <a:ext cx="4059842" cy="1458390"/>
          </a:xfrm>
          <a:prstGeom prst="rect">
            <a:avLst/>
          </a:prstGeom>
          <a:noFill/>
          <a:ln w="9525">
            <a:noFill/>
          </a:ln>
        </p:spPr>
      </p:pic>
      <p:sp>
        <p:nvSpPr>
          <p:cNvPr id="11" name="文本框 1"/>
          <p:cNvSpPr txBox="1"/>
          <p:nvPr>
            <p:custDataLst>
              <p:tags r:id="rId5"/>
            </p:custDataLst>
          </p:nvPr>
        </p:nvSpPr>
        <p:spPr>
          <a:xfrm>
            <a:off x="3416692" y="2995535"/>
            <a:ext cx="379622" cy="339785"/>
          </a:xfrm>
          <a:prstGeom prst="rect">
            <a:avLst/>
          </a:prstGeom>
          <a:noFill/>
          <a:ln w="9525">
            <a:noFill/>
          </a:ln>
        </p:spPr>
        <p:txBody>
          <a:bodyPr wrap="none">
            <a:normAutofit fontScale="95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b="0" dirty="0">
                <a:solidFill>
                  <a:srgbClr val="000000"/>
                </a:solidFill>
                <a:latin typeface="Times New Roman" panose="02020603050405020304" pitchFamily="18" charset="0"/>
              </a:rPr>
              <a:t>或</a:t>
            </a:r>
          </a:p>
        </p:txBody>
      </p:sp>
      <p:sp>
        <p:nvSpPr>
          <p:cNvPr id="12" name="文本框 11"/>
          <p:cNvSpPr txBox="1"/>
          <p:nvPr>
            <p:custDataLst>
              <p:tags r:id="rId6"/>
            </p:custDataLst>
          </p:nvPr>
        </p:nvSpPr>
        <p:spPr>
          <a:xfrm>
            <a:off x="1551957" y="4072849"/>
            <a:ext cx="8779922" cy="1260474"/>
          </a:xfrm>
          <a:prstGeom prst="rect">
            <a:avLst/>
          </a:prstGeom>
          <a:noFill/>
        </p:spPr>
        <p:txBody>
          <a:bodyPr wrap="square" rtlCol="0" anchor="t">
            <a:normAutofit fontScale="90000" lnSpcReduction="10000"/>
          </a:bodyPr>
          <a:lstStyle/>
          <a:p>
            <a:pPr marL="342900" indent="-342900" eaLnBrk="1" latinLnBrk="0" hangingPunct="1">
              <a:lnSpc>
                <a:spcPct val="150000"/>
              </a:lnSpc>
              <a:spcBef>
                <a:spcPts val="0"/>
              </a:spcBef>
              <a:spcAft>
                <a:spcPts val="0"/>
              </a:spcAft>
              <a:buFont typeface="Wingdings" panose="05000000000000000000" charset="0"/>
              <a:buChar char="Ø"/>
            </a:pPr>
            <a:r>
              <a:rPr lang="zh-CN" altLang="en-US" sz="200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L</a:t>
            </a:r>
            <a:r>
              <a:rPr lang="zh-CN" altLang="en-US" sz="2000" baseline="-2500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L</a:t>
            </a:r>
            <a:r>
              <a:rPr lang="zh-CN" altLang="en-US" sz="2000" baseline="-2500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分别指明存放第一操作数和结果数的通用寄存器号</a:t>
            </a:r>
          </a:p>
          <a:p>
            <a:pPr marL="342900" indent="-342900" eaLnBrk="1" latinLnBrk="0" hangingPunct="1">
              <a:lnSpc>
                <a:spcPct val="150000"/>
              </a:lnSpc>
              <a:spcBef>
                <a:spcPts val="0"/>
              </a:spcBef>
              <a:spcAft>
                <a:spcPts val="0"/>
              </a:spcAft>
              <a:buFont typeface="Wingdings" panose="05000000000000000000" charset="0"/>
              <a:buChar char="Ø"/>
            </a:pPr>
            <a:r>
              <a:rPr lang="zh-CN" altLang="en-US" sz="200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000" baseline="-2500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为形成第二操作数地址的基址值所在的通用寄存器号</a:t>
            </a:r>
          </a:p>
          <a:p>
            <a:pPr marL="342900" indent="-342900" eaLnBrk="1" latinLnBrk="0" hangingPunct="1">
              <a:lnSpc>
                <a:spcPct val="150000"/>
              </a:lnSpc>
              <a:spcBef>
                <a:spcPts val="0"/>
              </a:spcBef>
              <a:spcAft>
                <a:spcPts val="0"/>
              </a:spcAft>
              <a:buFont typeface="Wingdings" panose="05000000000000000000" charset="0"/>
              <a:buChar char="Ø"/>
            </a:pPr>
            <a:r>
              <a:rPr lang="zh-CN" altLang="en-US" sz="200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000" baseline="-2500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为相对位移量</a:t>
            </a:r>
          </a:p>
        </p:txBody>
      </p:sp>
      <p:sp>
        <p:nvSpPr>
          <p:cNvPr id="13" name="文本框 12"/>
          <p:cNvSpPr txBox="1"/>
          <p:nvPr/>
        </p:nvSpPr>
        <p:spPr>
          <a:xfrm>
            <a:off x="830227" y="5526346"/>
            <a:ext cx="9239217" cy="521394"/>
          </a:xfrm>
          <a:prstGeom prst="rect">
            <a:avLst/>
          </a:prstGeom>
          <a:noFill/>
        </p:spPr>
        <p:txBody>
          <a:bodyPr wrap="square" rtlCol="0" anchor="t">
            <a:normAutofit fontScale="97500" lnSpcReduction="10000"/>
          </a:bodyPr>
          <a:lstStyle/>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220" b="1" dirty="0">
                <a:solidFill>
                  <a:srgbClr val="0000CC"/>
                </a:solidFill>
                <a:latin typeface="微软雅黑" panose="020B0503020204020204" pitchFamily="34" charset="-122"/>
                <a:ea typeface="微软雅黑" panose="020B0503020204020204" pitchFamily="34" charset="-122"/>
                <a:sym typeface="+mn-ea"/>
              </a:rPr>
              <a:t>通用寄存器的数相关和基址值或变址值相关</a:t>
            </a:r>
          </a:p>
        </p:txBody>
      </p:sp>
      <p:pic>
        <p:nvPicPr>
          <p:cNvPr id="42" name="图片 41" descr="微信截图_20240112211134"/>
          <p:cNvPicPr>
            <a:picLocks noChangeAspect="1"/>
          </p:cNvPicPr>
          <p:nvPr>
            <p:custDataLst>
              <p:tags r:id="rId7"/>
            </p:custDataLst>
          </p:nvPr>
        </p:nvPicPr>
        <p:blipFill>
          <a:blip r:embed="rId11"/>
          <a:stretch>
            <a:fillRect/>
          </a:stretch>
        </p:blipFill>
        <p:spPr>
          <a:xfrm>
            <a:off x="9227820" y="201295"/>
            <a:ext cx="1895475" cy="485775"/>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5.1.2 相关处理</a:t>
            </a:r>
          </a:p>
        </p:txBody>
      </p:sp>
      <p:sp>
        <p:nvSpPr>
          <p:cNvPr id="2" name="TextBox 30"/>
          <p:cNvSpPr txBox="1"/>
          <p:nvPr>
            <p:custDataLst>
              <p:tags r:id="rId3"/>
            </p:custDataLst>
          </p:nvPr>
        </p:nvSpPr>
        <p:spPr>
          <a:xfrm>
            <a:off x="916369" y="1008380"/>
            <a:ext cx="9686738" cy="2660989"/>
          </a:xfrm>
          <a:prstGeom prst="rect">
            <a:avLst/>
          </a:prstGeom>
          <a:noFill/>
        </p:spPr>
        <p:txBody>
          <a:bodyPr wrap="square" rtlCol="0">
            <a:normAutofit/>
          </a:bodyPr>
          <a:lstStyle/>
          <a:p>
            <a:pPr marL="0" indent="0" eaLnBrk="1" latinLnBrk="0" hangingPunct="1">
              <a:lnSpc>
                <a:spcPct val="150000"/>
              </a:lnSpc>
              <a:spcBef>
                <a:spcPts val="0"/>
              </a:spcBef>
              <a:spcAft>
                <a:spcPts val="0"/>
              </a:spcAft>
              <a:buSzPct val="70000"/>
              <a:buFont typeface="Wingdings" panose="05000000000000000000" pitchFamily="2" charset="2"/>
              <a:buNone/>
            </a:pPr>
            <a:r>
              <a:rPr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4.通用寄存器组相关的处理</a:t>
            </a:r>
          </a:p>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分析：</a:t>
            </a: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在指令解释过程中，使用通用寄存器作不同用途所需微操作的时间是不同的。</a:t>
            </a:r>
          </a:p>
          <a:p>
            <a:pPr marL="800100" lvl="1" indent="-342900" eaLnBrk="1" latinLnBrk="0" hangingPunct="1">
              <a:lnSpc>
                <a:spcPct val="150000"/>
              </a:lnSpc>
              <a:spcBef>
                <a:spcPts val="0"/>
              </a:spcBef>
              <a:spcAft>
                <a:spcPts val="0"/>
              </a:spcAft>
              <a:buSzPct val="70000"/>
              <a:buFont typeface="Wingdings" panose="05000000000000000000" charset="0"/>
              <a:buChar char="ü"/>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“分析”周期的前半段取通用寄存器中的基址值或变址值；</a:t>
            </a:r>
          </a:p>
          <a:p>
            <a:pPr marL="800100" lvl="1" indent="-342900" eaLnBrk="1" latinLnBrk="0" hangingPunct="1">
              <a:lnSpc>
                <a:spcPct val="150000"/>
              </a:lnSpc>
              <a:spcBef>
                <a:spcPts val="0"/>
              </a:spcBef>
              <a:spcAft>
                <a:spcPts val="0"/>
              </a:spcAft>
              <a:buSzPct val="70000"/>
              <a:buFont typeface="Wingdings" panose="05000000000000000000" charset="0"/>
              <a:buChar char="ü"/>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“分析”周期的后半段取出操作数，到“执行”周期的前半段才用；</a:t>
            </a:r>
          </a:p>
          <a:p>
            <a:pPr marL="800100" lvl="1" indent="-342900" eaLnBrk="1" latinLnBrk="0" hangingPunct="1">
              <a:lnSpc>
                <a:spcPct val="150000"/>
              </a:lnSpc>
              <a:spcBef>
                <a:spcPts val="0"/>
              </a:spcBef>
              <a:spcAft>
                <a:spcPts val="0"/>
              </a:spcAft>
              <a:buSzPct val="70000"/>
              <a:buFont typeface="Wingdings" panose="05000000000000000000" charset="0"/>
              <a:buChar char="ü"/>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“执行”周期的末尾形成运算结果，并存入通用寄存器中；</a:t>
            </a:r>
          </a:p>
        </p:txBody>
      </p:sp>
      <p:sp>
        <p:nvSpPr>
          <p:cNvPr id="4" name="Rectangle 4"/>
          <p:cNvSpPr/>
          <p:nvPr>
            <p:custDataLst>
              <p:tags r:id="rId4"/>
            </p:custDataLst>
          </p:nvPr>
        </p:nvSpPr>
        <p:spPr>
          <a:xfrm>
            <a:off x="2800301" y="4435685"/>
            <a:ext cx="2553928" cy="698776"/>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Tahoma" panose="020B0604030504040204" pitchFamily="34" charset="0"/>
                <a:ea typeface="微软雅黑" panose="020B0503020204020204" pitchFamily="34" charset="-122"/>
              </a:rPr>
              <a:t>分析</a:t>
            </a:r>
          </a:p>
        </p:txBody>
      </p:sp>
      <p:sp>
        <p:nvSpPr>
          <p:cNvPr id="8" name="Rectangle 5"/>
          <p:cNvSpPr/>
          <p:nvPr>
            <p:custDataLst>
              <p:tags r:id="rId5"/>
            </p:custDataLst>
          </p:nvPr>
        </p:nvSpPr>
        <p:spPr>
          <a:xfrm>
            <a:off x="5354229" y="4435685"/>
            <a:ext cx="2553928" cy="698776"/>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Tahoma" panose="020B0604030504040204" pitchFamily="34" charset="0"/>
                <a:ea typeface="微软雅黑" panose="020B0503020204020204" pitchFamily="34" charset="-122"/>
              </a:rPr>
              <a:t>执行</a:t>
            </a:r>
          </a:p>
        </p:txBody>
      </p:sp>
      <p:sp>
        <p:nvSpPr>
          <p:cNvPr id="9" name="Line 6"/>
          <p:cNvSpPr/>
          <p:nvPr>
            <p:custDataLst>
              <p:tags r:id="rId6"/>
            </p:custDataLst>
          </p:nvPr>
        </p:nvSpPr>
        <p:spPr>
          <a:xfrm flipV="1">
            <a:off x="3127816" y="5134461"/>
            <a:ext cx="0" cy="444937"/>
          </a:xfrm>
          <a:prstGeom prst="line">
            <a:avLst/>
          </a:prstGeom>
          <a:solidFill>
            <a:srgbClr val="0092CC"/>
          </a:solidFill>
          <a:ln w="9525" cap="flat" cmpd="sng">
            <a:solidFill>
              <a:schemeClr val="tx1"/>
            </a:solidFill>
            <a:prstDash val="solid"/>
            <a:miter/>
            <a:headEnd type="none" w="med" len="med"/>
            <a:tailEnd type="triangle" w="med" len="med"/>
          </a:ln>
        </p:spPr>
      </p:sp>
      <p:sp>
        <p:nvSpPr>
          <p:cNvPr id="10" name="Line 7"/>
          <p:cNvSpPr/>
          <p:nvPr>
            <p:custDataLst>
              <p:tags r:id="rId7"/>
            </p:custDataLst>
          </p:nvPr>
        </p:nvSpPr>
        <p:spPr>
          <a:xfrm flipV="1">
            <a:off x="5157950" y="5134461"/>
            <a:ext cx="0" cy="444937"/>
          </a:xfrm>
          <a:prstGeom prst="line">
            <a:avLst/>
          </a:prstGeom>
          <a:solidFill>
            <a:srgbClr val="0092CC"/>
          </a:solidFill>
          <a:ln w="9525" cap="flat" cmpd="sng">
            <a:solidFill>
              <a:schemeClr val="tx1"/>
            </a:solidFill>
            <a:prstDash val="solid"/>
            <a:miter/>
            <a:headEnd type="none" w="med" len="med"/>
            <a:tailEnd type="triangle" w="med" len="med"/>
          </a:ln>
        </p:spPr>
      </p:sp>
      <p:sp>
        <p:nvSpPr>
          <p:cNvPr id="11" name="Line 8"/>
          <p:cNvSpPr/>
          <p:nvPr>
            <p:custDataLst>
              <p:tags r:id="rId8"/>
            </p:custDataLst>
          </p:nvPr>
        </p:nvSpPr>
        <p:spPr>
          <a:xfrm>
            <a:off x="5747362" y="5896552"/>
            <a:ext cx="327515" cy="0"/>
          </a:xfrm>
          <a:prstGeom prst="line">
            <a:avLst/>
          </a:prstGeom>
          <a:solidFill>
            <a:srgbClr val="0092CC"/>
          </a:solidFill>
          <a:ln w="9525" cap="flat" cmpd="sng">
            <a:solidFill>
              <a:schemeClr val="tx1"/>
            </a:solidFill>
            <a:prstDash val="solid"/>
            <a:miter/>
            <a:headEnd type="none" w="med" len="med"/>
            <a:tailEnd type="triangle" w="med" len="med"/>
          </a:ln>
        </p:spPr>
      </p:sp>
      <p:sp>
        <p:nvSpPr>
          <p:cNvPr id="12" name="Line 9"/>
          <p:cNvSpPr/>
          <p:nvPr>
            <p:custDataLst>
              <p:tags r:id="rId9"/>
            </p:custDataLst>
          </p:nvPr>
        </p:nvSpPr>
        <p:spPr>
          <a:xfrm>
            <a:off x="5747362" y="3800225"/>
            <a:ext cx="327515" cy="0"/>
          </a:xfrm>
          <a:prstGeom prst="line">
            <a:avLst/>
          </a:prstGeom>
          <a:solidFill>
            <a:srgbClr val="0092CC"/>
          </a:solidFill>
          <a:ln w="9525" cap="flat" cmpd="sng">
            <a:solidFill>
              <a:schemeClr val="tx1"/>
            </a:solidFill>
            <a:prstDash val="solid"/>
            <a:miter/>
            <a:headEnd type="none" w="med" len="med"/>
            <a:tailEnd type="triangle" w="med" len="med"/>
          </a:ln>
        </p:spPr>
      </p:sp>
      <p:sp>
        <p:nvSpPr>
          <p:cNvPr id="13" name="Line 10"/>
          <p:cNvSpPr/>
          <p:nvPr>
            <p:custDataLst>
              <p:tags r:id="rId10"/>
            </p:custDataLst>
          </p:nvPr>
        </p:nvSpPr>
        <p:spPr>
          <a:xfrm>
            <a:off x="5747362" y="3800225"/>
            <a:ext cx="0" cy="2096328"/>
          </a:xfrm>
          <a:prstGeom prst="line">
            <a:avLst/>
          </a:prstGeom>
          <a:solidFill>
            <a:srgbClr val="0092CC"/>
          </a:solidFill>
          <a:ln w="28575" cap="flat" cmpd="sng">
            <a:solidFill>
              <a:schemeClr val="tx1"/>
            </a:solidFill>
            <a:prstDash val="dash"/>
            <a:miter/>
            <a:headEnd type="none" w="med" len="med"/>
            <a:tailEnd type="none" w="med" len="med"/>
          </a:ln>
        </p:spPr>
      </p:sp>
      <p:sp>
        <p:nvSpPr>
          <p:cNvPr id="14" name="Text Box 11"/>
          <p:cNvSpPr txBox="1"/>
          <p:nvPr>
            <p:custDataLst>
              <p:tags r:id="rId11"/>
            </p:custDataLst>
          </p:nvPr>
        </p:nvSpPr>
        <p:spPr>
          <a:xfrm>
            <a:off x="2342125" y="5642138"/>
            <a:ext cx="1271496" cy="333847"/>
          </a:xfrm>
          <a:prstGeom prst="rect">
            <a:avLst/>
          </a:prstGeom>
          <a:noFill/>
          <a:ln w="9525">
            <a:noFill/>
          </a:ln>
          <a:extLst>
            <a:ext uri="{909E8E84-426E-40DD-AFC4-6F175D3DCCD1}">
              <a14:hiddenFill xmlns:a14="http://schemas.microsoft.com/office/drawing/2010/main">
                <a:grpFill/>
              </a14:hiddenFill>
            </a:ext>
          </a:extLst>
        </p:spPr>
        <p:txBody>
          <a:bodyPr wrap="none">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1800" b="0" dirty="0">
                <a:solidFill>
                  <a:srgbClr val="000000"/>
                </a:solidFill>
                <a:latin typeface="Tahoma" panose="020B0604030504040204" pitchFamily="34" charset="0"/>
                <a:ea typeface="微软雅黑" panose="020B0503020204020204" pitchFamily="34" charset="-122"/>
              </a:rPr>
              <a:t>用基</a:t>
            </a:r>
            <a:r>
              <a:rPr lang="en-US" altLang="zh-CN" sz="1800" b="0" dirty="0">
                <a:solidFill>
                  <a:srgbClr val="000000"/>
                </a:solidFill>
                <a:latin typeface="Tahoma" panose="020B0604030504040204" pitchFamily="34" charset="0"/>
                <a:ea typeface="微软雅黑" panose="020B0503020204020204" pitchFamily="34" charset="-122"/>
              </a:rPr>
              <a:t>/</a:t>
            </a:r>
            <a:r>
              <a:rPr lang="zh-CN" altLang="en-US" sz="1800" b="0" dirty="0">
                <a:solidFill>
                  <a:srgbClr val="000000"/>
                </a:solidFill>
                <a:latin typeface="Tahoma" panose="020B0604030504040204" pitchFamily="34" charset="0"/>
                <a:ea typeface="微软雅黑" panose="020B0503020204020204" pitchFamily="34" charset="-122"/>
              </a:rPr>
              <a:t>变址值</a:t>
            </a:r>
          </a:p>
        </p:txBody>
      </p:sp>
      <p:sp>
        <p:nvSpPr>
          <p:cNvPr id="15" name="Text Box 12"/>
          <p:cNvSpPr txBox="1"/>
          <p:nvPr>
            <p:custDataLst>
              <p:tags r:id="rId12"/>
            </p:custDataLst>
          </p:nvPr>
        </p:nvSpPr>
        <p:spPr>
          <a:xfrm>
            <a:off x="4437302" y="5642138"/>
            <a:ext cx="994633" cy="333847"/>
          </a:xfrm>
          <a:prstGeom prst="rect">
            <a:avLst/>
          </a:prstGeom>
          <a:noFill/>
          <a:ln w="9525">
            <a:noFill/>
          </a:ln>
          <a:extLst>
            <a:ext uri="{909E8E84-426E-40DD-AFC4-6F175D3DCCD1}">
              <a14:hiddenFill xmlns:a14="http://schemas.microsoft.com/office/drawing/2010/main">
                <a:grpFill/>
              </a14:hiddenFill>
            </a:ext>
          </a:extLst>
        </p:spPr>
        <p:txBody>
          <a:bodyPr wrap="none">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1800" b="0" dirty="0">
                <a:solidFill>
                  <a:srgbClr val="000000"/>
                </a:solidFill>
                <a:latin typeface="Tahoma" panose="020B0604030504040204" pitchFamily="34" charset="0"/>
                <a:ea typeface="微软雅黑" panose="020B0503020204020204" pitchFamily="34" charset="-122"/>
              </a:rPr>
              <a:t>取操作数</a:t>
            </a:r>
          </a:p>
        </p:txBody>
      </p:sp>
      <p:sp>
        <p:nvSpPr>
          <p:cNvPr id="16" name="Text Box 13"/>
          <p:cNvSpPr txBox="1"/>
          <p:nvPr>
            <p:custDataLst>
              <p:tags r:id="rId13"/>
            </p:custDataLst>
          </p:nvPr>
        </p:nvSpPr>
        <p:spPr>
          <a:xfrm>
            <a:off x="6205538" y="5642138"/>
            <a:ext cx="994633" cy="333847"/>
          </a:xfrm>
          <a:prstGeom prst="rect">
            <a:avLst/>
          </a:prstGeom>
          <a:noFill/>
          <a:ln w="9525">
            <a:noFill/>
          </a:ln>
          <a:extLst>
            <a:ext uri="{909E8E84-426E-40DD-AFC4-6F175D3DCCD1}">
              <a14:hiddenFill xmlns:a14="http://schemas.microsoft.com/office/drawing/2010/main">
                <a:grpFill/>
              </a14:hiddenFill>
            </a:ext>
          </a:extLst>
        </p:spPr>
        <p:txBody>
          <a:bodyPr wrap="none">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1800" b="0" dirty="0">
                <a:solidFill>
                  <a:srgbClr val="000000"/>
                </a:solidFill>
                <a:latin typeface="Tahoma" panose="020B0604030504040204" pitchFamily="34" charset="0"/>
                <a:ea typeface="微软雅黑" panose="020B0503020204020204" pitchFamily="34" charset="-122"/>
              </a:rPr>
              <a:t>用操作数</a:t>
            </a:r>
          </a:p>
        </p:txBody>
      </p:sp>
      <p:sp>
        <p:nvSpPr>
          <p:cNvPr id="17" name="Line 14"/>
          <p:cNvSpPr/>
          <p:nvPr>
            <p:custDataLst>
              <p:tags r:id="rId14"/>
            </p:custDataLst>
          </p:nvPr>
        </p:nvSpPr>
        <p:spPr>
          <a:xfrm>
            <a:off x="7842539" y="3800225"/>
            <a:ext cx="0" cy="635460"/>
          </a:xfrm>
          <a:prstGeom prst="line">
            <a:avLst/>
          </a:prstGeom>
          <a:solidFill>
            <a:srgbClr val="0092CC"/>
          </a:solidFill>
          <a:ln w="9525" cap="flat" cmpd="sng">
            <a:solidFill>
              <a:schemeClr val="tx1"/>
            </a:solidFill>
            <a:prstDash val="solid"/>
            <a:miter/>
            <a:headEnd type="none" w="med" len="med"/>
            <a:tailEnd type="triangle" w="med" len="med"/>
          </a:ln>
        </p:spPr>
      </p:sp>
      <p:sp>
        <p:nvSpPr>
          <p:cNvPr id="18" name="Text Box 15"/>
          <p:cNvSpPr txBox="1"/>
          <p:nvPr>
            <p:custDataLst>
              <p:tags r:id="rId15"/>
            </p:custDataLst>
          </p:nvPr>
        </p:nvSpPr>
        <p:spPr>
          <a:xfrm>
            <a:off x="7808867" y="3528255"/>
            <a:ext cx="1115221" cy="333847"/>
          </a:xfrm>
          <a:prstGeom prst="rect">
            <a:avLst/>
          </a:prstGeom>
          <a:noFill/>
          <a:ln w="9525">
            <a:noFill/>
          </a:ln>
          <a:extLst>
            <a:ext uri="{909E8E84-426E-40DD-AFC4-6F175D3DCCD1}">
              <a14:hiddenFill xmlns:a14="http://schemas.microsoft.com/office/drawing/2010/main">
                <a:solidFill>
                  <a:srgbClr val="0092CC"/>
                </a:solidFill>
              </a14:hiddenFill>
            </a:ext>
          </a:extLst>
        </p:spPr>
        <p:txBody>
          <a:bodyPr>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1800" b="0" dirty="0">
                <a:solidFill>
                  <a:srgbClr val="000000"/>
                </a:solidFill>
                <a:latin typeface="Tahoma" panose="020B0604030504040204" pitchFamily="34" charset="0"/>
                <a:ea typeface="微软雅黑" panose="020B0503020204020204" pitchFamily="34" charset="-122"/>
              </a:rPr>
              <a:t>存结果</a:t>
            </a:r>
          </a:p>
        </p:txBody>
      </p:sp>
      <p:pic>
        <p:nvPicPr>
          <p:cNvPr id="42" name="图片 41" descr="微信截图_20240112211134"/>
          <p:cNvPicPr>
            <a:picLocks noChangeAspect="1"/>
          </p:cNvPicPr>
          <p:nvPr>
            <p:custDataLst>
              <p:tags r:id="rId16"/>
            </p:custDataLst>
          </p:nvPr>
        </p:nvPicPr>
        <p:blipFill>
          <a:blip r:embed="rId19"/>
          <a:stretch>
            <a:fillRect/>
          </a:stretch>
        </p:blipFill>
        <p:spPr>
          <a:xfrm>
            <a:off x="9227820" y="201295"/>
            <a:ext cx="1895475" cy="485775"/>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5.1.2 相关处理</a:t>
            </a:r>
          </a:p>
        </p:txBody>
      </p:sp>
      <p:sp>
        <p:nvSpPr>
          <p:cNvPr id="2" name="TextBox 30"/>
          <p:cNvSpPr txBox="1"/>
          <p:nvPr>
            <p:custDataLst>
              <p:tags r:id="rId3"/>
            </p:custDataLst>
          </p:nvPr>
        </p:nvSpPr>
        <p:spPr>
          <a:xfrm>
            <a:off x="1237990" y="1008380"/>
            <a:ext cx="9617531" cy="1424447"/>
          </a:xfrm>
          <a:prstGeom prst="rect">
            <a:avLst/>
          </a:prstGeom>
          <a:noFill/>
        </p:spPr>
        <p:txBody>
          <a:bodyPr wrap="square" rtlCol="0">
            <a:normAutofit/>
          </a:bodyPr>
          <a:lstStyle/>
          <a:p>
            <a:pPr marL="0" indent="0" eaLnBrk="1" latinLnBrk="0" hangingPunct="1">
              <a:lnSpc>
                <a:spcPct val="150000"/>
              </a:lnSpc>
              <a:spcBef>
                <a:spcPts val="0"/>
              </a:spcBef>
              <a:spcAft>
                <a:spcPts val="0"/>
              </a:spcAft>
              <a:buSzPct val="70000"/>
              <a:buFont typeface="Wingdings" panose="05000000000000000000" pitchFamily="2" charset="2"/>
              <a:buNone/>
            </a:pPr>
            <a:r>
              <a:rPr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4.通用寄存器组相关的处理</a:t>
            </a:r>
          </a:p>
          <a:p>
            <a:pPr marL="0" indent="0" eaLnBrk="1" latinLnBrk="0" hangingPunct="1">
              <a:lnSpc>
                <a:spcPct val="150000"/>
              </a:lnSpc>
              <a:spcBef>
                <a:spcPts val="0"/>
              </a:spcBef>
              <a:spcAft>
                <a:spcPts val="0"/>
              </a:spcAft>
              <a:buSzPct val="70000"/>
              <a:buFont typeface="Wingdings" panose="05000000000000000000" pitchFamily="2" charset="2"/>
              <a:buNone/>
            </a:pPr>
            <a:r>
              <a:rPr lang="en-US" altLang="zh-CN"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问题： (1) L1(k+1)=L3(k)，发生L1相关</a:t>
            </a:r>
          </a:p>
          <a:p>
            <a:pPr marL="0" indent="0" eaLnBrk="1" latinLnBrk="0" hangingPunct="1">
              <a:lnSpc>
                <a:spcPct val="150000"/>
              </a:lnSpc>
              <a:spcBef>
                <a:spcPts val="0"/>
              </a:spcBef>
              <a:spcAft>
                <a:spcPts val="0"/>
              </a:spcAft>
              <a:buSzPct val="70000"/>
              <a:buFont typeface="Wingdings" panose="05000000000000000000" pitchFamily="2" charset="2"/>
              <a:buNone/>
            </a:pP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 L2(k+1)=L3(k)，发生L2相关</a:t>
            </a:r>
          </a:p>
        </p:txBody>
      </p:sp>
      <p:sp>
        <p:nvSpPr>
          <p:cNvPr id="4" name="Line 5"/>
          <p:cNvSpPr/>
          <p:nvPr>
            <p:custDataLst>
              <p:tags r:id="rId4"/>
            </p:custDataLst>
          </p:nvPr>
        </p:nvSpPr>
        <p:spPr>
          <a:xfrm>
            <a:off x="2942732" y="3099432"/>
            <a:ext cx="5074792" cy="0"/>
          </a:xfrm>
          <a:prstGeom prst="line">
            <a:avLst/>
          </a:prstGeom>
          <a:ln w="28575" cap="flat" cmpd="sng">
            <a:solidFill>
              <a:schemeClr val="tx1"/>
            </a:solidFill>
            <a:prstDash val="solid"/>
            <a:miter/>
            <a:headEnd type="none" w="med" len="med"/>
            <a:tailEnd type="none" w="med" len="med"/>
          </a:ln>
        </p:spPr>
      </p:sp>
      <p:sp>
        <p:nvSpPr>
          <p:cNvPr id="8" name="Line 6"/>
          <p:cNvSpPr/>
          <p:nvPr>
            <p:custDataLst>
              <p:tags r:id="rId5"/>
            </p:custDataLst>
          </p:nvPr>
        </p:nvSpPr>
        <p:spPr>
          <a:xfrm>
            <a:off x="2942732" y="2482227"/>
            <a:ext cx="0" cy="822939"/>
          </a:xfrm>
          <a:prstGeom prst="line">
            <a:avLst/>
          </a:prstGeom>
          <a:ln w="28575" cap="flat" cmpd="sng">
            <a:solidFill>
              <a:schemeClr val="tx1"/>
            </a:solidFill>
            <a:prstDash val="solid"/>
            <a:miter/>
            <a:headEnd type="none" w="med" len="med"/>
            <a:tailEnd type="none" w="med" len="med"/>
          </a:ln>
        </p:spPr>
      </p:sp>
      <p:sp>
        <p:nvSpPr>
          <p:cNvPr id="9" name="Line 7"/>
          <p:cNvSpPr/>
          <p:nvPr>
            <p:custDataLst>
              <p:tags r:id="rId6"/>
            </p:custDataLst>
          </p:nvPr>
        </p:nvSpPr>
        <p:spPr>
          <a:xfrm>
            <a:off x="8017524" y="2482227"/>
            <a:ext cx="0" cy="822939"/>
          </a:xfrm>
          <a:prstGeom prst="line">
            <a:avLst/>
          </a:prstGeom>
          <a:ln w="28575" cap="flat" cmpd="sng">
            <a:solidFill>
              <a:schemeClr val="tx1"/>
            </a:solidFill>
            <a:prstDash val="solid"/>
            <a:miter/>
            <a:headEnd type="none" w="med" len="med"/>
            <a:tailEnd type="none" w="med" len="med"/>
          </a:ln>
        </p:spPr>
      </p:sp>
      <p:sp>
        <p:nvSpPr>
          <p:cNvPr id="10" name="Line 8"/>
          <p:cNvSpPr/>
          <p:nvPr>
            <p:custDataLst>
              <p:tags r:id="rId7"/>
            </p:custDataLst>
          </p:nvPr>
        </p:nvSpPr>
        <p:spPr>
          <a:xfrm>
            <a:off x="5342971" y="2962275"/>
            <a:ext cx="0" cy="342891"/>
          </a:xfrm>
          <a:prstGeom prst="line">
            <a:avLst/>
          </a:prstGeom>
          <a:ln w="28575" cap="flat" cmpd="sng">
            <a:solidFill>
              <a:schemeClr val="tx1"/>
            </a:solidFill>
            <a:prstDash val="solid"/>
            <a:miter/>
            <a:headEnd type="none" w="med" len="med"/>
            <a:tailEnd type="none" w="med" len="med"/>
          </a:ln>
        </p:spPr>
      </p:sp>
      <p:sp>
        <p:nvSpPr>
          <p:cNvPr id="11" name="Line 9"/>
          <p:cNvSpPr/>
          <p:nvPr>
            <p:custDataLst>
              <p:tags r:id="rId8"/>
            </p:custDataLst>
          </p:nvPr>
        </p:nvSpPr>
        <p:spPr>
          <a:xfrm>
            <a:off x="4108562" y="2962275"/>
            <a:ext cx="0" cy="342891"/>
          </a:xfrm>
          <a:prstGeom prst="line">
            <a:avLst/>
          </a:prstGeom>
          <a:ln w="28575" cap="flat" cmpd="sng">
            <a:solidFill>
              <a:schemeClr val="tx1"/>
            </a:solidFill>
            <a:prstDash val="solid"/>
            <a:miter/>
            <a:headEnd type="none" w="med" len="med"/>
            <a:tailEnd type="none" w="med" len="med"/>
          </a:ln>
        </p:spPr>
      </p:sp>
      <p:sp>
        <p:nvSpPr>
          <p:cNvPr id="12" name="Line 10"/>
          <p:cNvSpPr/>
          <p:nvPr>
            <p:custDataLst>
              <p:tags r:id="rId9"/>
            </p:custDataLst>
          </p:nvPr>
        </p:nvSpPr>
        <p:spPr>
          <a:xfrm>
            <a:off x="6714537" y="2962275"/>
            <a:ext cx="0" cy="342891"/>
          </a:xfrm>
          <a:prstGeom prst="line">
            <a:avLst/>
          </a:prstGeom>
          <a:ln w="28575" cap="flat" cmpd="sng">
            <a:solidFill>
              <a:schemeClr val="tx1"/>
            </a:solidFill>
            <a:prstDash val="solid"/>
            <a:miter/>
            <a:headEnd type="none" w="med" len="med"/>
            <a:tailEnd type="none" w="med" len="med"/>
          </a:ln>
        </p:spPr>
      </p:sp>
      <p:sp>
        <p:nvSpPr>
          <p:cNvPr id="13" name="Text Box 11"/>
          <p:cNvSpPr txBox="1"/>
          <p:nvPr>
            <p:custDataLst>
              <p:tags r:id="rId10"/>
            </p:custDataLst>
          </p:nvPr>
        </p:nvSpPr>
        <p:spPr>
          <a:xfrm>
            <a:off x="4917214" y="2414792"/>
            <a:ext cx="872087" cy="414327"/>
          </a:xfrm>
          <a:prstGeom prst="rect">
            <a:avLst/>
          </a:prstGeom>
          <a:noFill/>
          <a:ln w="28575">
            <a:noFill/>
          </a:ln>
        </p:spPr>
        <p:txBody>
          <a:bodyPr wrap="none">
            <a:normAutofit fontScale="9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225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225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k</a:t>
            </a:r>
          </a:p>
        </p:txBody>
      </p:sp>
      <p:sp>
        <p:nvSpPr>
          <p:cNvPr id="14" name="Line 12"/>
          <p:cNvSpPr/>
          <p:nvPr>
            <p:custDataLst>
              <p:tags r:id="rId11"/>
            </p:custDataLst>
          </p:nvPr>
        </p:nvSpPr>
        <p:spPr>
          <a:xfrm flipH="1">
            <a:off x="2942732" y="2619384"/>
            <a:ext cx="1714457" cy="0"/>
          </a:xfrm>
          <a:prstGeom prst="line">
            <a:avLst/>
          </a:prstGeom>
          <a:ln w="28575" cap="flat" cmpd="sng">
            <a:solidFill>
              <a:schemeClr val="tx1"/>
            </a:solidFill>
            <a:prstDash val="solid"/>
            <a:miter/>
            <a:headEnd type="none" w="med" len="med"/>
            <a:tailEnd type="triangle" w="med" len="med"/>
          </a:ln>
        </p:spPr>
      </p:sp>
      <p:sp>
        <p:nvSpPr>
          <p:cNvPr id="15" name="Line 13"/>
          <p:cNvSpPr/>
          <p:nvPr>
            <p:custDataLst>
              <p:tags r:id="rId12"/>
            </p:custDataLst>
          </p:nvPr>
        </p:nvSpPr>
        <p:spPr>
          <a:xfrm>
            <a:off x="5891597" y="2619384"/>
            <a:ext cx="2125926" cy="0"/>
          </a:xfrm>
          <a:prstGeom prst="line">
            <a:avLst/>
          </a:prstGeom>
          <a:ln w="28575" cap="flat" cmpd="sng">
            <a:solidFill>
              <a:schemeClr val="tx1"/>
            </a:solidFill>
            <a:prstDash val="solid"/>
            <a:miter/>
            <a:headEnd type="none" w="med" len="med"/>
            <a:tailEnd type="triangle" w="med" len="med"/>
          </a:ln>
        </p:spPr>
      </p:sp>
      <p:sp>
        <p:nvSpPr>
          <p:cNvPr id="16" name="Text Box 14"/>
          <p:cNvSpPr txBox="1"/>
          <p:nvPr>
            <p:custDataLst>
              <p:tags r:id="rId13"/>
            </p:custDataLst>
          </p:nvPr>
        </p:nvSpPr>
        <p:spPr>
          <a:xfrm>
            <a:off x="7523189" y="3378065"/>
            <a:ext cx="1528152" cy="469899"/>
          </a:xfrm>
          <a:prstGeom prst="rect">
            <a:avLst/>
          </a:prstGeom>
          <a:noFill/>
          <a:ln w="28575">
            <a:noFill/>
          </a:ln>
        </p:spPr>
        <p:txBody>
          <a:bodyPr wrap="non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20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结果送入</a:t>
            </a:r>
            <a:r>
              <a:rPr lang="en-US" altLang="zh-CN" sz="20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L</a:t>
            </a:r>
            <a:r>
              <a:rPr lang="en-US" altLang="zh-CN" sz="2000" b="0" baseline="-25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7" name="Line 15"/>
          <p:cNvSpPr/>
          <p:nvPr>
            <p:custDataLst>
              <p:tags r:id="rId14"/>
            </p:custDataLst>
          </p:nvPr>
        </p:nvSpPr>
        <p:spPr>
          <a:xfrm>
            <a:off x="3011310" y="4494852"/>
            <a:ext cx="4871915" cy="1428"/>
          </a:xfrm>
          <a:prstGeom prst="line">
            <a:avLst/>
          </a:prstGeom>
          <a:ln w="28575" cap="flat" cmpd="sng">
            <a:solidFill>
              <a:schemeClr val="tx1"/>
            </a:solidFill>
            <a:prstDash val="solid"/>
            <a:miter/>
            <a:headEnd type="none" w="med" len="med"/>
            <a:tailEnd type="none" w="med" len="med"/>
          </a:ln>
        </p:spPr>
      </p:sp>
      <p:sp>
        <p:nvSpPr>
          <p:cNvPr id="18" name="Line 16"/>
          <p:cNvSpPr/>
          <p:nvPr>
            <p:custDataLst>
              <p:tags r:id="rId15"/>
            </p:custDataLst>
          </p:nvPr>
        </p:nvSpPr>
        <p:spPr>
          <a:xfrm>
            <a:off x="2942732" y="3877648"/>
            <a:ext cx="1429" cy="1440144"/>
          </a:xfrm>
          <a:prstGeom prst="line">
            <a:avLst/>
          </a:prstGeom>
          <a:ln w="28575" cap="flat" cmpd="sng">
            <a:solidFill>
              <a:schemeClr val="tx1"/>
            </a:solidFill>
            <a:prstDash val="solid"/>
            <a:miter/>
            <a:headEnd type="none" w="med" len="med"/>
            <a:tailEnd type="none" w="med" len="med"/>
          </a:ln>
        </p:spPr>
      </p:sp>
      <p:sp>
        <p:nvSpPr>
          <p:cNvPr id="19" name="Line 17"/>
          <p:cNvSpPr/>
          <p:nvPr>
            <p:custDataLst>
              <p:tags r:id="rId16"/>
            </p:custDataLst>
          </p:nvPr>
        </p:nvSpPr>
        <p:spPr>
          <a:xfrm>
            <a:off x="8017524" y="3877648"/>
            <a:ext cx="1429" cy="1440144"/>
          </a:xfrm>
          <a:prstGeom prst="line">
            <a:avLst/>
          </a:prstGeom>
          <a:ln w="28575" cap="flat" cmpd="sng">
            <a:solidFill>
              <a:schemeClr val="tx1"/>
            </a:solidFill>
            <a:prstDash val="solid"/>
            <a:miter/>
            <a:headEnd type="none" w="med" len="med"/>
            <a:tailEnd type="none" w="med" len="med"/>
          </a:ln>
        </p:spPr>
      </p:sp>
      <p:sp>
        <p:nvSpPr>
          <p:cNvPr id="20" name="Line 18"/>
          <p:cNvSpPr/>
          <p:nvPr>
            <p:custDataLst>
              <p:tags r:id="rId17"/>
            </p:custDataLst>
          </p:nvPr>
        </p:nvSpPr>
        <p:spPr>
          <a:xfrm>
            <a:off x="5342971" y="4357696"/>
            <a:ext cx="1429" cy="342891"/>
          </a:xfrm>
          <a:prstGeom prst="line">
            <a:avLst/>
          </a:prstGeom>
          <a:ln w="28575" cap="flat" cmpd="sng">
            <a:solidFill>
              <a:schemeClr val="tx1"/>
            </a:solidFill>
            <a:prstDash val="solid"/>
            <a:miter/>
            <a:headEnd type="none" w="med" len="med"/>
            <a:tailEnd type="none" w="med" len="med"/>
          </a:ln>
        </p:spPr>
      </p:sp>
      <p:sp>
        <p:nvSpPr>
          <p:cNvPr id="21" name="Line 19"/>
          <p:cNvSpPr/>
          <p:nvPr>
            <p:custDataLst>
              <p:tags r:id="rId18"/>
            </p:custDataLst>
          </p:nvPr>
        </p:nvSpPr>
        <p:spPr>
          <a:xfrm>
            <a:off x="4108562" y="4357696"/>
            <a:ext cx="1429" cy="342891"/>
          </a:xfrm>
          <a:prstGeom prst="line">
            <a:avLst/>
          </a:prstGeom>
          <a:ln w="28575" cap="flat" cmpd="sng">
            <a:solidFill>
              <a:schemeClr val="tx1"/>
            </a:solidFill>
            <a:prstDash val="solid"/>
            <a:miter/>
            <a:headEnd type="none" w="med" len="med"/>
            <a:tailEnd type="none" w="med" len="med"/>
          </a:ln>
        </p:spPr>
      </p:sp>
      <p:sp>
        <p:nvSpPr>
          <p:cNvPr id="22" name="Line 20"/>
          <p:cNvSpPr/>
          <p:nvPr>
            <p:custDataLst>
              <p:tags r:id="rId19"/>
            </p:custDataLst>
          </p:nvPr>
        </p:nvSpPr>
        <p:spPr>
          <a:xfrm>
            <a:off x="6714537" y="4357696"/>
            <a:ext cx="1429" cy="342891"/>
          </a:xfrm>
          <a:prstGeom prst="line">
            <a:avLst/>
          </a:prstGeom>
          <a:ln w="28575" cap="flat" cmpd="sng">
            <a:solidFill>
              <a:schemeClr val="tx1"/>
            </a:solidFill>
            <a:prstDash val="solid"/>
            <a:miter/>
            <a:headEnd type="none" w="med" len="med"/>
            <a:tailEnd type="none" w="med" len="med"/>
          </a:ln>
        </p:spPr>
      </p:sp>
      <p:sp>
        <p:nvSpPr>
          <p:cNvPr id="23" name="Text Box 21"/>
          <p:cNvSpPr txBox="1"/>
          <p:nvPr>
            <p:custDataLst>
              <p:tags r:id="rId20"/>
            </p:custDataLst>
          </p:nvPr>
        </p:nvSpPr>
        <p:spPr>
          <a:xfrm>
            <a:off x="4572895" y="5030939"/>
            <a:ext cx="1276127" cy="412047"/>
          </a:xfrm>
          <a:prstGeom prst="rect">
            <a:avLst/>
          </a:prstGeom>
          <a:noFill/>
          <a:ln w="28575">
            <a:noFill/>
          </a:ln>
        </p:spPr>
        <p:txBody>
          <a:bodyPr wrap="non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20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20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k+1</a:t>
            </a:r>
          </a:p>
        </p:txBody>
      </p:sp>
      <p:sp>
        <p:nvSpPr>
          <p:cNvPr id="24" name="Line 22"/>
          <p:cNvSpPr/>
          <p:nvPr>
            <p:custDataLst>
              <p:tags r:id="rId21"/>
            </p:custDataLst>
          </p:nvPr>
        </p:nvSpPr>
        <p:spPr>
          <a:xfrm flipH="1">
            <a:off x="2942732" y="5180635"/>
            <a:ext cx="1580158" cy="1428"/>
          </a:xfrm>
          <a:prstGeom prst="line">
            <a:avLst/>
          </a:prstGeom>
          <a:ln w="28575" cap="flat" cmpd="sng">
            <a:solidFill>
              <a:schemeClr val="tx1"/>
            </a:solidFill>
            <a:prstDash val="solid"/>
            <a:miter/>
            <a:headEnd type="none" w="med" len="med"/>
            <a:tailEnd type="triangle" w="med" len="med"/>
          </a:ln>
        </p:spPr>
      </p:sp>
      <p:sp>
        <p:nvSpPr>
          <p:cNvPr id="25" name="Line 23"/>
          <p:cNvSpPr/>
          <p:nvPr>
            <p:custDataLst>
              <p:tags r:id="rId22"/>
            </p:custDataLst>
          </p:nvPr>
        </p:nvSpPr>
        <p:spPr>
          <a:xfrm>
            <a:off x="5823019" y="5180635"/>
            <a:ext cx="2107354" cy="1428"/>
          </a:xfrm>
          <a:prstGeom prst="line">
            <a:avLst/>
          </a:prstGeom>
          <a:ln w="28575" cap="flat" cmpd="sng">
            <a:solidFill>
              <a:schemeClr val="tx1"/>
            </a:solidFill>
            <a:prstDash val="solid"/>
            <a:miter/>
            <a:headEnd type="none" w="med" len="med"/>
            <a:tailEnd type="triangle" w="med" len="med"/>
          </a:ln>
        </p:spPr>
      </p:sp>
      <p:sp>
        <p:nvSpPr>
          <p:cNvPr id="26" name="Text Box 24"/>
          <p:cNvSpPr txBox="1"/>
          <p:nvPr>
            <p:custDataLst>
              <p:tags r:id="rId23"/>
            </p:custDataLst>
          </p:nvPr>
        </p:nvSpPr>
        <p:spPr>
          <a:xfrm>
            <a:off x="3217045" y="4151961"/>
            <a:ext cx="706928" cy="331462"/>
          </a:xfrm>
          <a:prstGeom prst="rect">
            <a:avLst/>
          </a:prstGeom>
          <a:noFill/>
          <a:ln w="28575">
            <a:noFill/>
          </a:ln>
        </p:spPr>
        <p:txBody>
          <a:bodyPr wrap="none">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1800" b="0" dirty="0">
                <a:solidFill>
                  <a:srgbClr val="000000"/>
                </a:solidFill>
                <a:latin typeface="Tahoma" panose="020B0604030504040204" pitchFamily="34" charset="0"/>
                <a:ea typeface="微软雅黑" panose="020B0503020204020204" pitchFamily="34" charset="-122"/>
              </a:rPr>
              <a:t>第</a:t>
            </a:r>
            <a:r>
              <a:rPr lang="en-US" altLang="zh-CN" sz="1800" b="0" dirty="0">
                <a:solidFill>
                  <a:srgbClr val="000000"/>
                </a:solidFill>
                <a:latin typeface="Tahoma" panose="020B0604030504040204" pitchFamily="34" charset="0"/>
                <a:ea typeface="微软雅黑" panose="020B0503020204020204" pitchFamily="34" charset="-122"/>
              </a:rPr>
              <a:t>1</a:t>
            </a:r>
            <a:r>
              <a:rPr lang="zh-CN" altLang="en-US" sz="1800" b="0" dirty="0">
                <a:solidFill>
                  <a:srgbClr val="000000"/>
                </a:solidFill>
                <a:latin typeface="Tahoma" panose="020B0604030504040204" pitchFamily="34" charset="0"/>
                <a:ea typeface="微软雅黑" panose="020B0503020204020204" pitchFamily="34" charset="-122"/>
              </a:rPr>
              <a:t>拍</a:t>
            </a:r>
          </a:p>
        </p:txBody>
      </p:sp>
      <p:sp>
        <p:nvSpPr>
          <p:cNvPr id="27" name="Text Box 25"/>
          <p:cNvSpPr txBox="1"/>
          <p:nvPr>
            <p:custDataLst>
              <p:tags r:id="rId24"/>
            </p:custDataLst>
          </p:nvPr>
        </p:nvSpPr>
        <p:spPr>
          <a:xfrm>
            <a:off x="4314297" y="4151961"/>
            <a:ext cx="706928" cy="331462"/>
          </a:xfrm>
          <a:prstGeom prst="rect">
            <a:avLst/>
          </a:prstGeom>
          <a:noFill/>
          <a:ln w="28575">
            <a:noFill/>
          </a:ln>
        </p:spPr>
        <p:txBody>
          <a:bodyPr wrap="none">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1800" b="0" dirty="0">
                <a:solidFill>
                  <a:srgbClr val="000000"/>
                </a:solidFill>
                <a:latin typeface="Tahoma" panose="020B0604030504040204" pitchFamily="34" charset="0"/>
                <a:ea typeface="微软雅黑" panose="020B0503020204020204" pitchFamily="34" charset="-122"/>
              </a:rPr>
              <a:t>第</a:t>
            </a:r>
            <a:r>
              <a:rPr lang="en-US" altLang="zh-CN" sz="1800" b="0" dirty="0">
                <a:solidFill>
                  <a:srgbClr val="000000"/>
                </a:solidFill>
                <a:latin typeface="Tahoma" panose="020B0604030504040204" pitchFamily="34" charset="0"/>
                <a:ea typeface="微软雅黑" panose="020B0503020204020204" pitchFamily="34" charset="-122"/>
              </a:rPr>
              <a:t>2</a:t>
            </a:r>
            <a:r>
              <a:rPr lang="zh-CN" altLang="en-US" sz="1800" b="0" dirty="0">
                <a:solidFill>
                  <a:srgbClr val="000000"/>
                </a:solidFill>
                <a:latin typeface="Tahoma" panose="020B0604030504040204" pitchFamily="34" charset="0"/>
                <a:ea typeface="微软雅黑" panose="020B0503020204020204" pitchFamily="34" charset="-122"/>
              </a:rPr>
              <a:t>拍</a:t>
            </a:r>
          </a:p>
        </p:txBody>
      </p:sp>
      <p:sp>
        <p:nvSpPr>
          <p:cNvPr id="28" name="Text Box 26"/>
          <p:cNvSpPr txBox="1"/>
          <p:nvPr>
            <p:custDataLst>
              <p:tags r:id="rId25"/>
            </p:custDataLst>
          </p:nvPr>
        </p:nvSpPr>
        <p:spPr>
          <a:xfrm>
            <a:off x="5754441" y="4151961"/>
            <a:ext cx="706928" cy="331462"/>
          </a:xfrm>
          <a:prstGeom prst="rect">
            <a:avLst/>
          </a:prstGeom>
          <a:noFill/>
          <a:ln w="28575">
            <a:noFill/>
          </a:ln>
        </p:spPr>
        <p:txBody>
          <a:bodyPr wrap="none">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1800" b="0" dirty="0">
                <a:solidFill>
                  <a:srgbClr val="000000"/>
                </a:solidFill>
                <a:latin typeface="Tahoma" panose="020B0604030504040204" pitchFamily="34" charset="0"/>
                <a:ea typeface="微软雅黑" panose="020B0503020204020204" pitchFamily="34" charset="-122"/>
              </a:rPr>
              <a:t>第</a:t>
            </a:r>
            <a:r>
              <a:rPr lang="en-US" altLang="zh-CN" sz="1800" b="0" dirty="0">
                <a:solidFill>
                  <a:srgbClr val="000000"/>
                </a:solidFill>
                <a:latin typeface="Tahoma" panose="020B0604030504040204" pitchFamily="34" charset="0"/>
                <a:ea typeface="微软雅黑" panose="020B0503020204020204" pitchFamily="34" charset="-122"/>
              </a:rPr>
              <a:t>3</a:t>
            </a:r>
            <a:r>
              <a:rPr lang="zh-CN" altLang="en-US" sz="1800" b="0" dirty="0">
                <a:solidFill>
                  <a:srgbClr val="000000"/>
                </a:solidFill>
                <a:latin typeface="Tahoma" panose="020B0604030504040204" pitchFamily="34" charset="0"/>
                <a:ea typeface="微软雅黑" panose="020B0503020204020204" pitchFamily="34" charset="-122"/>
              </a:rPr>
              <a:t>拍</a:t>
            </a:r>
          </a:p>
        </p:txBody>
      </p:sp>
      <p:sp>
        <p:nvSpPr>
          <p:cNvPr id="29" name="Text Box 27"/>
          <p:cNvSpPr txBox="1"/>
          <p:nvPr>
            <p:custDataLst>
              <p:tags r:id="rId26"/>
            </p:custDataLst>
          </p:nvPr>
        </p:nvSpPr>
        <p:spPr>
          <a:xfrm>
            <a:off x="6988850" y="4151961"/>
            <a:ext cx="706928" cy="331462"/>
          </a:xfrm>
          <a:prstGeom prst="rect">
            <a:avLst/>
          </a:prstGeom>
          <a:noFill/>
          <a:ln w="28575">
            <a:noFill/>
          </a:ln>
        </p:spPr>
        <p:txBody>
          <a:bodyPr wrap="none">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1800" b="0" dirty="0">
                <a:solidFill>
                  <a:srgbClr val="000000"/>
                </a:solidFill>
                <a:latin typeface="Tahoma" panose="020B0604030504040204" pitchFamily="34" charset="0"/>
                <a:ea typeface="微软雅黑" panose="020B0503020204020204" pitchFamily="34" charset="-122"/>
              </a:rPr>
              <a:t>第</a:t>
            </a:r>
            <a:r>
              <a:rPr lang="en-US" altLang="zh-CN" sz="1800" b="0" dirty="0">
                <a:solidFill>
                  <a:srgbClr val="000000"/>
                </a:solidFill>
                <a:latin typeface="Tahoma" panose="020B0604030504040204" pitchFamily="34" charset="0"/>
                <a:ea typeface="微软雅黑" panose="020B0503020204020204" pitchFamily="34" charset="-122"/>
              </a:rPr>
              <a:t>4</a:t>
            </a:r>
            <a:r>
              <a:rPr lang="zh-CN" altLang="en-US" sz="1800" b="0" dirty="0">
                <a:solidFill>
                  <a:srgbClr val="000000"/>
                </a:solidFill>
                <a:latin typeface="Tahoma" panose="020B0604030504040204" pitchFamily="34" charset="0"/>
                <a:ea typeface="微软雅黑" panose="020B0503020204020204" pitchFamily="34" charset="-122"/>
              </a:rPr>
              <a:t>拍</a:t>
            </a:r>
          </a:p>
        </p:txBody>
      </p:sp>
      <p:sp>
        <p:nvSpPr>
          <p:cNvPr id="30" name="Text Box 28"/>
          <p:cNvSpPr txBox="1"/>
          <p:nvPr>
            <p:custDataLst>
              <p:tags r:id="rId27"/>
            </p:custDataLst>
          </p:nvPr>
        </p:nvSpPr>
        <p:spPr>
          <a:xfrm>
            <a:off x="6165910" y="4700587"/>
            <a:ext cx="1077250" cy="331462"/>
          </a:xfrm>
          <a:prstGeom prst="rect">
            <a:avLst/>
          </a:prstGeom>
          <a:noFill/>
          <a:ln w="28575">
            <a:noFill/>
          </a:ln>
        </p:spPr>
        <p:txBody>
          <a:bodyPr wrap="none">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en-US" altLang="zh-CN" sz="1800" b="0" dirty="0">
                <a:solidFill>
                  <a:srgbClr val="000000"/>
                </a:solidFill>
                <a:latin typeface="Tahoma" panose="020B0604030504040204" pitchFamily="34" charset="0"/>
                <a:ea typeface="微软雅黑" panose="020B0503020204020204" pitchFamily="34" charset="-122"/>
              </a:rPr>
              <a:t>(L</a:t>
            </a:r>
            <a:r>
              <a:rPr lang="en-US" altLang="zh-CN" sz="1800" b="0" baseline="-25000" dirty="0">
                <a:solidFill>
                  <a:srgbClr val="000000"/>
                </a:solidFill>
                <a:latin typeface="Tahoma" panose="020B0604030504040204" pitchFamily="34" charset="0"/>
                <a:ea typeface="微软雅黑" panose="020B0503020204020204" pitchFamily="34" charset="-122"/>
              </a:rPr>
              <a:t>1</a:t>
            </a:r>
            <a:r>
              <a:rPr lang="en-US" altLang="zh-CN" sz="1800" b="0" dirty="0">
                <a:solidFill>
                  <a:srgbClr val="000000"/>
                </a:solidFill>
                <a:latin typeface="Tahoma" panose="020B0604030504040204" pitchFamily="34" charset="0"/>
                <a:ea typeface="微软雅黑" panose="020B0503020204020204" pitchFamily="34" charset="-122"/>
              </a:rPr>
              <a:t>)</a:t>
            </a:r>
            <a:r>
              <a:rPr lang="zh-CN" altLang="en-US" sz="1800" b="0" dirty="0">
                <a:solidFill>
                  <a:srgbClr val="000000"/>
                </a:solidFill>
                <a:latin typeface="Tahoma" panose="020B0604030504040204" pitchFamily="34" charset="0"/>
                <a:ea typeface="微软雅黑" panose="020B0503020204020204" pitchFamily="34" charset="-122"/>
              </a:rPr>
              <a:t>送入</a:t>
            </a:r>
            <a:r>
              <a:rPr lang="en-US" altLang="zh-CN" sz="1800" b="0" dirty="0">
                <a:solidFill>
                  <a:srgbClr val="000000"/>
                </a:solidFill>
                <a:latin typeface="Tahoma" panose="020B0604030504040204" pitchFamily="34" charset="0"/>
                <a:ea typeface="微软雅黑" panose="020B0503020204020204" pitchFamily="34" charset="-122"/>
              </a:rPr>
              <a:t>B</a:t>
            </a:r>
          </a:p>
        </p:txBody>
      </p:sp>
      <p:sp>
        <p:nvSpPr>
          <p:cNvPr id="32" name="Text Box 29"/>
          <p:cNvSpPr txBox="1"/>
          <p:nvPr>
            <p:custDataLst>
              <p:tags r:id="rId28"/>
            </p:custDataLst>
          </p:nvPr>
        </p:nvSpPr>
        <p:spPr>
          <a:xfrm>
            <a:off x="7537476" y="4700587"/>
            <a:ext cx="1079536" cy="331462"/>
          </a:xfrm>
          <a:prstGeom prst="rect">
            <a:avLst/>
          </a:prstGeom>
          <a:noFill/>
          <a:ln w="28575">
            <a:noFill/>
          </a:ln>
        </p:spPr>
        <p:txBody>
          <a:bodyPr wrap="none">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en-US" altLang="zh-CN" sz="1800" b="0" dirty="0">
                <a:solidFill>
                  <a:srgbClr val="000000"/>
                </a:solidFill>
                <a:latin typeface="Tahoma" panose="020B0604030504040204" pitchFamily="34" charset="0"/>
                <a:ea typeface="微软雅黑" panose="020B0503020204020204" pitchFamily="34" charset="-122"/>
              </a:rPr>
              <a:t>(L</a:t>
            </a:r>
            <a:r>
              <a:rPr lang="en-US" altLang="zh-CN" sz="1800" b="0" baseline="-25000" dirty="0">
                <a:solidFill>
                  <a:srgbClr val="000000"/>
                </a:solidFill>
                <a:latin typeface="Tahoma" panose="020B0604030504040204" pitchFamily="34" charset="0"/>
                <a:ea typeface="微软雅黑" panose="020B0503020204020204" pitchFamily="34" charset="-122"/>
              </a:rPr>
              <a:t>2</a:t>
            </a:r>
            <a:r>
              <a:rPr lang="en-US" altLang="zh-CN" sz="1800" b="0" dirty="0">
                <a:solidFill>
                  <a:srgbClr val="000000"/>
                </a:solidFill>
                <a:latin typeface="Tahoma" panose="020B0604030504040204" pitchFamily="34" charset="0"/>
                <a:ea typeface="微软雅黑" panose="020B0503020204020204" pitchFamily="34" charset="-122"/>
              </a:rPr>
              <a:t>)</a:t>
            </a:r>
            <a:r>
              <a:rPr lang="zh-CN" altLang="en-US" sz="1800" b="0" dirty="0">
                <a:solidFill>
                  <a:srgbClr val="000000"/>
                </a:solidFill>
                <a:latin typeface="Tahoma" panose="020B0604030504040204" pitchFamily="34" charset="0"/>
                <a:ea typeface="微软雅黑" panose="020B0503020204020204" pitchFamily="34" charset="-122"/>
              </a:rPr>
              <a:t>送入</a:t>
            </a:r>
            <a:r>
              <a:rPr lang="en-US" altLang="zh-CN" sz="1800" b="0" dirty="0">
                <a:solidFill>
                  <a:srgbClr val="000000"/>
                </a:solidFill>
                <a:latin typeface="Tahoma" panose="020B0604030504040204" pitchFamily="34" charset="0"/>
                <a:ea typeface="微软雅黑" panose="020B0503020204020204" pitchFamily="34" charset="-122"/>
              </a:rPr>
              <a:t>C</a:t>
            </a:r>
          </a:p>
        </p:txBody>
      </p:sp>
      <p:sp>
        <p:nvSpPr>
          <p:cNvPr id="33" name="AutoShape 30"/>
          <p:cNvSpPr/>
          <p:nvPr>
            <p:custDataLst>
              <p:tags r:id="rId29"/>
            </p:custDataLst>
          </p:nvPr>
        </p:nvSpPr>
        <p:spPr>
          <a:xfrm>
            <a:off x="5565775" y="5548630"/>
            <a:ext cx="2856230" cy="427355"/>
          </a:xfrm>
          <a:prstGeom prst="wedgeRoundRectCallout">
            <a:avLst>
              <a:gd name="adj1" fmla="val 8787"/>
              <a:gd name="adj2" fmla="val -88130"/>
              <a:gd name="adj3" fmla="val 16667"/>
            </a:avLst>
          </a:prstGeom>
          <a:noFill/>
          <a:ln w="38100" cap="flat" cmpd="sng">
            <a:solidFill>
              <a:srgbClr val="FF0000"/>
            </a:solidFill>
            <a:prstDash val="solid"/>
            <a:miter/>
            <a:headEnd type="none" w="med" len="med"/>
            <a:tailEnd type="none" w="med" len="med"/>
          </a:ln>
        </p:spPr>
        <p:txBody>
          <a:bodyPr anchor="ctr" anchorCtr="0">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zh-CN" altLang="en-US" sz="1800" dirty="0">
                <a:solidFill>
                  <a:srgbClr val="FF0000"/>
                </a:solidFill>
              </a:rPr>
              <a:t>操作数放在同一个片子上</a:t>
            </a:r>
          </a:p>
        </p:txBody>
      </p:sp>
      <p:pic>
        <p:nvPicPr>
          <p:cNvPr id="42" name="图片 41" descr="微信截图_20240112211134"/>
          <p:cNvPicPr>
            <a:picLocks noChangeAspect="1"/>
          </p:cNvPicPr>
          <p:nvPr>
            <p:custDataLst>
              <p:tags r:id="rId30"/>
            </p:custDataLst>
          </p:nvPr>
        </p:nvPicPr>
        <p:blipFill>
          <a:blip r:embed="rId33"/>
          <a:stretch>
            <a:fillRect/>
          </a:stretch>
        </p:blipFill>
        <p:spPr>
          <a:xfrm>
            <a:off x="922782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5.1.2 相关处理</a:t>
            </a:r>
          </a:p>
        </p:txBody>
      </p:sp>
      <p:sp>
        <p:nvSpPr>
          <p:cNvPr id="4" name="TextBox 30"/>
          <p:cNvSpPr txBox="1"/>
          <p:nvPr>
            <p:custDataLst>
              <p:tags r:id="rId3"/>
            </p:custDataLst>
          </p:nvPr>
        </p:nvSpPr>
        <p:spPr>
          <a:xfrm>
            <a:off x="935653" y="1008380"/>
            <a:ext cx="9648167" cy="3001830"/>
          </a:xfrm>
          <a:prstGeom prst="rect">
            <a:avLst/>
          </a:prstGeom>
          <a:noFill/>
        </p:spPr>
        <p:txBody>
          <a:bodyPr wrap="square" rtlCol="0">
            <a:normAutofit fontScale="92500" lnSpcReduction="10000"/>
          </a:bodyPr>
          <a:lstStyle/>
          <a:p>
            <a:pPr marL="0" indent="0" eaLnBrk="1" latinLnBrk="0" hangingPunct="1">
              <a:lnSpc>
                <a:spcPct val="150000"/>
              </a:lnSpc>
              <a:spcBef>
                <a:spcPts val="0"/>
              </a:spcBef>
              <a:spcAft>
                <a:spcPts val="0"/>
              </a:spcAft>
              <a:buSzPct val="70000"/>
              <a:buFont typeface="Wingdings" panose="05000000000000000000" pitchFamily="2" charset="2"/>
              <a:buNone/>
            </a:pPr>
            <a:r>
              <a:rPr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4.通用寄存器组相关的处理</a:t>
            </a:r>
          </a:p>
          <a:p>
            <a:pPr marL="0" indent="0" eaLnBrk="1" latinLnBrk="0" hangingPunct="1">
              <a:lnSpc>
                <a:spcPct val="150000"/>
              </a:lnSpc>
              <a:spcBef>
                <a:spcPts val="0"/>
              </a:spcBef>
              <a:spcAft>
                <a:spcPts val="0"/>
              </a:spcAft>
              <a:buSzPct val="70000"/>
              <a:buFont typeface="Wingdings" panose="05000000000000000000" pitchFamily="2" charset="2"/>
              <a:buNone/>
            </a:pP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方法1：</a:t>
            </a: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推后执行</a:t>
            </a:r>
          </a:p>
          <a:p>
            <a:pPr marL="0" indent="0" eaLnBrk="1" latinLnBrk="0" hangingPunct="1">
              <a:lnSpc>
                <a:spcPct val="150000"/>
              </a:lnSpc>
              <a:spcBef>
                <a:spcPts val="0"/>
              </a:spcBef>
              <a:spcAft>
                <a:spcPts val="0"/>
              </a:spcAft>
              <a:buSzPct val="70000"/>
              <a:buFont typeface="Wingdings" panose="05000000000000000000" pitchFamily="2" charset="2"/>
              <a:buNone/>
            </a:pP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（1）推后“分析</a:t>
            </a:r>
            <a:r>
              <a:rPr lang="zh-CN" altLang="en-US" sz="2000" b="1" baseline="-25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k+1</a:t>
            </a: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”的读到“执行</a:t>
            </a:r>
            <a:r>
              <a:rPr lang="zh-CN" altLang="en-US" sz="2000" b="1" baseline="-25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”结束时再开始</a:t>
            </a:r>
          </a:p>
          <a:p>
            <a:pPr marL="0" indent="0" eaLnBrk="1" latinLnBrk="0" hangingPunct="1">
              <a:lnSpc>
                <a:spcPct val="150000"/>
              </a:lnSpc>
              <a:spcBef>
                <a:spcPts val="0"/>
              </a:spcBef>
              <a:spcAft>
                <a:spcPts val="0"/>
              </a:spcAft>
              <a:buSzPct val="70000"/>
              <a:buFont typeface="Wingdings" panose="05000000000000000000" pitchFamily="2" charset="2"/>
              <a:buNone/>
            </a:pPr>
            <a:r>
              <a:rPr lang="en-US" altLang="zh-CN"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只要发生数相关就使一次重叠变成完成的顺序串行；</a:t>
            </a:r>
          </a:p>
          <a:p>
            <a:pPr marL="0" indent="0" eaLnBrk="1" latinLnBrk="0" hangingPunct="1">
              <a:lnSpc>
                <a:spcPct val="150000"/>
              </a:lnSpc>
              <a:spcBef>
                <a:spcPts val="0"/>
              </a:spcBef>
              <a:spcAft>
                <a:spcPts val="0"/>
              </a:spcAft>
              <a:buSzPct val="70000"/>
              <a:buFont typeface="Wingdings" panose="05000000000000000000" pitchFamily="2" charset="2"/>
              <a:buNone/>
            </a:pP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（2）推后“分析</a:t>
            </a:r>
            <a:r>
              <a:rPr lang="zh-CN" altLang="en-US" sz="2000" b="1" baseline="-25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k+1</a:t>
            </a: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”的读到“执行</a:t>
            </a:r>
            <a:r>
              <a:rPr lang="zh-CN" altLang="en-US" sz="2000" b="1" baseline="-25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”把结果送入L</a:t>
            </a:r>
            <a:r>
              <a:rPr lang="zh-CN" altLang="en-US" sz="2000" b="1" baseline="-25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3</a:t>
            </a:r>
          </a:p>
          <a:p>
            <a:pPr marL="0" indent="0" eaLnBrk="1" latinLnBrk="0" hangingPunct="1">
              <a:lnSpc>
                <a:spcPct val="150000"/>
              </a:lnSpc>
              <a:spcBef>
                <a:spcPts val="0"/>
              </a:spcBef>
              <a:spcAft>
                <a:spcPts val="0"/>
              </a:spcAft>
              <a:buSzPct val="70000"/>
              <a:buFont typeface="Wingdings" panose="05000000000000000000" pitchFamily="2" charset="2"/>
              <a:buNone/>
            </a:pPr>
            <a:r>
              <a:rPr lang="zh-CN" altLang="en-US" sz="2000" b="1" baseline="-25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baseline="-25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发生数相关，相邻两条指令的解释仍有部分重叠，可以减少速度损失，但控制</a:t>
            </a:r>
            <a:r>
              <a:rPr lang="en-US" altLang="zh-CN"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marL="0" indent="0" eaLnBrk="1" latinLnBrk="0" hangingPunct="1">
              <a:lnSpc>
                <a:spcPct val="150000"/>
              </a:lnSpc>
              <a:spcBef>
                <a:spcPts val="0"/>
              </a:spcBef>
              <a:spcAft>
                <a:spcPts val="0"/>
              </a:spcAft>
              <a:buSzPct val="70000"/>
              <a:buFont typeface="Wingdings" panose="05000000000000000000" pitchFamily="2" charset="2"/>
              <a:buNone/>
            </a:pPr>
            <a:r>
              <a:rPr lang="en-US" altLang="zh-CN"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要复杂</a:t>
            </a:r>
          </a:p>
        </p:txBody>
      </p:sp>
      <p:sp>
        <p:nvSpPr>
          <p:cNvPr id="8" name="Line 5"/>
          <p:cNvSpPr/>
          <p:nvPr>
            <p:custDataLst>
              <p:tags r:id="rId4"/>
            </p:custDataLst>
          </p:nvPr>
        </p:nvSpPr>
        <p:spPr>
          <a:xfrm>
            <a:off x="4159353" y="4430054"/>
            <a:ext cx="4026902" cy="0"/>
          </a:xfrm>
          <a:prstGeom prst="line">
            <a:avLst/>
          </a:prstGeom>
          <a:ln w="28575" cap="flat" cmpd="sng">
            <a:solidFill>
              <a:schemeClr val="tx1"/>
            </a:solidFill>
            <a:prstDash val="solid"/>
            <a:miter/>
            <a:headEnd type="none" w="med" len="med"/>
            <a:tailEnd type="none" w="med" len="med"/>
          </a:ln>
        </p:spPr>
      </p:sp>
      <p:sp>
        <p:nvSpPr>
          <p:cNvPr id="9" name="Line 6"/>
          <p:cNvSpPr/>
          <p:nvPr>
            <p:custDataLst>
              <p:tags r:id="rId5"/>
            </p:custDataLst>
          </p:nvPr>
        </p:nvSpPr>
        <p:spPr>
          <a:xfrm>
            <a:off x="4159353" y="3970836"/>
            <a:ext cx="0" cy="612291"/>
          </a:xfrm>
          <a:prstGeom prst="line">
            <a:avLst/>
          </a:prstGeom>
          <a:ln w="28575" cap="flat" cmpd="sng">
            <a:solidFill>
              <a:schemeClr val="tx1"/>
            </a:solidFill>
            <a:prstDash val="solid"/>
            <a:miter/>
            <a:headEnd type="none" w="med" len="med"/>
            <a:tailEnd type="none" w="med" len="med"/>
          </a:ln>
        </p:spPr>
      </p:sp>
      <p:sp>
        <p:nvSpPr>
          <p:cNvPr id="10" name="Line 7"/>
          <p:cNvSpPr/>
          <p:nvPr>
            <p:custDataLst>
              <p:tags r:id="rId6"/>
            </p:custDataLst>
          </p:nvPr>
        </p:nvSpPr>
        <p:spPr>
          <a:xfrm>
            <a:off x="8186254" y="3970836"/>
            <a:ext cx="0" cy="612291"/>
          </a:xfrm>
          <a:prstGeom prst="line">
            <a:avLst/>
          </a:prstGeom>
          <a:ln w="28575" cap="flat" cmpd="sng">
            <a:solidFill>
              <a:schemeClr val="tx1"/>
            </a:solidFill>
            <a:prstDash val="solid"/>
            <a:miter/>
            <a:headEnd type="none" w="med" len="med"/>
            <a:tailEnd type="none" w="med" len="med"/>
          </a:ln>
        </p:spPr>
      </p:sp>
      <p:sp>
        <p:nvSpPr>
          <p:cNvPr id="11" name="Line 8"/>
          <p:cNvSpPr/>
          <p:nvPr>
            <p:custDataLst>
              <p:tags r:id="rId7"/>
            </p:custDataLst>
          </p:nvPr>
        </p:nvSpPr>
        <p:spPr>
          <a:xfrm>
            <a:off x="6063876" y="4328005"/>
            <a:ext cx="0" cy="255121"/>
          </a:xfrm>
          <a:prstGeom prst="line">
            <a:avLst/>
          </a:prstGeom>
          <a:ln w="28575" cap="flat" cmpd="sng">
            <a:solidFill>
              <a:schemeClr val="tx1"/>
            </a:solidFill>
            <a:prstDash val="solid"/>
            <a:miter/>
            <a:headEnd type="none" w="med" len="med"/>
            <a:tailEnd type="none" w="med" len="med"/>
          </a:ln>
        </p:spPr>
      </p:sp>
      <p:sp>
        <p:nvSpPr>
          <p:cNvPr id="12" name="Line 9"/>
          <p:cNvSpPr/>
          <p:nvPr>
            <p:custDataLst>
              <p:tags r:id="rId8"/>
            </p:custDataLst>
          </p:nvPr>
        </p:nvSpPr>
        <p:spPr>
          <a:xfrm>
            <a:off x="5084669" y="4328005"/>
            <a:ext cx="0" cy="255121"/>
          </a:xfrm>
          <a:prstGeom prst="line">
            <a:avLst/>
          </a:prstGeom>
          <a:ln w="28575" cap="flat" cmpd="sng">
            <a:solidFill>
              <a:schemeClr val="tx1"/>
            </a:solidFill>
            <a:prstDash val="solid"/>
            <a:miter/>
            <a:headEnd type="none" w="med" len="med"/>
            <a:tailEnd type="none" w="med" len="med"/>
          </a:ln>
        </p:spPr>
      </p:sp>
      <p:sp>
        <p:nvSpPr>
          <p:cNvPr id="13" name="Line 10"/>
          <p:cNvSpPr/>
          <p:nvPr>
            <p:custDataLst>
              <p:tags r:id="rId9"/>
            </p:custDataLst>
          </p:nvPr>
        </p:nvSpPr>
        <p:spPr>
          <a:xfrm>
            <a:off x="7152584" y="4328005"/>
            <a:ext cx="0" cy="255121"/>
          </a:xfrm>
          <a:prstGeom prst="line">
            <a:avLst/>
          </a:prstGeom>
          <a:ln w="28575" cap="flat" cmpd="sng">
            <a:solidFill>
              <a:schemeClr val="tx1"/>
            </a:solidFill>
            <a:prstDash val="solid"/>
            <a:miter/>
            <a:headEnd type="none" w="med" len="med"/>
            <a:tailEnd type="none" w="med" len="med"/>
          </a:ln>
        </p:spPr>
      </p:sp>
      <p:sp>
        <p:nvSpPr>
          <p:cNvPr id="14" name="Text Box 11"/>
          <p:cNvSpPr txBox="1"/>
          <p:nvPr>
            <p:custDataLst>
              <p:tags r:id="rId10"/>
            </p:custDataLst>
          </p:nvPr>
        </p:nvSpPr>
        <p:spPr>
          <a:xfrm>
            <a:off x="5726198" y="3920958"/>
            <a:ext cx="874865" cy="415647"/>
          </a:xfrm>
          <a:prstGeom prst="rect">
            <a:avLst/>
          </a:prstGeom>
          <a:noFill/>
          <a:ln w="28575">
            <a:noFill/>
          </a:ln>
        </p:spPr>
        <p:txBody>
          <a:bodyPr wrap="none">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18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18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k</a:t>
            </a:r>
          </a:p>
        </p:txBody>
      </p:sp>
      <p:sp>
        <p:nvSpPr>
          <p:cNvPr id="15" name="Line 12"/>
          <p:cNvSpPr/>
          <p:nvPr>
            <p:custDataLst>
              <p:tags r:id="rId11"/>
            </p:custDataLst>
          </p:nvPr>
        </p:nvSpPr>
        <p:spPr>
          <a:xfrm flipH="1">
            <a:off x="4159353" y="4072884"/>
            <a:ext cx="1360455" cy="0"/>
          </a:xfrm>
          <a:prstGeom prst="line">
            <a:avLst/>
          </a:prstGeom>
          <a:ln w="28575" cap="flat" cmpd="sng">
            <a:solidFill>
              <a:schemeClr val="tx1"/>
            </a:solidFill>
            <a:prstDash val="solid"/>
            <a:miter/>
            <a:headEnd type="none" w="med" len="med"/>
            <a:tailEnd type="triangle" w="med" len="med"/>
          </a:ln>
        </p:spPr>
      </p:sp>
      <p:sp>
        <p:nvSpPr>
          <p:cNvPr id="16" name="Line 13"/>
          <p:cNvSpPr/>
          <p:nvPr>
            <p:custDataLst>
              <p:tags r:id="rId12"/>
            </p:custDataLst>
          </p:nvPr>
        </p:nvSpPr>
        <p:spPr>
          <a:xfrm>
            <a:off x="6499588" y="4072884"/>
            <a:ext cx="1687240" cy="0"/>
          </a:xfrm>
          <a:prstGeom prst="line">
            <a:avLst/>
          </a:prstGeom>
          <a:ln w="28575" cap="flat" cmpd="sng">
            <a:solidFill>
              <a:schemeClr val="tx1"/>
            </a:solidFill>
            <a:prstDash val="solid"/>
            <a:miter/>
            <a:headEnd type="none" w="med" len="med"/>
            <a:tailEnd type="triangle" w="med" len="med"/>
          </a:ln>
        </p:spPr>
      </p:sp>
      <p:sp>
        <p:nvSpPr>
          <p:cNvPr id="17" name="Text Box 14"/>
          <p:cNvSpPr txBox="1"/>
          <p:nvPr>
            <p:custDataLst>
              <p:tags r:id="rId13"/>
            </p:custDataLst>
          </p:nvPr>
        </p:nvSpPr>
        <p:spPr>
          <a:xfrm>
            <a:off x="7794113" y="4583700"/>
            <a:ext cx="1533020" cy="415647"/>
          </a:xfrm>
          <a:prstGeom prst="rect">
            <a:avLst/>
          </a:prstGeom>
          <a:noFill/>
          <a:ln w="28575">
            <a:noFill/>
          </a:ln>
        </p:spPr>
        <p:txBody>
          <a:bodyPr wrap="non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18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结果送入</a:t>
            </a:r>
            <a:r>
              <a:rPr lang="en-US" altLang="zh-CN" sz="18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L</a:t>
            </a:r>
            <a:r>
              <a:rPr lang="en-US" altLang="zh-CN" sz="1800" b="0" baseline="-25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8" name="Line 15"/>
          <p:cNvSpPr/>
          <p:nvPr>
            <p:custDataLst>
              <p:tags r:id="rId14"/>
            </p:custDataLst>
          </p:nvPr>
        </p:nvSpPr>
        <p:spPr>
          <a:xfrm>
            <a:off x="4213817" y="5425886"/>
            <a:ext cx="3865803" cy="1147"/>
          </a:xfrm>
          <a:prstGeom prst="line">
            <a:avLst/>
          </a:prstGeom>
          <a:ln w="28575" cap="flat" cmpd="sng">
            <a:solidFill>
              <a:schemeClr val="tx1"/>
            </a:solidFill>
            <a:prstDash val="solid"/>
            <a:miter/>
            <a:headEnd type="none" w="med" len="med"/>
            <a:tailEnd type="none" w="med" len="med"/>
          </a:ln>
        </p:spPr>
      </p:sp>
      <p:sp>
        <p:nvSpPr>
          <p:cNvPr id="19" name="Line 16"/>
          <p:cNvSpPr/>
          <p:nvPr>
            <p:custDataLst>
              <p:tags r:id="rId15"/>
            </p:custDataLst>
          </p:nvPr>
        </p:nvSpPr>
        <p:spPr>
          <a:xfrm>
            <a:off x="4159353" y="4966668"/>
            <a:ext cx="1147" cy="1070936"/>
          </a:xfrm>
          <a:prstGeom prst="line">
            <a:avLst/>
          </a:prstGeom>
          <a:ln w="28575" cap="flat" cmpd="sng">
            <a:solidFill>
              <a:schemeClr val="tx1"/>
            </a:solidFill>
            <a:prstDash val="solid"/>
            <a:miter/>
            <a:headEnd type="none" w="med" len="med"/>
            <a:tailEnd type="none" w="med" len="med"/>
          </a:ln>
        </p:spPr>
      </p:sp>
      <p:sp>
        <p:nvSpPr>
          <p:cNvPr id="20" name="Line 17"/>
          <p:cNvSpPr/>
          <p:nvPr>
            <p:custDataLst>
              <p:tags r:id="rId16"/>
            </p:custDataLst>
          </p:nvPr>
        </p:nvSpPr>
        <p:spPr>
          <a:xfrm>
            <a:off x="8186254" y="4966668"/>
            <a:ext cx="1147" cy="1070936"/>
          </a:xfrm>
          <a:prstGeom prst="line">
            <a:avLst/>
          </a:prstGeom>
          <a:ln w="28575" cap="flat" cmpd="sng">
            <a:solidFill>
              <a:schemeClr val="tx1"/>
            </a:solidFill>
            <a:prstDash val="solid"/>
            <a:miter/>
            <a:headEnd type="none" w="med" len="med"/>
            <a:tailEnd type="none" w="med" len="med"/>
          </a:ln>
        </p:spPr>
      </p:sp>
      <p:sp>
        <p:nvSpPr>
          <p:cNvPr id="21" name="Line 18"/>
          <p:cNvSpPr/>
          <p:nvPr>
            <p:custDataLst>
              <p:tags r:id="rId17"/>
            </p:custDataLst>
          </p:nvPr>
        </p:nvSpPr>
        <p:spPr>
          <a:xfrm>
            <a:off x="6063876" y="5323838"/>
            <a:ext cx="1147" cy="255121"/>
          </a:xfrm>
          <a:prstGeom prst="line">
            <a:avLst/>
          </a:prstGeom>
          <a:ln w="28575" cap="flat" cmpd="sng">
            <a:solidFill>
              <a:schemeClr val="tx1"/>
            </a:solidFill>
            <a:prstDash val="solid"/>
            <a:miter/>
            <a:headEnd type="none" w="med" len="med"/>
            <a:tailEnd type="none" w="med" len="med"/>
          </a:ln>
        </p:spPr>
      </p:sp>
      <p:sp>
        <p:nvSpPr>
          <p:cNvPr id="22" name="Line 19"/>
          <p:cNvSpPr/>
          <p:nvPr>
            <p:custDataLst>
              <p:tags r:id="rId18"/>
            </p:custDataLst>
          </p:nvPr>
        </p:nvSpPr>
        <p:spPr>
          <a:xfrm>
            <a:off x="5084669" y="5323838"/>
            <a:ext cx="1147" cy="255121"/>
          </a:xfrm>
          <a:prstGeom prst="line">
            <a:avLst/>
          </a:prstGeom>
          <a:ln w="28575" cap="flat" cmpd="sng">
            <a:solidFill>
              <a:schemeClr val="tx1"/>
            </a:solidFill>
            <a:prstDash val="solid"/>
            <a:miter/>
            <a:headEnd type="none" w="med" len="med"/>
            <a:tailEnd type="none" w="med" len="med"/>
          </a:ln>
        </p:spPr>
      </p:sp>
      <p:sp>
        <p:nvSpPr>
          <p:cNvPr id="23" name="Line 20"/>
          <p:cNvSpPr/>
          <p:nvPr>
            <p:custDataLst>
              <p:tags r:id="rId19"/>
            </p:custDataLst>
          </p:nvPr>
        </p:nvSpPr>
        <p:spPr>
          <a:xfrm>
            <a:off x="7152584" y="5323838"/>
            <a:ext cx="1147" cy="255121"/>
          </a:xfrm>
          <a:prstGeom prst="line">
            <a:avLst/>
          </a:prstGeom>
          <a:ln w="28575" cap="flat" cmpd="sng">
            <a:solidFill>
              <a:schemeClr val="tx1"/>
            </a:solidFill>
            <a:prstDash val="solid"/>
            <a:miter/>
            <a:headEnd type="none" w="med" len="med"/>
            <a:tailEnd type="none" w="med" len="med"/>
          </a:ln>
        </p:spPr>
      </p:sp>
      <p:sp>
        <p:nvSpPr>
          <p:cNvPr id="24" name="Text Box 21"/>
          <p:cNvSpPr txBox="1"/>
          <p:nvPr>
            <p:custDataLst>
              <p:tags r:id="rId20"/>
            </p:custDataLst>
          </p:nvPr>
        </p:nvSpPr>
        <p:spPr>
          <a:xfrm>
            <a:off x="5432276" y="5776176"/>
            <a:ext cx="1280192" cy="415647"/>
          </a:xfrm>
          <a:prstGeom prst="rect">
            <a:avLst/>
          </a:prstGeom>
          <a:noFill/>
          <a:ln w="28575">
            <a:noFill/>
          </a:ln>
        </p:spPr>
        <p:txBody>
          <a:bodyPr wrap="non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18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18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k+1</a:t>
            </a:r>
          </a:p>
        </p:txBody>
      </p:sp>
      <p:sp>
        <p:nvSpPr>
          <p:cNvPr id="25" name="Line 22"/>
          <p:cNvSpPr/>
          <p:nvPr>
            <p:custDataLst>
              <p:tags r:id="rId21"/>
            </p:custDataLst>
          </p:nvPr>
        </p:nvSpPr>
        <p:spPr>
          <a:xfrm flipH="1">
            <a:off x="4159353" y="5935556"/>
            <a:ext cx="1253820" cy="1147"/>
          </a:xfrm>
          <a:prstGeom prst="line">
            <a:avLst/>
          </a:prstGeom>
          <a:ln w="28575" cap="flat" cmpd="sng">
            <a:solidFill>
              <a:schemeClr val="tx1"/>
            </a:solidFill>
            <a:prstDash val="solid"/>
            <a:miter/>
            <a:headEnd type="none" w="med" len="med"/>
            <a:tailEnd type="triangle" w="med" len="med"/>
          </a:ln>
        </p:spPr>
      </p:sp>
      <p:sp>
        <p:nvSpPr>
          <p:cNvPr id="26" name="Line 23"/>
          <p:cNvSpPr/>
          <p:nvPr>
            <p:custDataLst>
              <p:tags r:id="rId22"/>
            </p:custDataLst>
          </p:nvPr>
        </p:nvSpPr>
        <p:spPr>
          <a:xfrm>
            <a:off x="6445124" y="5935556"/>
            <a:ext cx="1672334" cy="1147"/>
          </a:xfrm>
          <a:prstGeom prst="line">
            <a:avLst/>
          </a:prstGeom>
          <a:ln w="28575" cap="flat" cmpd="sng">
            <a:solidFill>
              <a:schemeClr val="tx1"/>
            </a:solidFill>
            <a:prstDash val="solid"/>
            <a:miter/>
            <a:headEnd type="none" w="med" len="med"/>
            <a:tailEnd type="triangle" w="med" len="med"/>
          </a:ln>
        </p:spPr>
      </p:sp>
      <p:sp>
        <p:nvSpPr>
          <p:cNvPr id="27" name="Text Box 24"/>
          <p:cNvSpPr txBox="1"/>
          <p:nvPr>
            <p:custDataLst>
              <p:tags r:id="rId23"/>
            </p:custDataLst>
          </p:nvPr>
        </p:nvSpPr>
        <p:spPr>
          <a:xfrm>
            <a:off x="4377209" y="5170765"/>
            <a:ext cx="709180" cy="332517"/>
          </a:xfrm>
          <a:prstGeom prst="rect">
            <a:avLst/>
          </a:prstGeom>
          <a:noFill/>
          <a:ln w="28575">
            <a:noFill/>
          </a:ln>
        </p:spPr>
        <p:txBody>
          <a:bodyPr wrap="none">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1800" b="0" dirty="0">
                <a:solidFill>
                  <a:srgbClr val="000000"/>
                </a:solidFill>
                <a:latin typeface="Tahoma" panose="020B0604030504040204" pitchFamily="34" charset="0"/>
                <a:ea typeface="微软雅黑" panose="020B0503020204020204" pitchFamily="34" charset="-122"/>
              </a:rPr>
              <a:t>第</a:t>
            </a:r>
            <a:r>
              <a:rPr lang="en-US" altLang="zh-CN" sz="1800" b="0" dirty="0">
                <a:solidFill>
                  <a:srgbClr val="000000"/>
                </a:solidFill>
                <a:latin typeface="Tahoma" panose="020B0604030504040204" pitchFamily="34" charset="0"/>
                <a:ea typeface="微软雅黑" panose="020B0503020204020204" pitchFamily="34" charset="-122"/>
              </a:rPr>
              <a:t>1</a:t>
            </a:r>
            <a:r>
              <a:rPr lang="zh-CN" altLang="en-US" sz="1800" b="0" dirty="0">
                <a:solidFill>
                  <a:srgbClr val="000000"/>
                </a:solidFill>
                <a:latin typeface="Tahoma" panose="020B0604030504040204" pitchFamily="34" charset="0"/>
                <a:ea typeface="微软雅黑" panose="020B0503020204020204" pitchFamily="34" charset="-122"/>
              </a:rPr>
              <a:t>拍</a:t>
            </a:r>
          </a:p>
        </p:txBody>
      </p:sp>
      <p:sp>
        <p:nvSpPr>
          <p:cNvPr id="28" name="Text Box 25"/>
          <p:cNvSpPr txBox="1"/>
          <p:nvPr>
            <p:custDataLst>
              <p:tags r:id="rId24"/>
            </p:custDataLst>
          </p:nvPr>
        </p:nvSpPr>
        <p:spPr>
          <a:xfrm>
            <a:off x="5247488" y="5170765"/>
            <a:ext cx="709180" cy="332517"/>
          </a:xfrm>
          <a:prstGeom prst="rect">
            <a:avLst/>
          </a:prstGeom>
          <a:noFill/>
          <a:ln w="28575">
            <a:noFill/>
          </a:ln>
        </p:spPr>
        <p:txBody>
          <a:bodyPr wrap="none">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1800" b="0" dirty="0">
                <a:solidFill>
                  <a:srgbClr val="000000"/>
                </a:solidFill>
                <a:latin typeface="Tahoma" panose="020B0604030504040204" pitchFamily="34" charset="0"/>
                <a:ea typeface="微软雅黑" panose="020B0503020204020204" pitchFamily="34" charset="-122"/>
              </a:rPr>
              <a:t>第</a:t>
            </a:r>
            <a:r>
              <a:rPr lang="en-US" altLang="zh-CN" sz="1800" b="0" dirty="0">
                <a:solidFill>
                  <a:srgbClr val="000000"/>
                </a:solidFill>
                <a:latin typeface="Tahoma" panose="020B0604030504040204" pitchFamily="34" charset="0"/>
                <a:ea typeface="微软雅黑" panose="020B0503020204020204" pitchFamily="34" charset="-122"/>
              </a:rPr>
              <a:t>2</a:t>
            </a:r>
            <a:r>
              <a:rPr lang="zh-CN" altLang="en-US" sz="1800" b="0" dirty="0">
                <a:solidFill>
                  <a:srgbClr val="000000"/>
                </a:solidFill>
                <a:latin typeface="Tahoma" panose="020B0604030504040204" pitchFamily="34" charset="0"/>
                <a:ea typeface="微软雅黑" panose="020B0503020204020204" pitchFamily="34" charset="-122"/>
              </a:rPr>
              <a:t>拍</a:t>
            </a:r>
          </a:p>
        </p:txBody>
      </p:sp>
      <p:sp>
        <p:nvSpPr>
          <p:cNvPr id="29" name="Text Box 26"/>
          <p:cNvSpPr txBox="1"/>
          <p:nvPr>
            <p:custDataLst>
              <p:tags r:id="rId25"/>
            </p:custDataLst>
          </p:nvPr>
        </p:nvSpPr>
        <p:spPr>
          <a:xfrm>
            <a:off x="6390660" y="5170765"/>
            <a:ext cx="709180" cy="332517"/>
          </a:xfrm>
          <a:prstGeom prst="rect">
            <a:avLst/>
          </a:prstGeom>
          <a:noFill/>
          <a:ln w="28575">
            <a:noFill/>
          </a:ln>
        </p:spPr>
        <p:txBody>
          <a:bodyPr wrap="none">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1800" b="0" dirty="0">
                <a:solidFill>
                  <a:srgbClr val="000000"/>
                </a:solidFill>
                <a:latin typeface="Tahoma" panose="020B0604030504040204" pitchFamily="34" charset="0"/>
                <a:ea typeface="微软雅黑" panose="020B0503020204020204" pitchFamily="34" charset="-122"/>
              </a:rPr>
              <a:t>第</a:t>
            </a:r>
            <a:r>
              <a:rPr lang="en-US" altLang="zh-CN" sz="1800" b="0" dirty="0">
                <a:solidFill>
                  <a:srgbClr val="000000"/>
                </a:solidFill>
                <a:latin typeface="Tahoma" panose="020B0604030504040204" pitchFamily="34" charset="0"/>
                <a:ea typeface="微软雅黑" panose="020B0503020204020204" pitchFamily="34" charset="-122"/>
              </a:rPr>
              <a:t>3</a:t>
            </a:r>
            <a:r>
              <a:rPr lang="zh-CN" altLang="en-US" sz="1800" b="0" dirty="0">
                <a:solidFill>
                  <a:srgbClr val="000000"/>
                </a:solidFill>
                <a:latin typeface="Tahoma" panose="020B0604030504040204" pitchFamily="34" charset="0"/>
                <a:ea typeface="微软雅黑" panose="020B0503020204020204" pitchFamily="34" charset="-122"/>
              </a:rPr>
              <a:t>拍</a:t>
            </a:r>
          </a:p>
        </p:txBody>
      </p:sp>
      <p:sp>
        <p:nvSpPr>
          <p:cNvPr id="30" name="Text Box 27"/>
          <p:cNvSpPr txBox="1"/>
          <p:nvPr>
            <p:custDataLst>
              <p:tags r:id="rId26"/>
            </p:custDataLst>
          </p:nvPr>
        </p:nvSpPr>
        <p:spPr>
          <a:xfrm>
            <a:off x="7369867" y="5170765"/>
            <a:ext cx="709180" cy="332517"/>
          </a:xfrm>
          <a:prstGeom prst="rect">
            <a:avLst/>
          </a:prstGeom>
          <a:noFill/>
          <a:ln w="28575">
            <a:noFill/>
          </a:ln>
        </p:spPr>
        <p:txBody>
          <a:bodyPr wrap="none">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1800" b="0" dirty="0">
                <a:solidFill>
                  <a:srgbClr val="000000"/>
                </a:solidFill>
                <a:latin typeface="Tahoma" panose="020B0604030504040204" pitchFamily="34" charset="0"/>
                <a:ea typeface="微软雅黑" panose="020B0503020204020204" pitchFamily="34" charset="-122"/>
              </a:rPr>
              <a:t>第</a:t>
            </a:r>
            <a:r>
              <a:rPr lang="en-US" altLang="zh-CN" sz="1800" b="0" dirty="0">
                <a:solidFill>
                  <a:srgbClr val="000000"/>
                </a:solidFill>
                <a:latin typeface="Tahoma" panose="020B0604030504040204" pitchFamily="34" charset="0"/>
                <a:ea typeface="微软雅黑" panose="020B0503020204020204" pitchFamily="34" charset="-122"/>
              </a:rPr>
              <a:t>4</a:t>
            </a:r>
            <a:r>
              <a:rPr lang="zh-CN" altLang="en-US" sz="1800" b="0" dirty="0">
                <a:solidFill>
                  <a:srgbClr val="000000"/>
                </a:solidFill>
                <a:latin typeface="Tahoma" panose="020B0604030504040204" pitchFamily="34" charset="0"/>
                <a:ea typeface="微软雅黑" panose="020B0503020204020204" pitchFamily="34" charset="-122"/>
              </a:rPr>
              <a:t>拍</a:t>
            </a:r>
          </a:p>
        </p:txBody>
      </p:sp>
      <p:sp>
        <p:nvSpPr>
          <p:cNvPr id="32" name="Text Box 28"/>
          <p:cNvSpPr txBox="1"/>
          <p:nvPr>
            <p:custDataLst>
              <p:tags r:id="rId27"/>
            </p:custDataLst>
          </p:nvPr>
        </p:nvSpPr>
        <p:spPr>
          <a:xfrm>
            <a:off x="6716871" y="5578959"/>
            <a:ext cx="1080682" cy="332517"/>
          </a:xfrm>
          <a:prstGeom prst="rect">
            <a:avLst/>
          </a:prstGeom>
          <a:noFill/>
          <a:ln w="28575">
            <a:noFill/>
          </a:ln>
        </p:spPr>
        <p:txBody>
          <a:bodyPr wrap="none">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en-US" altLang="zh-CN" sz="1800" b="0" dirty="0">
                <a:solidFill>
                  <a:srgbClr val="000000"/>
                </a:solidFill>
                <a:latin typeface="Tahoma" panose="020B0604030504040204" pitchFamily="34" charset="0"/>
                <a:ea typeface="微软雅黑" panose="020B0503020204020204" pitchFamily="34" charset="-122"/>
              </a:rPr>
              <a:t>(L</a:t>
            </a:r>
            <a:r>
              <a:rPr lang="en-US" altLang="zh-CN" sz="1800" b="0" baseline="-25000" dirty="0">
                <a:solidFill>
                  <a:srgbClr val="000000"/>
                </a:solidFill>
                <a:latin typeface="Tahoma" panose="020B0604030504040204" pitchFamily="34" charset="0"/>
                <a:ea typeface="微软雅黑" panose="020B0503020204020204" pitchFamily="34" charset="-122"/>
              </a:rPr>
              <a:t>1</a:t>
            </a:r>
            <a:r>
              <a:rPr lang="en-US" altLang="zh-CN" sz="1800" b="0" dirty="0">
                <a:solidFill>
                  <a:srgbClr val="000000"/>
                </a:solidFill>
                <a:latin typeface="Tahoma" panose="020B0604030504040204" pitchFamily="34" charset="0"/>
                <a:ea typeface="微软雅黑" panose="020B0503020204020204" pitchFamily="34" charset="-122"/>
              </a:rPr>
              <a:t>)</a:t>
            </a:r>
            <a:r>
              <a:rPr lang="zh-CN" altLang="en-US" sz="1800" b="0" dirty="0">
                <a:solidFill>
                  <a:srgbClr val="000000"/>
                </a:solidFill>
                <a:latin typeface="Tahoma" panose="020B0604030504040204" pitchFamily="34" charset="0"/>
                <a:ea typeface="微软雅黑" panose="020B0503020204020204" pitchFamily="34" charset="-122"/>
              </a:rPr>
              <a:t>送入</a:t>
            </a:r>
            <a:r>
              <a:rPr lang="en-US" altLang="zh-CN" sz="1800" b="0" dirty="0">
                <a:solidFill>
                  <a:srgbClr val="000000"/>
                </a:solidFill>
                <a:latin typeface="Tahoma" panose="020B0604030504040204" pitchFamily="34" charset="0"/>
                <a:ea typeface="微软雅黑" panose="020B0503020204020204" pitchFamily="34" charset="-122"/>
              </a:rPr>
              <a:t>B</a:t>
            </a:r>
          </a:p>
        </p:txBody>
      </p:sp>
      <p:sp>
        <p:nvSpPr>
          <p:cNvPr id="33" name="Text Box 29"/>
          <p:cNvSpPr txBox="1"/>
          <p:nvPr>
            <p:custDataLst>
              <p:tags r:id="rId28"/>
            </p:custDataLst>
          </p:nvPr>
        </p:nvSpPr>
        <p:spPr>
          <a:xfrm>
            <a:off x="7805579" y="5578959"/>
            <a:ext cx="1082975" cy="332517"/>
          </a:xfrm>
          <a:prstGeom prst="rect">
            <a:avLst/>
          </a:prstGeom>
          <a:noFill/>
          <a:ln w="28575">
            <a:noFill/>
          </a:ln>
        </p:spPr>
        <p:txBody>
          <a:bodyPr wrap="none">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en-US" altLang="zh-CN" sz="1800" b="0" dirty="0">
                <a:solidFill>
                  <a:srgbClr val="000000"/>
                </a:solidFill>
                <a:latin typeface="Tahoma" panose="020B0604030504040204" pitchFamily="34" charset="0"/>
                <a:ea typeface="微软雅黑" panose="020B0503020204020204" pitchFamily="34" charset="-122"/>
              </a:rPr>
              <a:t>(L</a:t>
            </a:r>
            <a:r>
              <a:rPr lang="en-US" altLang="zh-CN" sz="1800" b="0" baseline="-25000" dirty="0">
                <a:solidFill>
                  <a:srgbClr val="000000"/>
                </a:solidFill>
                <a:latin typeface="Tahoma" panose="020B0604030504040204" pitchFamily="34" charset="0"/>
                <a:ea typeface="微软雅黑" panose="020B0503020204020204" pitchFamily="34" charset="-122"/>
              </a:rPr>
              <a:t>2</a:t>
            </a:r>
            <a:r>
              <a:rPr lang="en-US" altLang="zh-CN" sz="1800" b="0" dirty="0">
                <a:solidFill>
                  <a:srgbClr val="000000"/>
                </a:solidFill>
                <a:latin typeface="Tahoma" panose="020B0604030504040204" pitchFamily="34" charset="0"/>
                <a:ea typeface="微软雅黑" panose="020B0503020204020204" pitchFamily="34" charset="-122"/>
              </a:rPr>
              <a:t>)</a:t>
            </a:r>
            <a:r>
              <a:rPr lang="zh-CN" altLang="en-US" sz="1800" b="0" dirty="0">
                <a:solidFill>
                  <a:srgbClr val="000000"/>
                </a:solidFill>
                <a:latin typeface="Tahoma" panose="020B0604030504040204" pitchFamily="34" charset="0"/>
                <a:ea typeface="微软雅黑" panose="020B0503020204020204" pitchFamily="34" charset="-122"/>
              </a:rPr>
              <a:t>送入</a:t>
            </a:r>
            <a:r>
              <a:rPr lang="en-US" altLang="zh-CN" sz="1800" b="0" dirty="0">
                <a:solidFill>
                  <a:srgbClr val="000000"/>
                </a:solidFill>
                <a:latin typeface="Tahoma" panose="020B0604030504040204" pitchFamily="34" charset="0"/>
                <a:ea typeface="微软雅黑" panose="020B0503020204020204" pitchFamily="34" charset="-122"/>
              </a:rPr>
              <a:t>C</a:t>
            </a:r>
          </a:p>
        </p:txBody>
      </p:sp>
      <p:pic>
        <p:nvPicPr>
          <p:cNvPr id="34" name="图片 19"/>
          <p:cNvPicPr>
            <a:picLocks noChangeAspect="1"/>
          </p:cNvPicPr>
          <p:nvPr>
            <p:custDataLst>
              <p:tags r:id="rId29"/>
            </p:custDataLst>
          </p:nvPr>
        </p:nvPicPr>
        <p:blipFill>
          <a:blip r:embed="rId34"/>
          <a:srcRect l="10573" r="20544"/>
          <a:stretch>
            <a:fillRect/>
          </a:stretch>
        </p:blipFill>
        <p:spPr>
          <a:xfrm>
            <a:off x="2638945" y="4806716"/>
            <a:ext cx="759630" cy="1122533"/>
          </a:xfrm>
          <a:prstGeom prst="rect">
            <a:avLst/>
          </a:prstGeom>
          <a:noFill/>
          <a:ln w="9525">
            <a:noFill/>
          </a:ln>
        </p:spPr>
      </p:pic>
      <p:sp>
        <p:nvSpPr>
          <p:cNvPr id="35" name="文本框 2"/>
          <p:cNvSpPr txBox="1"/>
          <p:nvPr>
            <p:custDataLst>
              <p:tags r:id="rId30"/>
            </p:custDataLst>
          </p:nvPr>
        </p:nvSpPr>
        <p:spPr>
          <a:xfrm>
            <a:off x="2534214" y="4276408"/>
            <a:ext cx="1416066" cy="415647"/>
          </a:xfrm>
          <a:prstGeom prst="rect">
            <a:avLst/>
          </a:prstGeom>
          <a:noFill/>
          <a:ln w="9525">
            <a:noFill/>
          </a:ln>
        </p:spPr>
        <p:txBody>
          <a:bodyPr>
            <a:normAutofit fontScale="95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2400" dirty="0">
                <a:solidFill>
                  <a:srgbClr val="000000"/>
                </a:solidFill>
                <a:latin typeface="微软雅黑" panose="020B0503020204020204" pitchFamily="34" charset="-122"/>
                <a:ea typeface="微软雅黑" panose="020B0503020204020204" pitchFamily="34" charset="-122"/>
              </a:rPr>
              <a:t>牺牲</a:t>
            </a:r>
            <a:r>
              <a:rPr lang="zh-CN" altLang="en-US" sz="2220" dirty="0">
                <a:solidFill>
                  <a:srgbClr val="000000"/>
                </a:solidFill>
                <a:latin typeface="微软雅黑" panose="020B0503020204020204" pitchFamily="34" charset="-122"/>
                <a:ea typeface="微软雅黑" panose="020B0503020204020204" pitchFamily="34" charset="-122"/>
              </a:rPr>
              <a:t>速度</a:t>
            </a:r>
          </a:p>
        </p:txBody>
      </p:sp>
      <p:pic>
        <p:nvPicPr>
          <p:cNvPr id="42" name="图片 41" descr="微信截图_20240112211134"/>
          <p:cNvPicPr>
            <a:picLocks noChangeAspect="1"/>
          </p:cNvPicPr>
          <p:nvPr>
            <p:custDataLst>
              <p:tags r:id="rId31"/>
            </p:custDataLst>
          </p:nvPr>
        </p:nvPicPr>
        <p:blipFill>
          <a:blip r:embed="rId35"/>
          <a:stretch>
            <a:fillRect/>
          </a:stretch>
        </p:blipFill>
        <p:spPr>
          <a:xfrm>
            <a:off x="9227820" y="201295"/>
            <a:ext cx="1895475" cy="485775"/>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5.1.2 相关处理</a:t>
            </a:r>
          </a:p>
        </p:txBody>
      </p:sp>
      <p:sp>
        <p:nvSpPr>
          <p:cNvPr id="2" name="TextBox 30"/>
          <p:cNvSpPr txBox="1"/>
          <p:nvPr>
            <p:custDataLst>
              <p:tags r:id="rId3"/>
            </p:custDataLst>
          </p:nvPr>
        </p:nvSpPr>
        <p:spPr>
          <a:xfrm>
            <a:off x="891906" y="1151890"/>
            <a:ext cx="9735666" cy="2149147"/>
          </a:xfrm>
          <a:prstGeom prst="rect">
            <a:avLst/>
          </a:prstGeom>
          <a:noFill/>
        </p:spPr>
        <p:txBody>
          <a:bodyPr wrap="square" rtlCol="0">
            <a:normAutofit fontScale="92500"/>
          </a:bodyPr>
          <a:lstStyle/>
          <a:p>
            <a:pPr marL="0" indent="0" eaLnBrk="1" latinLnBrk="0" hangingPunct="1">
              <a:lnSpc>
                <a:spcPct val="150000"/>
              </a:lnSpc>
              <a:spcBef>
                <a:spcPts val="0"/>
              </a:spcBef>
              <a:spcAft>
                <a:spcPts val="0"/>
              </a:spcAft>
              <a:buSzPct val="70000"/>
              <a:buFont typeface="Wingdings" panose="05000000000000000000" pitchFamily="2" charset="2"/>
              <a:buNone/>
            </a:pPr>
            <a:r>
              <a:rPr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4.通用寄存器组相关的处理</a:t>
            </a:r>
          </a:p>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方法2：</a:t>
            </a: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增设“相关专用通路”</a:t>
            </a:r>
          </a:p>
          <a:p>
            <a:pPr marL="457200" lvl="1" indent="0" eaLnBrk="1" latinLnBrk="0" hangingPunct="1">
              <a:lnSpc>
                <a:spcPct val="150000"/>
              </a:lnSpc>
              <a:spcBef>
                <a:spcPts val="0"/>
              </a:spcBef>
              <a:spcAft>
                <a:spcPts val="0"/>
              </a:spcAft>
              <a:buSzPct val="70000"/>
              <a:buFont typeface="Wingdings" panose="05000000000000000000" pitchFamily="2" charset="2"/>
              <a:buNone/>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“执行</a:t>
            </a:r>
            <a:r>
              <a:rPr lang="zh-CN" altLang="en-US" sz="2000" baseline="-25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”时将运算结果送入通用寄存器的同时，直接将运算结果回送到B或C寄存器，大大缩短传送时间，并保证“执行</a:t>
            </a:r>
            <a:r>
              <a:rPr lang="zh-CN" altLang="en-US" sz="2000" baseline="-25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k+1</a:t>
            </a: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”用此操作数时，运算结果已经在B或C准备好。</a:t>
            </a:r>
          </a:p>
        </p:txBody>
      </p:sp>
      <p:grpSp>
        <p:nvGrpSpPr>
          <p:cNvPr id="59396" name="Group 3"/>
          <p:cNvGrpSpPr/>
          <p:nvPr/>
        </p:nvGrpSpPr>
        <p:grpSpPr>
          <a:xfrm>
            <a:off x="3492183" y="3239770"/>
            <a:ext cx="4279900" cy="2900363"/>
            <a:chOff x="672" y="1440"/>
            <a:chExt cx="3552" cy="2544"/>
          </a:xfrm>
          <a:solidFill>
            <a:srgbClr val="0092CC"/>
          </a:solidFill>
        </p:grpSpPr>
        <p:sp>
          <p:nvSpPr>
            <p:cNvPr id="59397" name="Rectangle 4"/>
            <p:cNvSpPr/>
            <p:nvPr>
              <p:custDataLst>
                <p:tags r:id="rId5"/>
              </p:custDataLst>
            </p:nvPr>
          </p:nvSpPr>
          <p:spPr>
            <a:xfrm>
              <a:off x="2208" y="1680"/>
              <a:ext cx="1776" cy="528"/>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rPr>
                <a:t>通用寄存器组</a:t>
              </a:r>
            </a:p>
          </p:txBody>
        </p:sp>
        <p:sp>
          <p:nvSpPr>
            <p:cNvPr id="59398" name="Rectangle 5"/>
            <p:cNvSpPr/>
            <p:nvPr>
              <p:custDataLst>
                <p:tags r:id="rId6"/>
              </p:custDataLst>
            </p:nvPr>
          </p:nvSpPr>
          <p:spPr>
            <a:xfrm>
              <a:off x="2208" y="2688"/>
              <a:ext cx="1776" cy="91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rPr>
                <a:t>运算器</a:t>
              </a:r>
            </a:p>
            <a:p>
              <a:pPr marL="0" lvl="0" indent="0" algn="ctr" eaLnBrk="1" fontAlgn="ctr" hangingPunct="1">
                <a:spcBef>
                  <a:spcPct val="0"/>
                </a:spcBef>
                <a:buClrTx/>
                <a:buFontTx/>
                <a:buNone/>
              </a:pPr>
              <a:endParaRPr lang="zh-CN" altLang="en-US" sz="2000" dirty="0">
                <a:latin typeface="微软雅黑" panose="020B0503020204020204" pitchFamily="34" charset="-122"/>
                <a:ea typeface="微软雅黑" panose="020B0503020204020204" pitchFamily="34" charset="-122"/>
              </a:endParaRPr>
            </a:p>
            <a:p>
              <a:pPr marL="0" lvl="0" indent="0" algn="ctr" eaLnBrk="1" fontAlgn="ctr" hangingPunct="1">
                <a:spcBef>
                  <a:spcPct val="0"/>
                </a:spcBef>
                <a:buClrTx/>
                <a:buFontTx/>
                <a:buNone/>
              </a:pPr>
              <a:endParaRPr lang="zh-CN" altLang="en-US" sz="2000" dirty="0">
                <a:latin typeface="微软雅黑" panose="020B0503020204020204" pitchFamily="34" charset="-122"/>
                <a:ea typeface="微软雅黑" panose="020B0503020204020204" pitchFamily="34" charset="-122"/>
              </a:endParaRPr>
            </a:p>
          </p:txBody>
        </p:sp>
        <p:sp>
          <p:nvSpPr>
            <p:cNvPr id="59399" name="Rectangle 6"/>
            <p:cNvSpPr/>
            <p:nvPr>
              <p:custDataLst>
                <p:tags r:id="rId7"/>
              </p:custDataLst>
            </p:nvPr>
          </p:nvSpPr>
          <p:spPr>
            <a:xfrm>
              <a:off x="2448" y="3216"/>
              <a:ext cx="432" cy="19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en-US" altLang="zh-CN" sz="2400" b="0" dirty="0">
                  <a:solidFill>
                    <a:srgbClr val="FFFFFF"/>
                  </a:solidFill>
                  <a:latin typeface="Tahoma" panose="020B0604030504040204" pitchFamily="34" charset="0"/>
                  <a:ea typeface="宋体" panose="02010600030101010101" pitchFamily="2" charset="-122"/>
                </a:rPr>
                <a:t>B</a:t>
              </a:r>
            </a:p>
          </p:txBody>
        </p:sp>
        <p:sp>
          <p:nvSpPr>
            <p:cNvPr id="59400" name="Rectangle 7"/>
            <p:cNvSpPr/>
            <p:nvPr>
              <p:custDataLst>
                <p:tags r:id="rId8"/>
              </p:custDataLst>
            </p:nvPr>
          </p:nvSpPr>
          <p:spPr>
            <a:xfrm>
              <a:off x="3264" y="3216"/>
              <a:ext cx="432" cy="19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en-US" altLang="zh-CN" sz="2400" b="0" dirty="0">
                  <a:solidFill>
                    <a:srgbClr val="FFFFFF"/>
                  </a:solidFill>
                  <a:latin typeface="Tahoma" panose="020B0604030504040204" pitchFamily="34" charset="0"/>
                  <a:ea typeface="宋体" panose="02010600030101010101" pitchFamily="2" charset="-122"/>
                </a:rPr>
                <a:t>C</a:t>
              </a:r>
            </a:p>
          </p:txBody>
        </p:sp>
        <p:sp>
          <p:nvSpPr>
            <p:cNvPr id="59401" name="Line 8"/>
            <p:cNvSpPr/>
            <p:nvPr>
              <p:custDataLst>
                <p:tags r:id="rId9"/>
              </p:custDataLst>
            </p:nvPr>
          </p:nvSpPr>
          <p:spPr>
            <a:xfrm flipV="1">
              <a:off x="3120" y="1440"/>
              <a:ext cx="0" cy="240"/>
            </a:xfrm>
            <a:prstGeom prst="line">
              <a:avLst/>
            </a:prstGeom>
            <a:grpFill/>
            <a:ln w="28575" cap="flat" cmpd="sng">
              <a:solidFill>
                <a:schemeClr val="tx1"/>
              </a:solidFill>
              <a:prstDash val="solid"/>
              <a:miter/>
              <a:headEnd type="none" w="med" len="med"/>
              <a:tailEnd type="triangle" w="med" len="med"/>
            </a:ln>
          </p:spPr>
        </p:sp>
        <p:sp>
          <p:nvSpPr>
            <p:cNvPr id="59402" name="Line 9"/>
            <p:cNvSpPr/>
            <p:nvPr>
              <p:custDataLst>
                <p:tags r:id="rId10"/>
              </p:custDataLst>
            </p:nvPr>
          </p:nvSpPr>
          <p:spPr>
            <a:xfrm>
              <a:off x="1056" y="1440"/>
              <a:ext cx="3168" cy="0"/>
            </a:xfrm>
            <a:prstGeom prst="line">
              <a:avLst/>
            </a:prstGeom>
            <a:grpFill/>
            <a:ln w="28575" cap="flat" cmpd="sng">
              <a:solidFill>
                <a:schemeClr val="tx1"/>
              </a:solidFill>
              <a:prstDash val="solid"/>
              <a:miter/>
              <a:headEnd type="none" w="med" len="med"/>
              <a:tailEnd type="none" w="med" len="med"/>
            </a:ln>
          </p:spPr>
        </p:sp>
        <p:sp>
          <p:nvSpPr>
            <p:cNvPr id="59403" name="Line 10"/>
            <p:cNvSpPr/>
            <p:nvPr>
              <p:custDataLst>
                <p:tags r:id="rId11"/>
              </p:custDataLst>
            </p:nvPr>
          </p:nvSpPr>
          <p:spPr>
            <a:xfrm flipV="1">
              <a:off x="2640" y="3408"/>
              <a:ext cx="0" cy="336"/>
            </a:xfrm>
            <a:prstGeom prst="line">
              <a:avLst/>
            </a:prstGeom>
            <a:grpFill/>
            <a:ln w="28575" cap="flat" cmpd="sng">
              <a:solidFill>
                <a:srgbClr val="FF0000"/>
              </a:solidFill>
              <a:prstDash val="solid"/>
              <a:miter/>
              <a:headEnd type="none" w="med" len="med"/>
              <a:tailEnd type="triangle" w="med" len="med"/>
            </a:ln>
          </p:spPr>
        </p:sp>
        <p:sp>
          <p:nvSpPr>
            <p:cNvPr id="59404" name="Line 11"/>
            <p:cNvSpPr/>
            <p:nvPr>
              <p:custDataLst>
                <p:tags r:id="rId12"/>
              </p:custDataLst>
            </p:nvPr>
          </p:nvSpPr>
          <p:spPr>
            <a:xfrm flipV="1">
              <a:off x="3456" y="3408"/>
              <a:ext cx="0" cy="336"/>
            </a:xfrm>
            <a:prstGeom prst="line">
              <a:avLst/>
            </a:prstGeom>
            <a:grpFill/>
            <a:ln w="28575" cap="flat" cmpd="sng">
              <a:solidFill>
                <a:srgbClr val="FF0000"/>
              </a:solidFill>
              <a:prstDash val="solid"/>
              <a:miter/>
              <a:headEnd type="none" w="med" len="med"/>
              <a:tailEnd type="triangle" w="med" len="med"/>
            </a:ln>
          </p:spPr>
        </p:sp>
        <p:sp>
          <p:nvSpPr>
            <p:cNvPr id="59405" name="Line 12"/>
            <p:cNvSpPr/>
            <p:nvPr>
              <p:custDataLst>
                <p:tags r:id="rId13"/>
              </p:custDataLst>
            </p:nvPr>
          </p:nvSpPr>
          <p:spPr>
            <a:xfrm>
              <a:off x="1824" y="3744"/>
              <a:ext cx="1632" cy="0"/>
            </a:xfrm>
            <a:prstGeom prst="line">
              <a:avLst/>
            </a:prstGeom>
            <a:grpFill/>
            <a:ln w="28575" cap="flat" cmpd="sng">
              <a:solidFill>
                <a:srgbClr val="FF0000"/>
              </a:solidFill>
              <a:prstDash val="solid"/>
              <a:miter/>
              <a:headEnd type="none" w="med" len="med"/>
              <a:tailEnd type="none" w="med" len="med"/>
            </a:ln>
          </p:spPr>
        </p:sp>
        <p:sp>
          <p:nvSpPr>
            <p:cNvPr id="59406" name="Line 13"/>
            <p:cNvSpPr/>
            <p:nvPr>
              <p:custDataLst>
                <p:tags r:id="rId14"/>
              </p:custDataLst>
            </p:nvPr>
          </p:nvSpPr>
          <p:spPr>
            <a:xfrm flipV="1">
              <a:off x="3120" y="2208"/>
              <a:ext cx="0" cy="480"/>
            </a:xfrm>
            <a:prstGeom prst="line">
              <a:avLst/>
            </a:prstGeom>
            <a:grpFill/>
            <a:ln w="28575" cap="flat" cmpd="sng">
              <a:solidFill>
                <a:schemeClr val="tx1"/>
              </a:solidFill>
              <a:prstDash val="solid"/>
              <a:miter/>
              <a:headEnd type="none" w="med" len="med"/>
              <a:tailEnd type="triangle" w="med" len="med"/>
            </a:ln>
          </p:spPr>
        </p:sp>
        <p:sp>
          <p:nvSpPr>
            <p:cNvPr id="59407" name="Line 14"/>
            <p:cNvSpPr/>
            <p:nvPr>
              <p:custDataLst>
                <p:tags r:id="rId15"/>
              </p:custDataLst>
            </p:nvPr>
          </p:nvSpPr>
          <p:spPr>
            <a:xfrm flipH="1">
              <a:off x="2880" y="2448"/>
              <a:ext cx="240" cy="0"/>
            </a:xfrm>
            <a:prstGeom prst="line">
              <a:avLst/>
            </a:prstGeom>
            <a:grpFill/>
            <a:ln w="28575" cap="flat" cmpd="sng">
              <a:solidFill>
                <a:schemeClr val="tx1"/>
              </a:solidFill>
              <a:prstDash val="solid"/>
              <a:miter/>
              <a:headEnd type="none" w="med" len="med"/>
              <a:tailEnd type="triangle" w="med" len="med"/>
            </a:ln>
          </p:spPr>
        </p:sp>
        <p:sp>
          <p:nvSpPr>
            <p:cNvPr id="59408" name="Line 15"/>
            <p:cNvSpPr/>
            <p:nvPr>
              <p:custDataLst>
                <p:tags r:id="rId16"/>
              </p:custDataLst>
            </p:nvPr>
          </p:nvSpPr>
          <p:spPr>
            <a:xfrm flipH="1">
              <a:off x="1824" y="2448"/>
              <a:ext cx="1056" cy="0"/>
            </a:xfrm>
            <a:prstGeom prst="line">
              <a:avLst/>
            </a:prstGeom>
            <a:grpFill/>
            <a:ln w="28575" cap="flat" cmpd="sng">
              <a:solidFill>
                <a:srgbClr val="FF0000"/>
              </a:solidFill>
              <a:prstDash val="solid"/>
              <a:miter/>
              <a:headEnd type="none" w="med" len="med"/>
              <a:tailEnd type="none" w="med" len="med"/>
            </a:ln>
          </p:spPr>
        </p:sp>
        <p:sp>
          <p:nvSpPr>
            <p:cNvPr id="59409" name="Line 16"/>
            <p:cNvSpPr/>
            <p:nvPr>
              <p:custDataLst>
                <p:tags r:id="rId17"/>
              </p:custDataLst>
            </p:nvPr>
          </p:nvSpPr>
          <p:spPr>
            <a:xfrm>
              <a:off x="1824" y="2448"/>
              <a:ext cx="0" cy="1296"/>
            </a:xfrm>
            <a:prstGeom prst="line">
              <a:avLst/>
            </a:prstGeom>
            <a:grpFill/>
            <a:ln w="28575" cap="flat" cmpd="sng">
              <a:solidFill>
                <a:srgbClr val="FF0000"/>
              </a:solidFill>
              <a:prstDash val="solid"/>
              <a:miter/>
              <a:headEnd type="none" w="med" len="med"/>
              <a:tailEnd type="none" w="med" len="med"/>
            </a:ln>
          </p:spPr>
        </p:sp>
        <p:sp>
          <p:nvSpPr>
            <p:cNvPr id="59410" name="Line 17"/>
            <p:cNvSpPr/>
            <p:nvPr>
              <p:custDataLst>
                <p:tags r:id="rId18"/>
              </p:custDataLst>
            </p:nvPr>
          </p:nvSpPr>
          <p:spPr>
            <a:xfrm flipV="1">
              <a:off x="2736" y="3408"/>
              <a:ext cx="0" cy="576"/>
            </a:xfrm>
            <a:prstGeom prst="line">
              <a:avLst/>
            </a:prstGeom>
            <a:grpFill/>
            <a:ln w="28575" cap="flat" cmpd="sng">
              <a:solidFill>
                <a:schemeClr val="tx1"/>
              </a:solidFill>
              <a:prstDash val="solid"/>
              <a:miter/>
              <a:headEnd type="none" w="med" len="med"/>
              <a:tailEnd type="triangle" w="med" len="med"/>
            </a:ln>
          </p:spPr>
        </p:sp>
        <p:sp>
          <p:nvSpPr>
            <p:cNvPr id="59411" name="Line 18"/>
            <p:cNvSpPr/>
            <p:nvPr>
              <p:custDataLst>
                <p:tags r:id="rId19"/>
              </p:custDataLst>
            </p:nvPr>
          </p:nvSpPr>
          <p:spPr>
            <a:xfrm flipV="1">
              <a:off x="3600" y="3408"/>
              <a:ext cx="0" cy="576"/>
            </a:xfrm>
            <a:prstGeom prst="line">
              <a:avLst/>
            </a:prstGeom>
            <a:grpFill/>
            <a:ln w="28575" cap="flat" cmpd="sng">
              <a:solidFill>
                <a:schemeClr val="tx1"/>
              </a:solidFill>
              <a:prstDash val="solid"/>
              <a:miter/>
              <a:headEnd type="none" w="med" len="med"/>
              <a:tailEnd type="triangle" w="med" len="med"/>
            </a:ln>
          </p:spPr>
        </p:sp>
        <p:sp>
          <p:nvSpPr>
            <p:cNvPr id="59412" name="Line 19"/>
            <p:cNvSpPr/>
            <p:nvPr>
              <p:custDataLst>
                <p:tags r:id="rId20"/>
              </p:custDataLst>
            </p:nvPr>
          </p:nvSpPr>
          <p:spPr>
            <a:xfrm>
              <a:off x="1056" y="3984"/>
              <a:ext cx="2544" cy="0"/>
            </a:xfrm>
            <a:prstGeom prst="line">
              <a:avLst/>
            </a:prstGeom>
            <a:grpFill/>
            <a:ln w="28575" cap="flat" cmpd="sng">
              <a:solidFill>
                <a:schemeClr val="tx1"/>
              </a:solidFill>
              <a:prstDash val="solid"/>
              <a:miter/>
              <a:headEnd type="none" w="med" len="med"/>
              <a:tailEnd type="none" w="med" len="med"/>
            </a:ln>
          </p:spPr>
        </p:sp>
        <p:sp>
          <p:nvSpPr>
            <p:cNvPr id="59413" name="Line 20"/>
            <p:cNvSpPr/>
            <p:nvPr>
              <p:custDataLst>
                <p:tags r:id="rId21"/>
              </p:custDataLst>
            </p:nvPr>
          </p:nvSpPr>
          <p:spPr>
            <a:xfrm>
              <a:off x="1056" y="1440"/>
              <a:ext cx="0" cy="2544"/>
            </a:xfrm>
            <a:prstGeom prst="line">
              <a:avLst/>
            </a:prstGeom>
            <a:grpFill/>
            <a:ln w="28575" cap="flat" cmpd="sng">
              <a:solidFill>
                <a:schemeClr val="tx1"/>
              </a:solidFill>
              <a:prstDash val="solid"/>
              <a:miter/>
              <a:headEnd type="none" w="med" len="med"/>
              <a:tailEnd type="none" w="med" len="med"/>
            </a:ln>
          </p:spPr>
        </p:sp>
        <p:sp>
          <p:nvSpPr>
            <p:cNvPr id="59414" name="Text Box 21"/>
            <p:cNvSpPr txBox="1"/>
            <p:nvPr>
              <p:custDataLst>
                <p:tags r:id="rId22"/>
              </p:custDataLst>
            </p:nvPr>
          </p:nvSpPr>
          <p:spPr>
            <a:xfrm>
              <a:off x="1476" y="2355"/>
              <a:ext cx="341" cy="1538"/>
            </a:xfrm>
            <a:prstGeom prst="rect">
              <a:avLst/>
            </a:prstGeom>
            <a:noFill/>
            <a:ln w="9525">
              <a:noFill/>
            </a:ln>
            <a:extLst>
              <a:ext uri="{909E8E84-426E-40DD-AFC4-6F175D3DCCD1}">
                <a14:hiddenFill xmlns:a14="http://schemas.microsoft.com/office/drawing/2010/main">
                  <a:grpFill/>
                </a14:hiddenFill>
              </a:ext>
            </a:extLst>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1800" b="0" dirty="0">
                  <a:latin typeface="微软雅黑" panose="020B0503020204020204" pitchFamily="34" charset="-122"/>
                  <a:ea typeface="微软雅黑" panose="020B0503020204020204" pitchFamily="34" charset="-122"/>
                </a:rPr>
                <a:t>相</a:t>
              </a:r>
            </a:p>
            <a:p>
              <a:pPr marL="0" lvl="0" indent="0" eaLnBrk="1" fontAlgn="ctr" hangingPunct="1">
                <a:spcBef>
                  <a:spcPct val="0"/>
                </a:spcBef>
                <a:buClrTx/>
                <a:buFontTx/>
                <a:buNone/>
              </a:pPr>
              <a:r>
                <a:rPr lang="zh-CN" altLang="en-US" sz="1800" b="0" dirty="0">
                  <a:latin typeface="微软雅黑" panose="020B0503020204020204" pitchFamily="34" charset="-122"/>
                  <a:ea typeface="微软雅黑" panose="020B0503020204020204" pitchFamily="34" charset="-122"/>
                </a:rPr>
                <a:t>关</a:t>
              </a:r>
            </a:p>
            <a:p>
              <a:pPr marL="0" lvl="0" indent="0" eaLnBrk="1" fontAlgn="ctr" hangingPunct="1">
                <a:spcBef>
                  <a:spcPct val="0"/>
                </a:spcBef>
                <a:buClrTx/>
                <a:buFontTx/>
                <a:buNone/>
              </a:pPr>
              <a:r>
                <a:rPr lang="zh-CN" altLang="en-US" sz="1800" b="0" dirty="0">
                  <a:latin typeface="微软雅黑" panose="020B0503020204020204" pitchFamily="34" charset="-122"/>
                  <a:ea typeface="微软雅黑" panose="020B0503020204020204" pitchFamily="34" charset="-122"/>
                </a:rPr>
                <a:t>专</a:t>
              </a:r>
            </a:p>
            <a:p>
              <a:pPr marL="0" lvl="0" indent="0" eaLnBrk="1" fontAlgn="ctr" hangingPunct="1">
                <a:spcBef>
                  <a:spcPct val="0"/>
                </a:spcBef>
                <a:buClrTx/>
                <a:buFontTx/>
                <a:buNone/>
              </a:pPr>
              <a:r>
                <a:rPr lang="zh-CN" altLang="en-US" sz="1800" b="0" dirty="0">
                  <a:latin typeface="微软雅黑" panose="020B0503020204020204" pitchFamily="34" charset="-122"/>
                  <a:ea typeface="微软雅黑" panose="020B0503020204020204" pitchFamily="34" charset="-122"/>
                </a:rPr>
                <a:t>用</a:t>
              </a:r>
            </a:p>
            <a:p>
              <a:pPr marL="0" lvl="0" indent="0" eaLnBrk="1" fontAlgn="ctr" hangingPunct="1">
                <a:spcBef>
                  <a:spcPct val="0"/>
                </a:spcBef>
                <a:buClrTx/>
                <a:buFontTx/>
                <a:buNone/>
              </a:pPr>
              <a:r>
                <a:rPr lang="zh-CN" altLang="en-US" sz="1800" b="0" dirty="0">
                  <a:latin typeface="微软雅黑" panose="020B0503020204020204" pitchFamily="34" charset="-122"/>
                  <a:ea typeface="微软雅黑" panose="020B0503020204020204" pitchFamily="34" charset="-122"/>
                </a:rPr>
                <a:t>通</a:t>
              </a:r>
            </a:p>
            <a:p>
              <a:pPr marL="0" lvl="0" indent="0" eaLnBrk="1" fontAlgn="ctr" hangingPunct="1">
                <a:spcBef>
                  <a:spcPct val="0"/>
                </a:spcBef>
                <a:buClrTx/>
                <a:buFontTx/>
                <a:buNone/>
              </a:pPr>
              <a:r>
                <a:rPr lang="zh-CN" altLang="en-US" sz="1800" b="0" dirty="0">
                  <a:latin typeface="微软雅黑" panose="020B0503020204020204" pitchFamily="34" charset="-122"/>
                  <a:ea typeface="微软雅黑" panose="020B0503020204020204" pitchFamily="34" charset="-122"/>
                </a:rPr>
                <a:t>路</a:t>
              </a:r>
            </a:p>
          </p:txBody>
        </p:sp>
        <p:sp>
          <p:nvSpPr>
            <p:cNvPr id="59415" name="Text Box 22"/>
            <p:cNvSpPr txBox="1"/>
            <p:nvPr>
              <p:custDataLst>
                <p:tags r:id="rId23"/>
              </p:custDataLst>
            </p:nvPr>
          </p:nvSpPr>
          <p:spPr>
            <a:xfrm>
              <a:off x="672" y="2208"/>
              <a:ext cx="260" cy="750"/>
            </a:xfrm>
            <a:prstGeom prst="rect">
              <a:avLst/>
            </a:prstGeom>
            <a:noFill/>
            <a:ln w="9525">
              <a:noFill/>
            </a:ln>
            <a:extLst>
              <a:ext uri="{909E8E84-426E-40DD-AFC4-6F175D3DCCD1}">
                <a14:hiddenFill xmlns:a14="http://schemas.microsoft.com/office/drawing/2010/main">
                  <a:grpFill/>
                </a14:hiddenFill>
              </a:ext>
            </a:extLst>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1800" b="0" dirty="0">
                  <a:latin typeface="微软雅黑" panose="020B0503020204020204" pitchFamily="34" charset="-122"/>
                  <a:ea typeface="微软雅黑" panose="020B0503020204020204" pitchFamily="34" charset="-122"/>
                </a:rPr>
                <a:t>数</a:t>
              </a:r>
            </a:p>
            <a:p>
              <a:pPr marL="0" lvl="0" indent="0" eaLnBrk="1" fontAlgn="ctr" hangingPunct="1">
                <a:spcBef>
                  <a:spcPct val="0"/>
                </a:spcBef>
                <a:buClrTx/>
                <a:buFontTx/>
                <a:buNone/>
              </a:pPr>
              <a:r>
                <a:rPr lang="zh-CN" altLang="en-US" sz="1800" b="0" dirty="0">
                  <a:latin typeface="微软雅黑" panose="020B0503020204020204" pitchFamily="34" charset="-122"/>
                  <a:ea typeface="微软雅黑" panose="020B0503020204020204" pitchFamily="34" charset="-122"/>
                </a:rPr>
                <a:t>据</a:t>
              </a:r>
            </a:p>
            <a:p>
              <a:pPr marL="0" lvl="0" indent="0" eaLnBrk="1" fontAlgn="ctr" hangingPunct="1">
                <a:spcBef>
                  <a:spcPct val="0"/>
                </a:spcBef>
                <a:buClrTx/>
                <a:buFontTx/>
                <a:buNone/>
              </a:pPr>
              <a:r>
                <a:rPr lang="zh-CN" altLang="en-US" sz="1800" b="0" dirty="0">
                  <a:latin typeface="微软雅黑" panose="020B0503020204020204" pitchFamily="34" charset="-122"/>
                  <a:ea typeface="微软雅黑" panose="020B0503020204020204" pitchFamily="34" charset="-122"/>
                </a:rPr>
                <a:t>总</a:t>
              </a:r>
            </a:p>
            <a:p>
              <a:pPr marL="0" lvl="0" indent="0" eaLnBrk="1" fontAlgn="ctr" hangingPunct="1">
                <a:spcBef>
                  <a:spcPct val="0"/>
                </a:spcBef>
                <a:buClrTx/>
                <a:buFontTx/>
                <a:buNone/>
              </a:pPr>
              <a:r>
                <a:rPr lang="zh-CN" altLang="en-US" sz="1800" b="0" dirty="0">
                  <a:latin typeface="微软雅黑" panose="020B0503020204020204" pitchFamily="34" charset="-122"/>
                  <a:ea typeface="微软雅黑" panose="020B0503020204020204" pitchFamily="34" charset="-122"/>
                </a:rPr>
                <a:t>线</a:t>
              </a:r>
            </a:p>
          </p:txBody>
        </p:sp>
        <p:sp>
          <p:nvSpPr>
            <p:cNvPr id="59416" name="Text Box 23"/>
            <p:cNvSpPr txBox="1"/>
            <p:nvPr>
              <p:custDataLst>
                <p:tags r:id="rId24"/>
              </p:custDataLst>
            </p:nvPr>
          </p:nvSpPr>
          <p:spPr>
            <a:xfrm>
              <a:off x="3264" y="2352"/>
              <a:ext cx="692" cy="231"/>
            </a:xfrm>
            <a:prstGeom prst="rect">
              <a:avLst/>
            </a:prstGeom>
            <a:noFill/>
            <a:ln w="9525">
              <a:noFill/>
            </a:ln>
            <a:extLst>
              <a:ext uri="{909E8E84-426E-40DD-AFC4-6F175D3DCCD1}">
                <a14:hiddenFill xmlns:a14="http://schemas.microsoft.com/office/drawing/2010/main">
                  <a:grpFill/>
                </a14:hiddenFill>
              </a:ext>
            </a:extLst>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1800" b="0" dirty="0">
                  <a:latin typeface="微软雅黑" panose="020B0503020204020204" pitchFamily="34" charset="-122"/>
                  <a:ea typeface="微软雅黑" panose="020B0503020204020204" pitchFamily="34" charset="-122"/>
                </a:rPr>
                <a:t>运算结果</a:t>
              </a:r>
            </a:p>
          </p:txBody>
        </p:sp>
      </p:grpSp>
      <p:pic>
        <p:nvPicPr>
          <p:cNvPr id="42" name="图片 41" descr="微信截图_20240112211134"/>
          <p:cNvPicPr>
            <a:picLocks noChangeAspect="1"/>
          </p:cNvPicPr>
          <p:nvPr>
            <p:custDataLst>
              <p:tags r:id="rId4"/>
            </p:custDataLst>
          </p:nvPr>
        </p:nvPicPr>
        <p:blipFill>
          <a:blip r:embed="rId27"/>
          <a:stretch>
            <a:fillRect/>
          </a:stretch>
        </p:blipFill>
        <p:spPr>
          <a:xfrm>
            <a:off x="9227820" y="201295"/>
            <a:ext cx="1895475" cy="485775"/>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5.1.2 相关处理</a:t>
            </a:r>
          </a:p>
        </p:txBody>
      </p:sp>
      <p:sp>
        <p:nvSpPr>
          <p:cNvPr id="5" name="副标题"/>
          <p:cNvSpPr txBox="1"/>
          <p:nvPr>
            <p:custDataLst>
              <p:tags r:id="rId3"/>
            </p:custDataLst>
          </p:nvPr>
        </p:nvSpPr>
        <p:spPr>
          <a:xfrm>
            <a:off x="1583690" y="1140460"/>
            <a:ext cx="3747770" cy="457200"/>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rmAutofit fontScale="97500"/>
          </a:bodyPr>
          <a:lstStyle>
            <a:defPPr>
              <a:defRPr lang="zh-CN"/>
            </a:defPPr>
            <a:lvl1pPr fontAlgn="auto">
              <a:lnSpc>
                <a:spcPct val="120000"/>
              </a:lnSpc>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nSpc>
                <a:spcPct val="140000"/>
              </a:lnSpc>
              <a:spcBef>
                <a:spcPts val="200"/>
              </a:spcBef>
              <a:spcAft>
                <a:spcPts val="200"/>
              </a:spcAft>
              <a:buSzPct val="70000"/>
              <a:buFont typeface="Wingdings" panose="05000000000000000000" pitchFamily="2" charset="2"/>
              <a:buNone/>
            </a:pPr>
            <a:r>
              <a:rPr sz="2500" b="1" dirty="0">
                <a:solidFill>
                  <a:srgbClr val="FF0000"/>
                </a:solidFill>
                <a:sym typeface="+mn-ea"/>
              </a:rPr>
              <a:t>4.通用寄存器组相关的处理</a:t>
            </a:r>
            <a:endParaRPr lang="zh-CN" altLang="en-US" sz="2500" b="1" strike="noStrike" baseline="0" dirty="0">
              <a:solidFill>
                <a:srgbClr val="FF0000"/>
              </a:solidFill>
              <a:sym typeface="+mn-ea"/>
            </a:endParaRPr>
          </a:p>
        </p:txBody>
      </p:sp>
      <p:sp>
        <p:nvSpPr>
          <p:cNvPr id="6" name="矩形: 圆角 4"/>
          <p:cNvSpPr/>
          <p:nvPr>
            <p:custDataLst>
              <p:tags r:id="rId4"/>
            </p:custDataLst>
          </p:nvPr>
        </p:nvSpPr>
        <p:spPr>
          <a:xfrm>
            <a:off x="1502410" y="1733550"/>
            <a:ext cx="3830320" cy="4374515"/>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sp>
        <p:nvSpPr>
          <p:cNvPr id="13" name="矩形: 圆角 4"/>
          <p:cNvSpPr/>
          <p:nvPr>
            <p:custDataLst>
              <p:tags r:id="rId5"/>
            </p:custDataLst>
          </p:nvPr>
        </p:nvSpPr>
        <p:spPr>
          <a:xfrm>
            <a:off x="6086475" y="1733550"/>
            <a:ext cx="3830320" cy="4374515"/>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6"/>
            </p:custDataLst>
          </p:nvPr>
        </p:nvSpPr>
        <p:spPr>
          <a:xfrm>
            <a:off x="2433445" y="2434051"/>
            <a:ext cx="1933199" cy="1077102"/>
          </a:xfrm>
          <a:custGeom>
            <a:avLst/>
            <a:gdLst/>
            <a:ahLst/>
            <a:cxnLst>
              <a:cxn ang="3">
                <a:pos x="hc" y="t"/>
              </a:cxn>
              <a:cxn ang="cd2">
                <a:pos x="l" y="vc"/>
              </a:cxn>
              <a:cxn ang="cd4">
                <a:pos x="hc" y="b"/>
              </a:cxn>
              <a:cxn ang="0">
                <a:pos x="r" y="vc"/>
              </a:cxn>
            </a:cxnLst>
            <a:rect l="l" t="t" r="r" b="b"/>
            <a:pathLst>
              <a:path w="2088" h="1163">
                <a:moveTo>
                  <a:pt x="1832" y="0"/>
                </a:moveTo>
                <a:lnTo>
                  <a:pt x="2088" y="0"/>
                </a:lnTo>
                <a:lnTo>
                  <a:pt x="2088" y="1163"/>
                </a:lnTo>
                <a:lnTo>
                  <a:pt x="1772" y="1163"/>
                </a:lnTo>
                <a:lnTo>
                  <a:pt x="1772" y="464"/>
                </a:lnTo>
                <a:cubicBezTo>
                  <a:pt x="1657" y="572"/>
                  <a:pt x="1521" y="651"/>
                  <a:pt x="1364" y="703"/>
                </a:cubicBezTo>
                <a:lnTo>
                  <a:pt x="1364" y="417"/>
                </a:lnTo>
                <a:cubicBezTo>
                  <a:pt x="1447" y="390"/>
                  <a:pt x="1536" y="339"/>
                  <a:pt x="1633" y="263"/>
                </a:cubicBezTo>
                <a:cubicBezTo>
                  <a:pt x="1729" y="188"/>
                  <a:pt x="1796" y="100"/>
                  <a:pt x="1832" y="0"/>
                </a:cubicBezTo>
                <a:close/>
                <a:moveTo>
                  <a:pt x="535" y="0"/>
                </a:moveTo>
                <a:cubicBezTo>
                  <a:pt x="694" y="0"/>
                  <a:pt x="819" y="57"/>
                  <a:pt x="909" y="171"/>
                </a:cubicBezTo>
                <a:cubicBezTo>
                  <a:pt x="1016" y="305"/>
                  <a:pt x="1069" y="529"/>
                  <a:pt x="1069" y="841"/>
                </a:cubicBezTo>
                <a:cubicBezTo>
                  <a:pt x="1069" y="958"/>
                  <a:pt x="1062" y="1062"/>
                  <a:pt x="1046" y="1155"/>
                </a:cubicBezTo>
                <a:lnTo>
                  <a:pt x="1045" y="1163"/>
                </a:lnTo>
                <a:lnTo>
                  <a:pt x="723" y="1163"/>
                </a:lnTo>
                <a:lnTo>
                  <a:pt x="724" y="1160"/>
                </a:lnTo>
                <a:cubicBezTo>
                  <a:pt x="734" y="1080"/>
                  <a:pt x="739" y="974"/>
                  <a:pt x="739" y="841"/>
                </a:cubicBezTo>
                <a:cubicBezTo>
                  <a:pt x="739" y="648"/>
                  <a:pt x="729" y="515"/>
                  <a:pt x="710" y="443"/>
                </a:cubicBezTo>
                <a:cubicBezTo>
                  <a:pt x="690" y="371"/>
                  <a:pt x="666" y="323"/>
                  <a:pt x="636" y="298"/>
                </a:cubicBezTo>
                <a:cubicBezTo>
                  <a:pt x="607" y="274"/>
                  <a:pt x="573" y="262"/>
                  <a:pt x="535" y="262"/>
                </a:cubicBezTo>
                <a:cubicBezTo>
                  <a:pt x="496" y="262"/>
                  <a:pt x="462" y="274"/>
                  <a:pt x="432" y="298"/>
                </a:cubicBezTo>
                <a:cubicBezTo>
                  <a:pt x="402" y="323"/>
                  <a:pt x="379" y="366"/>
                  <a:pt x="363" y="429"/>
                </a:cubicBezTo>
                <a:cubicBezTo>
                  <a:pt x="341" y="511"/>
                  <a:pt x="330" y="648"/>
                  <a:pt x="330" y="841"/>
                </a:cubicBezTo>
                <a:cubicBezTo>
                  <a:pt x="330" y="974"/>
                  <a:pt x="335" y="1078"/>
                  <a:pt x="344" y="1154"/>
                </a:cubicBezTo>
                <a:lnTo>
                  <a:pt x="345" y="1163"/>
                </a:lnTo>
                <a:lnTo>
                  <a:pt x="22" y="1163"/>
                </a:lnTo>
                <a:lnTo>
                  <a:pt x="21" y="1153"/>
                </a:lnTo>
                <a:cubicBezTo>
                  <a:pt x="7" y="1061"/>
                  <a:pt x="0" y="956"/>
                  <a:pt x="0" y="838"/>
                </a:cubicBezTo>
                <a:cubicBezTo>
                  <a:pt x="0" y="528"/>
                  <a:pt x="54" y="305"/>
                  <a:pt x="162" y="168"/>
                </a:cubicBezTo>
                <a:cubicBezTo>
                  <a:pt x="251" y="56"/>
                  <a:pt x="375" y="0"/>
                  <a:pt x="535" y="0"/>
                </a:cubicBezTo>
                <a:close/>
              </a:path>
            </a:pathLst>
          </a:custGeom>
          <a:solidFill>
            <a:srgbClr val="4472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1500" b="1">
              <a:solidFill>
                <a:schemeClr val="accent1"/>
              </a:solidFill>
            </a:endParaRPr>
          </a:p>
        </p:txBody>
      </p:sp>
      <p:sp>
        <p:nvSpPr>
          <p:cNvPr id="15" name="任意多边形 14"/>
          <p:cNvSpPr/>
          <p:nvPr>
            <p:custDataLst>
              <p:tags r:id="rId7"/>
            </p:custDataLst>
          </p:nvPr>
        </p:nvSpPr>
        <p:spPr>
          <a:xfrm>
            <a:off x="6936124" y="2434051"/>
            <a:ext cx="2172406" cy="1077102"/>
          </a:xfrm>
          <a:custGeom>
            <a:avLst/>
            <a:gdLst/>
            <a:ahLst/>
            <a:cxnLst>
              <a:cxn ang="3">
                <a:pos x="hc" y="t"/>
              </a:cxn>
              <a:cxn ang="cd2">
                <a:pos x="l" y="vc"/>
              </a:cxn>
              <a:cxn ang="cd4">
                <a:pos x="hc" y="b"/>
              </a:cxn>
              <a:cxn ang="0">
                <a:pos x="r" y="vc"/>
              </a:cxn>
            </a:cxnLst>
            <a:rect l="l" t="t" r="r" b="b"/>
            <a:pathLst>
              <a:path w="2346" h="1163">
                <a:moveTo>
                  <a:pt x="1824" y="0"/>
                </a:moveTo>
                <a:cubicBezTo>
                  <a:pt x="1986" y="0"/>
                  <a:pt x="2114" y="44"/>
                  <a:pt x="2207" y="131"/>
                </a:cubicBezTo>
                <a:cubicBezTo>
                  <a:pt x="2299" y="219"/>
                  <a:pt x="2346" y="328"/>
                  <a:pt x="2346" y="458"/>
                </a:cubicBezTo>
                <a:cubicBezTo>
                  <a:pt x="2346" y="532"/>
                  <a:pt x="2333" y="603"/>
                  <a:pt x="2306" y="670"/>
                </a:cubicBezTo>
                <a:cubicBezTo>
                  <a:pt x="2279" y="737"/>
                  <a:pt x="2237" y="807"/>
                  <a:pt x="2180" y="880"/>
                </a:cubicBezTo>
                <a:cubicBezTo>
                  <a:pt x="2142" y="929"/>
                  <a:pt x="2073" y="999"/>
                  <a:pt x="1973" y="1090"/>
                </a:cubicBezTo>
                <a:cubicBezTo>
                  <a:pt x="1948" y="1113"/>
                  <a:pt x="1926" y="1134"/>
                  <a:pt x="1905" y="1153"/>
                </a:cubicBezTo>
                <a:lnTo>
                  <a:pt x="1895" y="1163"/>
                </a:lnTo>
                <a:lnTo>
                  <a:pt x="1483" y="1163"/>
                </a:lnTo>
                <a:lnTo>
                  <a:pt x="1504" y="1140"/>
                </a:lnTo>
                <a:cubicBezTo>
                  <a:pt x="1559" y="1081"/>
                  <a:pt x="1625" y="1015"/>
                  <a:pt x="1702" y="943"/>
                </a:cubicBezTo>
                <a:cubicBezTo>
                  <a:pt x="1845" y="811"/>
                  <a:pt x="1932" y="721"/>
                  <a:pt x="1964" y="674"/>
                </a:cubicBezTo>
                <a:cubicBezTo>
                  <a:pt x="2007" y="609"/>
                  <a:pt x="2029" y="544"/>
                  <a:pt x="2029" y="481"/>
                </a:cubicBezTo>
                <a:cubicBezTo>
                  <a:pt x="2029" y="410"/>
                  <a:pt x="2010" y="356"/>
                  <a:pt x="1972" y="318"/>
                </a:cubicBezTo>
                <a:cubicBezTo>
                  <a:pt x="1935" y="281"/>
                  <a:pt x="1882" y="262"/>
                  <a:pt x="1816" y="262"/>
                </a:cubicBezTo>
                <a:cubicBezTo>
                  <a:pt x="1750" y="262"/>
                  <a:pt x="1698" y="282"/>
                  <a:pt x="1659" y="321"/>
                </a:cubicBezTo>
                <a:cubicBezTo>
                  <a:pt x="1620" y="361"/>
                  <a:pt x="1597" y="427"/>
                  <a:pt x="1591" y="519"/>
                </a:cubicBezTo>
                <a:lnTo>
                  <a:pt x="1277" y="487"/>
                </a:lnTo>
                <a:cubicBezTo>
                  <a:pt x="1295" y="314"/>
                  <a:pt x="1354" y="189"/>
                  <a:pt x="1453" y="113"/>
                </a:cubicBezTo>
                <a:cubicBezTo>
                  <a:pt x="1552" y="38"/>
                  <a:pt x="1675" y="0"/>
                  <a:pt x="1824" y="0"/>
                </a:cubicBezTo>
                <a:close/>
                <a:moveTo>
                  <a:pt x="535" y="0"/>
                </a:moveTo>
                <a:cubicBezTo>
                  <a:pt x="694" y="0"/>
                  <a:pt x="819" y="57"/>
                  <a:pt x="909" y="171"/>
                </a:cubicBezTo>
                <a:cubicBezTo>
                  <a:pt x="1016" y="305"/>
                  <a:pt x="1069" y="529"/>
                  <a:pt x="1069" y="841"/>
                </a:cubicBezTo>
                <a:cubicBezTo>
                  <a:pt x="1069" y="958"/>
                  <a:pt x="1062" y="1062"/>
                  <a:pt x="1046" y="1155"/>
                </a:cubicBezTo>
                <a:lnTo>
                  <a:pt x="1045" y="1163"/>
                </a:lnTo>
                <a:lnTo>
                  <a:pt x="723" y="1163"/>
                </a:lnTo>
                <a:lnTo>
                  <a:pt x="724" y="1160"/>
                </a:lnTo>
                <a:cubicBezTo>
                  <a:pt x="734" y="1080"/>
                  <a:pt x="739" y="974"/>
                  <a:pt x="739" y="841"/>
                </a:cubicBezTo>
                <a:cubicBezTo>
                  <a:pt x="739" y="648"/>
                  <a:pt x="729" y="515"/>
                  <a:pt x="710" y="443"/>
                </a:cubicBezTo>
                <a:cubicBezTo>
                  <a:pt x="690" y="371"/>
                  <a:pt x="666" y="323"/>
                  <a:pt x="636" y="298"/>
                </a:cubicBezTo>
                <a:cubicBezTo>
                  <a:pt x="607" y="274"/>
                  <a:pt x="573" y="262"/>
                  <a:pt x="535" y="262"/>
                </a:cubicBezTo>
                <a:cubicBezTo>
                  <a:pt x="496" y="262"/>
                  <a:pt x="462" y="274"/>
                  <a:pt x="432" y="298"/>
                </a:cubicBezTo>
                <a:cubicBezTo>
                  <a:pt x="402" y="323"/>
                  <a:pt x="379" y="366"/>
                  <a:pt x="363" y="429"/>
                </a:cubicBezTo>
                <a:cubicBezTo>
                  <a:pt x="341" y="511"/>
                  <a:pt x="330" y="648"/>
                  <a:pt x="330" y="841"/>
                </a:cubicBezTo>
                <a:cubicBezTo>
                  <a:pt x="330" y="974"/>
                  <a:pt x="335" y="1078"/>
                  <a:pt x="344" y="1154"/>
                </a:cubicBezTo>
                <a:lnTo>
                  <a:pt x="345" y="1163"/>
                </a:lnTo>
                <a:lnTo>
                  <a:pt x="22" y="1163"/>
                </a:lnTo>
                <a:lnTo>
                  <a:pt x="21" y="1153"/>
                </a:lnTo>
                <a:cubicBezTo>
                  <a:pt x="7" y="1061"/>
                  <a:pt x="0" y="956"/>
                  <a:pt x="0" y="838"/>
                </a:cubicBezTo>
                <a:cubicBezTo>
                  <a:pt x="0" y="528"/>
                  <a:pt x="54" y="305"/>
                  <a:pt x="162" y="168"/>
                </a:cubicBezTo>
                <a:cubicBezTo>
                  <a:pt x="251" y="56"/>
                  <a:pt x="375" y="0"/>
                  <a:pt x="535" y="0"/>
                </a:cubicBez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1500" b="1">
              <a:solidFill>
                <a:schemeClr val="tx2">
                  <a:lumMod val="75000"/>
                </a:schemeClr>
              </a:solidFill>
            </a:endParaRPr>
          </a:p>
        </p:txBody>
      </p:sp>
      <p:sp>
        <p:nvSpPr>
          <p:cNvPr id="17" name="文本框 16"/>
          <p:cNvSpPr txBox="1"/>
          <p:nvPr>
            <p:custDataLst>
              <p:tags r:id="rId8"/>
            </p:custDataLst>
          </p:nvPr>
        </p:nvSpPr>
        <p:spPr>
          <a:xfrm>
            <a:off x="2102485" y="3933190"/>
            <a:ext cx="2904490" cy="755650"/>
          </a:xfrm>
          <a:prstGeom prst="rect">
            <a:avLst/>
          </a:prstGeom>
          <a:noFill/>
        </p:spPr>
        <p:txBody>
          <a:bodyPr wrap="square" rtlCol="0" anchor="t">
            <a:spAutoFit/>
          </a:bodyPr>
          <a:lstStyle/>
          <a:p>
            <a:pPr marL="0" indent="0" eaLnBrk="1" latinLnBrk="0" hangingPunct="1">
              <a:lnSpc>
                <a:spcPct val="120000"/>
              </a:lnSpc>
              <a:spcBef>
                <a:spcPts val="0"/>
              </a:spcBef>
              <a:spcAft>
                <a:spcPts val="0"/>
              </a:spcAft>
              <a:buSzPct val="70000"/>
              <a:buFont typeface="Wingdings" panose="05000000000000000000" pitchFamily="2" charset="2"/>
              <a:buNone/>
            </a:pPr>
            <a:r>
              <a:rPr lang="zh-CN" altLang="en-US" sz="18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方法1：推后执行</a:t>
            </a:r>
          </a:p>
          <a:p>
            <a:pPr marL="0" indent="0" eaLnBrk="1" latinLnBrk="0" hangingPunct="1">
              <a:lnSpc>
                <a:spcPct val="120000"/>
              </a:lnSpc>
              <a:spcBef>
                <a:spcPts val="0"/>
              </a:spcBef>
              <a:spcAft>
                <a:spcPts val="0"/>
              </a:spcAft>
              <a:buSzPct val="70000"/>
              <a:buFont typeface="Wingdings" panose="05000000000000000000" pitchFamily="2" charset="2"/>
              <a:buNone/>
            </a:pP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t>设备不变，降低速度</a:t>
            </a:r>
            <a:endParaRPr lang="zh-CN" altLang="en-US" sz="1800" spc="150" dirty="0">
              <a:solidFill>
                <a:schemeClr val="dk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 name="文本框 17"/>
          <p:cNvSpPr txBox="1"/>
          <p:nvPr>
            <p:custDataLst>
              <p:tags r:id="rId9"/>
            </p:custDataLst>
          </p:nvPr>
        </p:nvSpPr>
        <p:spPr>
          <a:xfrm>
            <a:off x="6326505" y="3911600"/>
            <a:ext cx="3446145" cy="1751965"/>
          </a:xfrm>
          <a:prstGeom prst="rect">
            <a:avLst/>
          </a:prstGeom>
          <a:noFill/>
        </p:spPr>
        <p:txBody>
          <a:bodyPr wrap="square" rtlCol="0" anchor="t">
            <a:spAutoFit/>
          </a:bodyPr>
          <a:lstStyle/>
          <a:p>
            <a:pPr marL="0" lvl="0" indent="0" eaLnBrk="1" latinLnBrk="0" hangingPunct="1">
              <a:lnSpc>
                <a:spcPct val="120000"/>
              </a:lnSpc>
              <a:spcBef>
                <a:spcPts val="0"/>
              </a:spcBef>
              <a:spcAft>
                <a:spcPts val="0"/>
              </a:spcAft>
              <a:buSzPct val="70000"/>
              <a:buFont typeface="Wingdings" panose="05000000000000000000" pitchFamily="2" charset="2"/>
              <a:buNone/>
            </a:pPr>
            <a:r>
              <a:rPr lang="zh-CN" altLang="en-US" sz="18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方法2：设置“相关专用通路”是解决重叠方式相关处理的两种基本方法。</a:t>
            </a:r>
          </a:p>
          <a:p>
            <a:pPr marL="0" lvl="0" indent="0" eaLnBrk="1" latinLnBrk="0" hangingPunct="1">
              <a:lnSpc>
                <a:spcPct val="120000"/>
              </a:lnSpc>
              <a:spcBef>
                <a:spcPts val="0"/>
              </a:spcBef>
              <a:spcAft>
                <a:spcPts val="0"/>
              </a:spcAft>
              <a:buSzPct val="70000"/>
              <a:buFont typeface="Wingdings" panose="05000000000000000000" pitchFamily="2" charset="2"/>
              <a:buNone/>
            </a:pP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t>增加设备，效率不变效率不会明显下降，适合于相关概率高</a:t>
            </a:r>
            <a:endParaRPr lang="zh-CN" altLang="en-US" sz="1800" spc="150" dirty="0">
              <a:solidFill>
                <a:schemeClr val="dk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descr="微信截图_20240112211134"/>
          <p:cNvPicPr>
            <a:picLocks noChangeAspect="1"/>
          </p:cNvPicPr>
          <p:nvPr>
            <p:custDataLst>
              <p:tags r:id="rId10"/>
            </p:custDataLst>
          </p:nvPr>
        </p:nvPicPr>
        <p:blipFill>
          <a:blip r:embed="rId13"/>
          <a:stretch>
            <a:fillRect/>
          </a:stretch>
        </p:blipFill>
        <p:spPr>
          <a:xfrm>
            <a:off x="9227820" y="201295"/>
            <a:ext cx="1895475" cy="485775"/>
          </a:xfrm>
          <a:prstGeom prst="rect">
            <a:avLst/>
          </a:prstGeom>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主要内容</a:t>
            </a:r>
          </a:p>
        </p:txBody>
      </p:sp>
      <p:sp>
        <p:nvSpPr>
          <p:cNvPr id="5" name="矩形 4"/>
          <p:cNvSpPr/>
          <p:nvPr>
            <p:custDataLst>
              <p:tags r:id="rId3"/>
            </p:custDataLst>
          </p:nvPr>
        </p:nvSpPr>
        <p:spPr>
          <a:xfrm flipH="1">
            <a:off x="486410" y="2981325"/>
            <a:ext cx="10562590" cy="2102485"/>
          </a:xfrm>
          <a:prstGeom prst="rect">
            <a:avLst/>
          </a:prstGeom>
          <a:solidFill>
            <a:schemeClr val="bg1"/>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任意多边形: 形状 43"/>
          <p:cNvSpPr>
            <a:spLocks noChangeAspect="1"/>
          </p:cNvSpPr>
          <p:nvPr>
            <p:custDataLst>
              <p:tags r:id="rId4"/>
            </p:custDataLst>
          </p:nvPr>
        </p:nvSpPr>
        <p:spPr>
          <a:xfrm flipH="1">
            <a:off x="487045" y="2981325"/>
            <a:ext cx="1548130" cy="2102485"/>
          </a:xfrm>
          <a:custGeom>
            <a:avLst/>
            <a:gdLst>
              <a:gd name="connsiteX0" fmla="*/ 991964 w 1616685"/>
              <a:gd name="connsiteY0" fmla="*/ 0 h 1199251"/>
              <a:gd name="connsiteX1" fmla="*/ 633636 w 1616685"/>
              <a:gd name="connsiteY1" fmla="*/ 0 h 1199251"/>
              <a:gd name="connsiteX2" fmla="*/ 0 w 1616685"/>
              <a:gd name="connsiteY2" fmla="*/ 1199251 h 1199251"/>
              <a:gd name="connsiteX3" fmla="*/ 948419 w 1616685"/>
              <a:gd name="connsiteY3" fmla="*/ 1199251 h 1199251"/>
              <a:gd name="connsiteX4" fmla="*/ 1616076 w 1616685"/>
              <a:gd name="connsiteY4" fmla="*/ 1199251 h 1199251"/>
              <a:gd name="connsiteX5" fmla="*/ 1616685 w 1616685"/>
              <a:gd name="connsiteY5" fmla="*/ 1199251 h 1199251"/>
              <a:gd name="connsiteX6" fmla="*/ 1616685 w 1616685"/>
              <a:gd name="connsiteY6" fmla="*/ 1182379 h 1199251"/>
              <a:gd name="connsiteX7" fmla="*/ 1616076 w 1616685"/>
              <a:gd name="connsiteY7" fmla="*/ 1181226 h 1199251"/>
              <a:gd name="connsiteX8" fmla="*/ 1616076 w 1616685"/>
              <a:gd name="connsiteY8" fmla="*/ 1029 h 1199251"/>
              <a:gd name="connsiteX9" fmla="*/ 992508 w 1616685"/>
              <a:gd name="connsiteY9" fmla="*/ 1029 h 11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6685" h="1199251">
                <a:moveTo>
                  <a:pt x="991964" y="0"/>
                </a:moveTo>
                <a:lnTo>
                  <a:pt x="633636" y="0"/>
                </a:lnTo>
                <a:lnTo>
                  <a:pt x="0" y="1199251"/>
                </a:lnTo>
                <a:lnTo>
                  <a:pt x="948419" y="1199251"/>
                </a:lnTo>
                <a:lnTo>
                  <a:pt x="1616076" y="1199251"/>
                </a:lnTo>
                <a:lnTo>
                  <a:pt x="1616685" y="1199251"/>
                </a:lnTo>
                <a:lnTo>
                  <a:pt x="1616685" y="1182379"/>
                </a:lnTo>
                <a:lnTo>
                  <a:pt x="1616076" y="1181226"/>
                </a:lnTo>
                <a:lnTo>
                  <a:pt x="1616076" y="1029"/>
                </a:lnTo>
                <a:lnTo>
                  <a:pt x="992508" y="10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p:cNvSpPr txBox="1"/>
          <p:nvPr>
            <p:custDataLst>
              <p:tags r:id="rId5"/>
            </p:custDataLst>
          </p:nvPr>
        </p:nvSpPr>
        <p:spPr>
          <a:xfrm flipH="1">
            <a:off x="598518" y="3661221"/>
            <a:ext cx="850638" cy="811802"/>
          </a:xfrm>
          <a:prstGeom prst="rect">
            <a:avLst/>
          </a:prstGeom>
          <a:noFill/>
        </p:spPr>
        <p:txBody>
          <a:bodyPr wrap="square" rtlCol="0" anchor="ctr">
            <a:normAutofit/>
          </a:bodyPr>
          <a:lstStyle/>
          <a:p>
            <a:pPr algn="ctr"/>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28" name="矩形 27"/>
          <p:cNvSpPr/>
          <p:nvPr>
            <p:custDataLst>
              <p:tags r:id="rId6"/>
            </p:custDataLst>
          </p:nvPr>
        </p:nvSpPr>
        <p:spPr>
          <a:xfrm flipH="1">
            <a:off x="486410" y="1151890"/>
            <a:ext cx="10562590" cy="1666875"/>
          </a:xfrm>
          <a:prstGeom prst="rect">
            <a:avLst/>
          </a:prstGeom>
          <a:solidFill>
            <a:schemeClr val="bg1"/>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任意多边形: 形状 53"/>
          <p:cNvSpPr/>
          <p:nvPr>
            <p:custDataLst>
              <p:tags r:id="rId7"/>
            </p:custDataLst>
          </p:nvPr>
        </p:nvSpPr>
        <p:spPr>
          <a:xfrm flipH="1">
            <a:off x="487045" y="1151890"/>
            <a:ext cx="1548130" cy="1666875"/>
          </a:xfrm>
          <a:custGeom>
            <a:avLst/>
            <a:gdLst>
              <a:gd name="connsiteX0" fmla="*/ 991964 w 1616685"/>
              <a:gd name="connsiteY0" fmla="*/ 0 h 1199251"/>
              <a:gd name="connsiteX1" fmla="*/ 633636 w 1616685"/>
              <a:gd name="connsiteY1" fmla="*/ 0 h 1199251"/>
              <a:gd name="connsiteX2" fmla="*/ 0 w 1616685"/>
              <a:gd name="connsiteY2" fmla="*/ 1199251 h 1199251"/>
              <a:gd name="connsiteX3" fmla="*/ 948419 w 1616685"/>
              <a:gd name="connsiteY3" fmla="*/ 1199251 h 1199251"/>
              <a:gd name="connsiteX4" fmla="*/ 1616076 w 1616685"/>
              <a:gd name="connsiteY4" fmla="*/ 1199251 h 1199251"/>
              <a:gd name="connsiteX5" fmla="*/ 1616685 w 1616685"/>
              <a:gd name="connsiteY5" fmla="*/ 1199251 h 1199251"/>
              <a:gd name="connsiteX6" fmla="*/ 1616685 w 1616685"/>
              <a:gd name="connsiteY6" fmla="*/ 1182379 h 1199251"/>
              <a:gd name="connsiteX7" fmla="*/ 1616076 w 1616685"/>
              <a:gd name="connsiteY7" fmla="*/ 1181226 h 1199251"/>
              <a:gd name="connsiteX8" fmla="*/ 1616076 w 1616685"/>
              <a:gd name="connsiteY8" fmla="*/ 1029 h 1199251"/>
              <a:gd name="connsiteX9" fmla="*/ 992508 w 1616685"/>
              <a:gd name="connsiteY9" fmla="*/ 1029 h 11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6685" h="1199251">
                <a:moveTo>
                  <a:pt x="991964" y="0"/>
                </a:moveTo>
                <a:lnTo>
                  <a:pt x="633636" y="0"/>
                </a:lnTo>
                <a:lnTo>
                  <a:pt x="0" y="1199251"/>
                </a:lnTo>
                <a:lnTo>
                  <a:pt x="948419" y="1199251"/>
                </a:lnTo>
                <a:lnTo>
                  <a:pt x="1616076" y="1199251"/>
                </a:lnTo>
                <a:lnTo>
                  <a:pt x="1616685" y="1199251"/>
                </a:lnTo>
                <a:lnTo>
                  <a:pt x="1616685" y="1182379"/>
                </a:lnTo>
                <a:lnTo>
                  <a:pt x="1616076" y="1181226"/>
                </a:lnTo>
                <a:lnTo>
                  <a:pt x="1616076" y="1029"/>
                </a:lnTo>
                <a:lnTo>
                  <a:pt x="992508" y="10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kumimoji="1" lang="zh-CN" altLang="en-US" sz="151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custDataLst>
              <p:tags r:id="rId8"/>
            </p:custDataLst>
          </p:nvPr>
        </p:nvSpPr>
        <p:spPr>
          <a:xfrm flipH="1">
            <a:off x="2364855" y="1397033"/>
            <a:ext cx="7996082" cy="342949"/>
          </a:xfrm>
          <a:prstGeom prst="rect">
            <a:avLst/>
          </a:prstGeom>
          <a:noFill/>
        </p:spPr>
        <p:txBody>
          <a:bodyPr wrap="square" lIns="85040" tIns="44221" rIns="85040" bIns="0" rtlCol="0" anchor="b" anchorCtr="0">
            <a:noAutofit/>
          </a:bodyPr>
          <a:lstStyle>
            <a:defPPr>
              <a:defRPr lang="zh-CN"/>
            </a:defPPr>
            <a:lvl1pPr>
              <a:defRPr sz="2400" spc="200">
                <a:latin typeface="微软雅黑" panose="020B0503020204020204" pitchFamily="34" charset="-122"/>
                <a:ea typeface="微软雅黑" panose="020B0503020204020204" pitchFamily="34" charset="-122"/>
              </a:defRPr>
            </a:lvl1pPr>
          </a:lstStyle>
          <a:p>
            <a:pPr marL="0" indent="0" algn="l">
              <a:lnSpc>
                <a:spcPct val="120000"/>
              </a:lnSpc>
              <a:spcBef>
                <a:spcPts val="0"/>
              </a:spcBef>
              <a:spcAft>
                <a:spcPts val="0"/>
              </a:spcAft>
              <a:buSzPct val="100000"/>
              <a:buNone/>
            </a:pPr>
            <a:r>
              <a:rPr lang="en-US" altLang="zh-CN" sz="2000" b="1" dirty="0">
                <a:solidFill>
                  <a:schemeClr val="bg2">
                    <a:lumMod val="10000"/>
                  </a:schemeClr>
                </a:solidFill>
                <a:uFillTx/>
                <a:latin typeface="Arial" panose="020B0604020202020204" pitchFamily="34" charset="0"/>
              </a:rPr>
              <a:t>5.1 </a:t>
            </a:r>
            <a:r>
              <a:rPr lang="zh-CN" altLang="en-US" sz="2000" b="1" dirty="0">
                <a:solidFill>
                  <a:schemeClr val="bg2">
                    <a:lumMod val="10000"/>
                  </a:schemeClr>
                </a:solidFill>
                <a:uFillTx/>
                <a:latin typeface="Arial" panose="020B0604020202020204" pitchFamily="34" charset="0"/>
              </a:rPr>
              <a:t>重叠方式</a:t>
            </a:r>
          </a:p>
        </p:txBody>
      </p:sp>
      <p:sp>
        <p:nvSpPr>
          <p:cNvPr id="31" name="文本框 30"/>
          <p:cNvSpPr txBox="1"/>
          <p:nvPr>
            <p:custDataLst>
              <p:tags r:id="rId9"/>
            </p:custDataLst>
          </p:nvPr>
        </p:nvSpPr>
        <p:spPr>
          <a:xfrm flipH="1">
            <a:off x="598518" y="1473263"/>
            <a:ext cx="850638" cy="811802"/>
          </a:xfrm>
          <a:prstGeom prst="rect">
            <a:avLst/>
          </a:prstGeom>
          <a:noFill/>
        </p:spPr>
        <p:txBody>
          <a:bodyPr wrap="square" rtlCol="0" anchor="ctr">
            <a:normAutofit/>
          </a:bodyPr>
          <a:lstStyle/>
          <a:p>
            <a:pPr algn="ctr"/>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32" name="文本框 31"/>
          <p:cNvSpPr txBox="1"/>
          <p:nvPr>
            <p:custDataLst>
              <p:tags r:id="rId10"/>
            </p:custDataLst>
          </p:nvPr>
        </p:nvSpPr>
        <p:spPr>
          <a:xfrm>
            <a:off x="2159635" y="1727200"/>
            <a:ext cx="5765800" cy="922020"/>
          </a:xfrm>
          <a:prstGeom prst="rect">
            <a:avLst/>
          </a:prstGeom>
          <a:noFill/>
        </p:spPr>
        <p:txBody>
          <a:bodyPr wrap="square" rtlCol="0" anchor="t">
            <a:spAutoFit/>
          </a:bodyPr>
          <a:lstStyle/>
          <a:p>
            <a:pPr marL="431800" lvl="2" indent="0" eaLnBrk="1" latinLnBrk="0" hangingPunct="1">
              <a:lnSpc>
                <a:spcPct val="150000"/>
              </a:lnSpc>
              <a:spcBef>
                <a:spcPts val="0"/>
              </a:spcBef>
              <a:spcAft>
                <a:spcPts val="0"/>
              </a:spcAft>
              <a:buSzPct val="70000"/>
              <a:buNone/>
            </a:pPr>
            <a:r>
              <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5.1.1 </a:t>
            </a: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重叠原理</a:t>
            </a:r>
            <a:endPar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31800" lvl="2" indent="0" eaLnBrk="1" latinLnBrk="0" hangingPunct="1">
              <a:lnSpc>
                <a:spcPct val="150000"/>
              </a:lnSpc>
              <a:spcBef>
                <a:spcPts val="0"/>
              </a:spcBef>
              <a:spcAft>
                <a:spcPts val="0"/>
              </a:spcAft>
              <a:buSzPct val="70000"/>
              <a:buNone/>
            </a:pPr>
            <a:r>
              <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5.1.2 </a:t>
            </a: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相关处理</a:t>
            </a:r>
          </a:p>
        </p:txBody>
      </p:sp>
      <p:sp>
        <p:nvSpPr>
          <p:cNvPr id="33" name="文本框 32"/>
          <p:cNvSpPr txBox="1"/>
          <p:nvPr>
            <p:custDataLst>
              <p:tags r:id="rId11"/>
            </p:custDataLst>
          </p:nvPr>
        </p:nvSpPr>
        <p:spPr>
          <a:xfrm>
            <a:off x="2159635" y="3538855"/>
            <a:ext cx="5765800" cy="1337945"/>
          </a:xfrm>
          <a:prstGeom prst="rect">
            <a:avLst/>
          </a:prstGeom>
          <a:noFill/>
        </p:spPr>
        <p:txBody>
          <a:bodyPr wrap="square" rtlCol="0" anchor="t">
            <a:spAutoFit/>
          </a:bodyPr>
          <a:lstStyle/>
          <a:p>
            <a:pPr marL="457200" lvl="2" indent="0" algn="l" eaLnBrk="1" latinLnBrk="0" hangingPunct="1">
              <a:lnSpc>
                <a:spcPct val="150000"/>
              </a:lnSpc>
              <a:spcBef>
                <a:spcPts val="0"/>
              </a:spcBef>
              <a:spcAft>
                <a:spcPts val="0"/>
              </a:spcAft>
              <a:buClrTx/>
              <a:buSzPct val="70000"/>
              <a:buNone/>
            </a:pPr>
            <a:r>
              <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5.2.1 基本概念</a:t>
            </a:r>
            <a:endPar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2" indent="0" algn="l" eaLnBrk="1" latinLnBrk="0" hangingPunct="1">
              <a:lnSpc>
                <a:spcPct val="150000"/>
              </a:lnSpc>
              <a:spcBef>
                <a:spcPts val="0"/>
              </a:spcBef>
              <a:spcAft>
                <a:spcPts val="0"/>
              </a:spcAft>
              <a:buClrTx/>
              <a:buSzPct val="70000"/>
              <a:buNone/>
            </a:pPr>
            <a:r>
              <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5.2.2 流水线处理机的主要性能 </a:t>
            </a:r>
            <a:endPar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2" indent="0" algn="l" eaLnBrk="1" latinLnBrk="0" hangingPunct="1">
              <a:lnSpc>
                <a:spcPct val="150000"/>
              </a:lnSpc>
              <a:spcBef>
                <a:spcPts val="0"/>
              </a:spcBef>
              <a:spcAft>
                <a:spcPts val="0"/>
              </a:spcAft>
              <a:buClrTx/>
              <a:buSzPct val="70000"/>
              <a:buNone/>
            </a:pPr>
            <a:r>
              <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5.2.3 流水机器的相关处理和控制机构 </a:t>
            </a:r>
          </a:p>
        </p:txBody>
      </p:sp>
      <p:sp>
        <p:nvSpPr>
          <p:cNvPr id="34" name="文本框 33"/>
          <p:cNvSpPr txBox="1"/>
          <p:nvPr>
            <p:custDataLst>
              <p:tags r:id="rId12"/>
            </p:custDataLst>
          </p:nvPr>
        </p:nvSpPr>
        <p:spPr>
          <a:xfrm flipH="1">
            <a:off x="2364855" y="3226150"/>
            <a:ext cx="7996082" cy="342949"/>
          </a:xfrm>
          <a:prstGeom prst="rect">
            <a:avLst/>
          </a:prstGeom>
          <a:noFill/>
        </p:spPr>
        <p:txBody>
          <a:bodyPr wrap="square" lIns="85040" tIns="44221" rIns="85040" bIns="0" rtlCol="0" anchor="b" anchorCtr="0">
            <a:noAutofit/>
          </a:bodyPr>
          <a:lstStyle>
            <a:defPPr>
              <a:defRPr lang="zh-CN"/>
            </a:defPPr>
            <a:lvl1pPr>
              <a:defRPr sz="2400" spc="200">
                <a:latin typeface="微软雅黑" panose="020B0503020204020204" pitchFamily="34" charset="-122"/>
                <a:ea typeface="微软雅黑" panose="020B0503020204020204" pitchFamily="34" charset="-122"/>
              </a:defRPr>
            </a:lvl1pPr>
          </a:lstStyle>
          <a:p>
            <a:pPr marL="0" indent="0" algn="l">
              <a:lnSpc>
                <a:spcPct val="120000"/>
              </a:lnSpc>
              <a:spcBef>
                <a:spcPts val="0"/>
              </a:spcBef>
              <a:spcAft>
                <a:spcPts val="0"/>
              </a:spcAft>
              <a:buSzPct val="100000"/>
              <a:buNone/>
            </a:pPr>
            <a:r>
              <a:rPr lang="en-US" altLang="zh-CN" sz="2000" b="1" dirty="0">
                <a:solidFill>
                  <a:srgbClr val="FF0000"/>
                </a:solidFill>
                <a:uFillTx/>
                <a:latin typeface="Arial" panose="020B0604020202020204" pitchFamily="34" charset="0"/>
              </a:rPr>
              <a:t>5.2 </a:t>
            </a:r>
            <a:r>
              <a:rPr lang="zh-CN" altLang="en-US" sz="2000" b="1" dirty="0">
                <a:solidFill>
                  <a:srgbClr val="FF0000"/>
                </a:solidFill>
                <a:uFillTx/>
                <a:latin typeface="Arial" panose="020B0604020202020204" pitchFamily="34" charset="0"/>
              </a:rPr>
              <a:t>流水方式</a:t>
            </a:r>
          </a:p>
        </p:txBody>
      </p:sp>
      <p:pic>
        <p:nvPicPr>
          <p:cNvPr id="42" name="图片 41" descr="微信截图_20240112211134"/>
          <p:cNvPicPr>
            <a:picLocks noChangeAspect="1"/>
          </p:cNvPicPr>
          <p:nvPr>
            <p:custDataLst>
              <p:tags r:id="rId13"/>
            </p:custDataLst>
          </p:nvPr>
        </p:nvPicPr>
        <p:blipFill>
          <a:blip r:embed="rId16"/>
          <a:stretch>
            <a:fillRect/>
          </a:stretch>
        </p:blipFill>
        <p:spPr>
          <a:xfrm>
            <a:off x="9227820" y="201295"/>
            <a:ext cx="1895475" cy="485775"/>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5.2.1 基本概念</a:t>
            </a:r>
          </a:p>
        </p:txBody>
      </p:sp>
      <p:sp>
        <p:nvSpPr>
          <p:cNvPr id="5" name="箭头: V 形 3"/>
          <p:cNvSpPr/>
          <p:nvPr>
            <p:custDataLst>
              <p:tags r:id="rId3"/>
            </p:custDataLst>
          </p:nvPr>
        </p:nvSpPr>
        <p:spPr>
          <a:xfrm>
            <a:off x="2875602" y="1604395"/>
            <a:ext cx="291081" cy="396929"/>
          </a:xfrm>
          <a:prstGeom prst="chevron">
            <a:avLst>
              <a:gd name="adj" fmla="val 60480"/>
            </a:avLst>
          </a:prstGeom>
          <a:solidFill>
            <a:schemeClr val="accent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菱形 5"/>
          <p:cNvSpPr/>
          <p:nvPr>
            <p:custDataLst>
              <p:tags r:id="rId4"/>
            </p:custDataLst>
          </p:nvPr>
        </p:nvSpPr>
        <p:spPr>
          <a:xfrm>
            <a:off x="2815893" y="1723814"/>
            <a:ext cx="162842" cy="16827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0"/>
          <p:cNvSpPr txBox="1"/>
          <p:nvPr>
            <p:custDataLst>
              <p:tags r:id="rId5"/>
            </p:custDataLst>
          </p:nvPr>
        </p:nvSpPr>
        <p:spPr>
          <a:xfrm>
            <a:off x="3226435" y="1564640"/>
            <a:ext cx="5769610" cy="47688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0" algn="l">
              <a:lnSpc>
                <a:spcPct val="130000"/>
              </a:lnSpc>
              <a:spcBef>
                <a:spcPts val="0"/>
              </a:spcBef>
              <a:spcAft>
                <a:spcPts val="0"/>
              </a:spcAft>
              <a:buSzPct val="100000"/>
            </a:pPr>
            <a:r>
              <a:rPr lang="zh-CN" altLang="en-US" dirty="0">
                <a:solidFill>
                  <a:schemeClr val="tx2">
                    <a:lumMod val="50000"/>
                  </a:schemeClr>
                </a:solidFill>
                <a:latin typeface="微软雅黑" panose="020B0503020204020204" pitchFamily="34" charset="-122"/>
                <a:ea typeface="微软雅黑" panose="020B0503020204020204" pitchFamily="34" charset="-122"/>
                <a:sym typeface="+mn-ea"/>
              </a:rPr>
              <a:t>设置多个独立的操作部件</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a:p>
            <a:pPr marL="0" lvl="0" indent="0" algn="l">
              <a:lnSpc>
                <a:spcPct val="130000"/>
              </a:lnSpc>
              <a:spcBef>
                <a:spcPts val="0"/>
              </a:spcBef>
              <a:spcAft>
                <a:spcPts val="0"/>
              </a:spcAft>
              <a:buSzPct val="100000"/>
            </a:pPr>
            <a:endParaRPr lang="zh-CN" altLang="en-US" kern="0" spc="15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31" name="箭头: V 形 3"/>
          <p:cNvSpPr/>
          <p:nvPr>
            <p:custDataLst>
              <p:tags r:id="rId6"/>
            </p:custDataLst>
          </p:nvPr>
        </p:nvSpPr>
        <p:spPr>
          <a:xfrm>
            <a:off x="2875602" y="2198536"/>
            <a:ext cx="291081" cy="396929"/>
          </a:xfrm>
          <a:prstGeom prst="chevron">
            <a:avLst>
              <a:gd name="adj" fmla="val 60480"/>
            </a:avLst>
          </a:prstGeom>
          <a:solidFill>
            <a:schemeClr val="accent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菱形 33"/>
          <p:cNvSpPr/>
          <p:nvPr>
            <p:custDataLst>
              <p:tags r:id="rId7"/>
            </p:custDataLst>
          </p:nvPr>
        </p:nvSpPr>
        <p:spPr>
          <a:xfrm>
            <a:off x="2815893" y="2317954"/>
            <a:ext cx="162842" cy="16827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60"/>
          <p:cNvSpPr txBox="1"/>
          <p:nvPr>
            <p:custDataLst>
              <p:tags r:id="rId8"/>
            </p:custDataLst>
          </p:nvPr>
        </p:nvSpPr>
        <p:spPr>
          <a:xfrm>
            <a:off x="3226435" y="2158365"/>
            <a:ext cx="5769610" cy="47688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30000"/>
              </a:lnSpc>
              <a:spcBef>
                <a:spcPts val="0"/>
              </a:spcBef>
              <a:spcAft>
                <a:spcPts val="0"/>
              </a:spcAft>
              <a:buSzPct val="100000"/>
            </a:pPr>
            <a:r>
              <a:rPr lang="zh-CN" altLang="en-US" dirty="0">
                <a:solidFill>
                  <a:schemeClr val="tx2">
                    <a:lumMod val="50000"/>
                  </a:schemeClr>
                </a:solidFill>
                <a:latin typeface="微软雅黑" panose="020B0503020204020204" pitchFamily="34" charset="-122"/>
                <a:ea typeface="微软雅黑" panose="020B0503020204020204" pitchFamily="34" charset="-122"/>
                <a:sym typeface="+mn-ea"/>
              </a:rPr>
              <a:t>多操作部件处理机</a:t>
            </a:r>
            <a:endParaRPr lang="zh-CN" altLang="en-US" kern="0" spc="150" dirty="0">
              <a:solidFill>
                <a:schemeClr val="tx2">
                  <a:lumMod val="50000"/>
                </a:schemeClr>
              </a:solidFill>
              <a:latin typeface="微软雅黑" panose="020B0503020204020204" pitchFamily="34" charset="-122"/>
              <a:ea typeface="微软雅黑" panose="020B0503020204020204" pitchFamily="34" charset="-122"/>
              <a:sym typeface="+mn-ea"/>
            </a:endParaRPr>
          </a:p>
        </p:txBody>
      </p:sp>
      <p:sp>
        <p:nvSpPr>
          <p:cNvPr id="36" name="箭头: V 形 3"/>
          <p:cNvSpPr/>
          <p:nvPr>
            <p:custDataLst>
              <p:tags r:id="rId9"/>
            </p:custDataLst>
          </p:nvPr>
        </p:nvSpPr>
        <p:spPr>
          <a:xfrm>
            <a:off x="2875602" y="2792679"/>
            <a:ext cx="291081" cy="396929"/>
          </a:xfrm>
          <a:prstGeom prst="chevron">
            <a:avLst>
              <a:gd name="adj" fmla="val 60480"/>
            </a:avLst>
          </a:prstGeom>
          <a:solidFill>
            <a:schemeClr val="accent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菱形 36"/>
          <p:cNvSpPr/>
          <p:nvPr>
            <p:custDataLst>
              <p:tags r:id="rId10"/>
            </p:custDataLst>
          </p:nvPr>
        </p:nvSpPr>
        <p:spPr>
          <a:xfrm>
            <a:off x="2815893" y="2912097"/>
            <a:ext cx="162842" cy="16827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60"/>
          <p:cNvSpPr txBox="1"/>
          <p:nvPr>
            <p:custDataLst>
              <p:tags r:id="rId11"/>
            </p:custDataLst>
          </p:nvPr>
        </p:nvSpPr>
        <p:spPr>
          <a:xfrm>
            <a:off x="3226435" y="2752725"/>
            <a:ext cx="5769610" cy="47688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30000"/>
              </a:lnSpc>
              <a:spcBef>
                <a:spcPts val="0"/>
              </a:spcBef>
              <a:spcAft>
                <a:spcPts val="0"/>
              </a:spcAft>
              <a:buSzPct val="100000"/>
            </a:pPr>
            <a:r>
              <a:rPr lang="zh-CN" altLang="en-US" dirty="0">
                <a:solidFill>
                  <a:schemeClr val="tx2">
                    <a:lumMod val="50000"/>
                  </a:schemeClr>
                </a:solidFill>
                <a:latin typeface="微软雅黑" panose="020B0503020204020204" pitchFamily="34" charset="-122"/>
                <a:ea typeface="微软雅黑" panose="020B0503020204020204" pitchFamily="34" charset="-122"/>
                <a:sym typeface="+mn-ea"/>
              </a:rPr>
              <a:t>超标量处理机</a:t>
            </a:r>
            <a:endParaRPr lang="zh-CN" altLang="en-US" kern="0" spc="150" dirty="0">
              <a:solidFill>
                <a:schemeClr val="tx2">
                  <a:lumMod val="50000"/>
                </a:schemeClr>
              </a:solidFill>
              <a:latin typeface="微软雅黑" panose="020B0503020204020204" pitchFamily="34" charset="-122"/>
              <a:ea typeface="微软雅黑" panose="020B0503020204020204" pitchFamily="34" charset="-122"/>
              <a:sym typeface="+mn-ea"/>
            </a:endParaRPr>
          </a:p>
        </p:txBody>
      </p:sp>
      <p:sp>
        <p:nvSpPr>
          <p:cNvPr id="40" name="箭头: V 形 3"/>
          <p:cNvSpPr/>
          <p:nvPr>
            <p:custDataLst>
              <p:tags r:id="rId12"/>
            </p:custDataLst>
          </p:nvPr>
        </p:nvSpPr>
        <p:spPr>
          <a:xfrm>
            <a:off x="2875602" y="3960860"/>
            <a:ext cx="291081" cy="396929"/>
          </a:xfrm>
          <a:prstGeom prst="chevron">
            <a:avLst>
              <a:gd name="adj" fmla="val 60480"/>
            </a:avLst>
          </a:prstGeom>
          <a:solidFill>
            <a:schemeClr val="accent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菱形 40"/>
          <p:cNvSpPr/>
          <p:nvPr>
            <p:custDataLst>
              <p:tags r:id="rId13"/>
            </p:custDataLst>
          </p:nvPr>
        </p:nvSpPr>
        <p:spPr>
          <a:xfrm>
            <a:off x="2815893" y="4080278"/>
            <a:ext cx="162842" cy="16827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60"/>
          <p:cNvSpPr txBox="1"/>
          <p:nvPr>
            <p:custDataLst>
              <p:tags r:id="rId14"/>
            </p:custDataLst>
          </p:nvPr>
        </p:nvSpPr>
        <p:spPr>
          <a:xfrm>
            <a:off x="3226435" y="3921125"/>
            <a:ext cx="5769610" cy="47688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30000"/>
              </a:lnSpc>
              <a:spcBef>
                <a:spcPts val="0"/>
              </a:spcBef>
              <a:spcAft>
                <a:spcPts val="0"/>
              </a:spcAft>
              <a:buSzPct val="100000"/>
            </a:pPr>
            <a:r>
              <a:rPr lang="zh-CN" altLang="en-US" dirty="0">
                <a:solidFill>
                  <a:schemeClr val="tx2">
                    <a:lumMod val="50000"/>
                  </a:schemeClr>
                </a:solidFill>
                <a:latin typeface="微软雅黑" panose="020B0503020204020204" pitchFamily="34" charset="-122"/>
                <a:ea typeface="微软雅黑" panose="020B0503020204020204" pitchFamily="34" charset="-122"/>
                <a:sym typeface="+mn-ea"/>
              </a:rPr>
              <a:t>采用流水线技术</a:t>
            </a:r>
            <a:endParaRPr lang="zh-CN" altLang="en-US" kern="0" spc="150" dirty="0">
              <a:solidFill>
                <a:schemeClr val="tx2">
                  <a:lumMod val="50000"/>
                </a:schemeClr>
              </a:solidFill>
              <a:latin typeface="微软雅黑" panose="020B0503020204020204" pitchFamily="34" charset="-122"/>
              <a:ea typeface="微软雅黑" panose="020B0503020204020204" pitchFamily="34" charset="-122"/>
              <a:sym typeface="+mn-ea"/>
            </a:endParaRPr>
          </a:p>
        </p:txBody>
      </p:sp>
      <p:sp>
        <p:nvSpPr>
          <p:cNvPr id="43" name="箭头: V 形 3"/>
          <p:cNvSpPr/>
          <p:nvPr>
            <p:custDataLst>
              <p:tags r:id="rId15"/>
            </p:custDataLst>
          </p:nvPr>
        </p:nvSpPr>
        <p:spPr>
          <a:xfrm>
            <a:off x="2875602" y="4555001"/>
            <a:ext cx="291081" cy="396929"/>
          </a:xfrm>
          <a:prstGeom prst="chevron">
            <a:avLst>
              <a:gd name="adj" fmla="val 60480"/>
            </a:avLst>
          </a:prstGeom>
          <a:solidFill>
            <a:schemeClr val="accent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菱形 43"/>
          <p:cNvSpPr/>
          <p:nvPr>
            <p:custDataLst>
              <p:tags r:id="rId16"/>
            </p:custDataLst>
          </p:nvPr>
        </p:nvSpPr>
        <p:spPr>
          <a:xfrm>
            <a:off x="2815893" y="4674420"/>
            <a:ext cx="162842" cy="16827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60"/>
          <p:cNvSpPr txBox="1"/>
          <p:nvPr>
            <p:custDataLst>
              <p:tags r:id="rId17"/>
            </p:custDataLst>
          </p:nvPr>
        </p:nvSpPr>
        <p:spPr>
          <a:xfrm>
            <a:off x="3226435" y="4514850"/>
            <a:ext cx="5769610" cy="47688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0" algn="l">
              <a:lnSpc>
                <a:spcPct val="130000"/>
              </a:lnSpc>
              <a:spcBef>
                <a:spcPts val="0"/>
              </a:spcBef>
              <a:spcAft>
                <a:spcPts val="0"/>
              </a:spcAft>
              <a:buSzPct val="100000"/>
            </a:pPr>
            <a:r>
              <a:rPr lang="zh-CN" altLang="en-US" dirty="0">
                <a:solidFill>
                  <a:schemeClr val="tx2">
                    <a:lumMod val="50000"/>
                  </a:schemeClr>
                </a:solidFill>
                <a:latin typeface="微软雅黑" panose="020B0503020204020204" pitchFamily="34" charset="-122"/>
                <a:ea typeface="微软雅黑" panose="020B0503020204020204" pitchFamily="34" charset="-122"/>
                <a:sym typeface="+mn-ea"/>
              </a:rPr>
              <a:t>不增加或只增加少量硬件就能使运算速度提高几倍</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a:p>
            <a:pPr marL="0" lvl="0" indent="0" algn="l">
              <a:lnSpc>
                <a:spcPct val="130000"/>
              </a:lnSpc>
              <a:spcBef>
                <a:spcPts val="0"/>
              </a:spcBef>
              <a:spcAft>
                <a:spcPts val="0"/>
              </a:spcAft>
              <a:buSzPct val="100000"/>
            </a:pPr>
            <a:endParaRPr lang="zh-CN" altLang="en-US" kern="0" spc="15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46" name="箭头: V 形 3"/>
          <p:cNvSpPr/>
          <p:nvPr>
            <p:custDataLst>
              <p:tags r:id="rId18"/>
            </p:custDataLst>
          </p:nvPr>
        </p:nvSpPr>
        <p:spPr>
          <a:xfrm>
            <a:off x="2875602" y="5149144"/>
            <a:ext cx="291081" cy="396929"/>
          </a:xfrm>
          <a:prstGeom prst="chevron">
            <a:avLst>
              <a:gd name="adj" fmla="val 60480"/>
            </a:avLst>
          </a:prstGeom>
          <a:solidFill>
            <a:schemeClr val="accent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菱形 46"/>
          <p:cNvSpPr/>
          <p:nvPr>
            <p:custDataLst>
              <p:tags r:id="rId19"/>
            </p:custDataLst>
          </p:nvPr>
        </p:nvSpPr>
        <p:spPr>
          <a:xfrm>
            <a:off x="2815893" y="5268562"/>
            <a:ext cx="162842" cy="16827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60"/>
          <p:cNvSpPr txBox="1"/>
          <p:nvPr>
            <p:custDataLst>
              <p:tags r:id="rId20"/>
            </p:custDataLst>
          </p:nvPr>
        </p:nvSpPr>
        <p:spPr>
          <a:xfrm>
            <a:off x="3226435" y="5109210"/>
            <a:ext cx="5769610" cy="47688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30000"/>
              </a:lnSpc>
              <a:spcBef>
                <a:spcPts val="0"/>
              </a:spcBef>
              <a:spcAft>
                <a:spcPts val="0"/>
              </a:spcAft>
              <a:buSzPct val="100000"/>
            </a:pPr>
            <a:r>
              <a:rPr lang="zh-CN" altLang="en-US"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流水线处理机</a:t>
            </a:r>
            <a:r>
              <a:rPr lang="en-US" altLang="zh-CN" kern="0" spc="150"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49" name="箭头: V 形 3"/>
          <p:cNvSpPr/>
          <p:nvPr>
            <p:custDataLst>
              <p:tags r:id="rId21"/>
            </p:custDataLst>
          </p:nvPr>
        </p:nvSpPr>
        <p:spPr>
          <a:xfrm>
            <a:off x="2875602" y="5743285"/>
            <a:ext cx="291081" cy="396929"/>
          </a:xfrm>
          <a:prstGeom prst="chevron">
            <a:avLst>
              <a:gd name="adj" fmla="val 60480"/>
            </a:avLst>
          </a:prstGeom>
          <a:solidFill>
            <a:schemeClr val="accent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菱形 49"/>
          <p:cNvSpPr/>
          <p:nvPr>
            <p:custDataLst>
              <p:tags r:id="rId22"/>
            </p:custDataLst>
          </p:nvPr>
        </p:nvSpPr>
        <p:spPr>
          <a:xfrm>
            <a:off x="2815893" y="5862703"/>
            <a:ext cx="162842" cy="16827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60"/>
          <p:cNvSpPr txBox="1"/>
          <p:nvPr>
            <p:custDataLst>
              <p:tags r:id="rId23"/>
            </p:custDataLst>
          </p:nvPr>
        </p:nvSpPr>
        <p:spPr>
          <a:xfrm>
            <a:off x="3226435" y="5703570"/>
            <a:ext cx="5769610" cy="47688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30000"/>
              </a:lnSpc>
              <a:spcBef>
                <a:spcPts val="0"/>
              </a:spcBef>
              <a:spcAft>
                <a:spcPts val="0"/>
              </a:spcAft>
              <a:buSzPct val="100000"/>
            </a:pPr>
            <a:r>
              <a:rPr lang="zh-CN" altLang="en-US" dirty="0">
                <a:solidFill>
                  <a:schemeClr val="tx2">
                    <a:lumMod val="50000"/>
                  </a:schemeClr>
                </a:solidFill>
                <a:latin typeface="微软雅黑" panose="020B0503020204020204" pitchFamily="34" charset="-122"/>
                <a:ea typeface="微软雅黑" panose="020B0503020204020204" pitchFamily="34" charset="-122"/>
                <a:sym typeface="+mn-ea"/>
              </a:rPr>
              <a:t>超流水线处理机</a:t>
            </a:r>
            <a:endParaRPr lang="zh-CN" altLang="en-US" kern="0" spc="150" dirty="0">
              <a:solidFill>
                <a:schemeClr val="tx2">
                  <a:lumMod val="50000"/>
                </a:schemeClr>
              </a:solidFill>
              <a:latin typeface="微软雅黑" panose="020B0503020204020204" pitchFamily="34" charset="-122"/>
              <a:ea typeface="微软雅黑" panose="020B0503020204020204" pitchFamily="34" charset="-122"/>
              <a:sym typeface="+mn-ea"/>
            </a:endParaRPr>
          </a:p>
        </p:txBody>
      </p:sp>
      <p:sp>
        <p:nvSpPr>
          <p:cNvPr id="52" name="文本框 51"/>
          <p:cNvSpPr txBox="1"/>
          <p:nvPr/>
        </p:nvSpPr>
        <p:spPr>
          <a:xfrm>
            <a:off x="2743835" y="1061720"/>
            <a:ext cx="5765800" cy="460375"/>
          </a:xfrm>
          <a:prstGeom prst="rect">
            <a:avLst/>
          </a:prstGeom>
          <a:noFill/>
        </p:spPr>
        <p:txBody>
          <a:bodyPr wrap="square" rtlCol="0" anchor="t">
            <a:spAutoFit/>
          </a:bodyPr>
          <a:lstStyle/>
          <a:p>
            <a:pPr marL="0" indent="0">
              <a:lnSpc>
                <a:spcPct val="120000"/>
              </a:lnSpc>
              <a:spcBef>
                <a:spcPts val="200"/>
              </a:spcBef>
              <a:spcAft>
                <a:spcPts val="200"/>
              </a:spcAft>
              <a:buSzPct val="70000"/>
              <a:buFont typeface="Wingdings" panose="05000000000000000000" pitchFamily="2" charset="2"/>
              <a:buNone/>
            </a:pPr>
            <a:r>
              <a:rPr lang="zh-CN" altLang="en-US" sz="2000" b="1" dirty="0">
                <a:solidFill>
                  <a:srgbClr val="0000CC"/>
                </a:solidFill>
                <a:latin typeface="微软雅黑" panose="020B0503020204020204" pitchFamily="34" charset="-122"/>
                <a:ea typeface="微软雅黑" panose="020B0503020204020204" pitchFamily="34" charset="-122"/>
                <a:sym typeface="+mn-ea"/>
              </a:rPr>
              <a:t>空间并行性</a:t>
            </a:r>
          </a:p>
        </p:txBody>
      </p:sp>
      <p:sp>
        <p:nvSpPr>
          <p:cNvPr id="53" name="文本框 52"/>
          <p:cNvSpPr txBox="1"/>
          <p:nvPr>
            <p:custDataLst>
              <p:tags r:id="rId24"/>
            </p:custDataLst>
          </p:nvPr>
        </p:nvSpPr>
        <p:spPr>
          <a:xfrm>
            <a:off x="2743835" y="3424555"/>
            <a:ext cx="5765800" cy="460375"/>
          </a:xfrm>
          <a:prstGeom prst="rect">
            <a:avLst/>
          </a:prstGeom>
          <a:noFill/>
        </p:spPr>
        <p:txBody>
          <a:bodyPr wrap="square" rtlCol="0" anchor="t">
            <a:spAutoFit/>
          </a:bodyPr>
          <a:lstStyle/>
          <a:p>
            <a:pPr marL="0" indent="0">
              <a:lnSpc>
                <a:spcPct val="120000"/>
              </a:lnSpc>
              <a:spcBef>
                <a:spcPts val="200"/>
              </a:spcBef>
              <a:spcAft>
                <a:spcPts val="200"/>
              </a:spcAft>
              <a:buSzPct val="70000"/>
              <a:buFont typeface="Wingdings" panose="05000000000000000000" pitchFamily="2" charset="2"/>
              <a:buNone/>
            </a:pPr>
            <a:r>
              <a:rPr lang="zh-CN" altLang="en-US" sz="2000" b="1" dirty="0">
                <a:solidFill>
                  <a:srgbClr val="0000CC"/>
                </a:solidFill>
                <a:latin typeface="微软雅黑" panose="020B0503020204020204" pitchFamily="34" charset="-122"/>
                <a:ea typeface="微软雅黑" panose="020B0503020204020204" pitchFamily="34" charset="-122"/>
                <a:sym typeface="+mn-ea"/>
              </a:rPr>
              <a:t>时间并行性</a:t>
            </a:r>
          </a:p>
        </p:txBody>
      </p:sp>
      <p:pic>
        <p:nvPicPr>
          <p:cNvPr id="54" name="图片 53" descr="微信截图_20240112211134"/>
          <p:cNvPicPr>
            <a:picLocks noChangeAspect="1"/>
          </p:cNvPicPr>
          <p:nvPr>
            <p:custDataLst>
              <p:tags r:id="rId25"/>
            </p:custDataLst>
          </p:nvPr>
        </p:nvPicPr>
        <p:blipFill>
          <a:blip r:embed="rId28"/>
          <a:stretch>
            <a:fillRect/>
          </a:stretch>
        </p:blipFill>
        <p:spPr>
          <a:xfrm>
            <a:off x="9227820" y="201295"/>
            <a:ext cx="1895475" cy="485775"/>
          </a:xfrm>
          <a:prstGeom prst="rect">
            <a:avLst/>
          </a:prstGeom>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414020" y="1151890"/>
            <a:ext cx="10655300" cy="5039360"/>
          </a:xfrm>
          <a:prstGeom prst="rect">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15" name="Title 6"/>
          <p:cNvSpPr txBox="1"/>
          <p:nvPr>
            <p:custDataLst>
              <p:tags r:id="rId3"/>
            </p:custDataLst>
          </p:nvPr>
        </p:nvSpPr>
        <p:spPr>
          <a:xfrm>
            <a:off x="935355" y="1398270"/>
            <a:ext cx="5212080" cy="4546600"/>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50000"/>
              </a:lnSpc>
              <a:spcBef>
                <a:spcPts val="0"/>
              </a:spcBef>
              <a:spcAft>
                <a:spcPts val="0"/>
              </a:spcAft>
              <a:buSzPct val="100000"/>
              <a:buFont typeface="Wingdings" panose="05000000000000000000" charset="0"/>
            </a:pPr>
            <a:r>
              <a:rPr lang="zh-CN" altLang="en-US" sz="2000" spc="100" dirty="0">
                <a:ln w="3175">
                  <a:noFill/>
                  <a:prstDash val="dash"/>
                </a:ln>
                <a:solidFill>
                  <a:schemeClr val="tx1">
                    <a:lumMod val="95000"/>
                    <a:lumOff val="5000"/>
                  </a:schemeClr>
                </a:solidFill>
                <a:uFillTx/>
                <a:latin typeface="微软雅黑" panose="020B0503020204020204" pitchFamily="34" charset="-122"/>
                <a:ea typeface="微软雅黑" panose="020B0503020204020204" pitchFamily="34" charset="-122"/>
                <a:cs typeface="微软雅黑" panose="020B0503020204020204" pitchFamily="34" charset="-122"/>
              </a:rPr>
              <a:t>“分析k+1”与“执行k”的一次重叠是把指令的解释过程分解成“分析”与“执行”两个子过程，在独立的分析部件和执行部件上时间重叠地进行。</a:t>
            </a:r>
          </a:p>
          <a:p>
            <a:pPr marL="0" lvl="0" indent="0" algn="l" fontAlgn="ctr">
              <a:lnSpc>
                <a:spcPct val="150000"/>
              </a:lnSpc>
              <a:spcBef>
                <a:spcPts val="0"/>
              </a:spcBef>
              <a:spcAft>
                <a:spcPts val="0"/>
              </a:spcAft>
              <a:buSzPct val="100000"/>
              <a:buFont typeface="Wingdings" panose="05000000000000000000" charset="0"/>
            </a:pPr>
            <a:r>
              <a:rPr lang="zh-CN" altLang="en-US" sz="2000" spc="100" dirty="0">
                <a:ln w="3175">
                  <a:noFill/>
                  <a:prstDash val="dash"/>
                </a:ln>
                <a:solidFill>
                  <a:schemeClr val="tx1">
                    <a:lumMod val="95000"/>
                    <a:lumOff val="5000"/>
                  </a:schemeClr>
                </a:solidFill>
                <a:uFillTx/>
                <a:latin typeface="微软雅黑" panose="020B0503020204020204" pitchFamily="34" charset="-122"/>
                <a:ea typeface="微软雅黑" panose="020B0503020204020204" pitchFamily="34" charset="-122"/>
                <a:cs typeface="微软雅黑" panose="020B0503020204020204" pitchFamily="34" charset="-122"/>
              </a:rPr>
              <a:t>若：</a:t>
            </a:r>
          </a:p>
          <a:p>
            <a:pPr marL="342900" lvl="0" indent="-342900" algn="l" fontAlgn="ctr">
              <a:lnSpc>
                <a:spcPct val="150000"/>
              </a:lnSpc>
              <a:spcBef>
                <a:spcPts val="0"/>
              </a:spcBef>
              <a:spcAft>
                <a:spcPts val="0"/>
              </a:spcAft>
              <a:buSzPct val="100000"/>
              <a:buFont typeface="Wingdings" panose="05000000000000000000" charset="0"/>
              <a:buChar char="Ø"/>
            </a:pPr>
            <a:r>
              <a:rPr lang="zh-CN" altLang="en-US" sz="2000" spc="100" dirty="0">
                <a:ln w="3175">
                  <a:noFill/>
                  <a:prstDash val="dash"/>
                </a:ln>
                <a:solidFill>
                  <a:schemeClr val="tx1">
                    <a:lumMod val="95000"/>
                    <a:lumOff val="5000"/>
                  </a:schemeClr>
                </a:solidFill>
                <a:uFillTx/>
                <a:latin typeface="微软雅黑" panose="020B0503020204020204" pitchFamily="34" charset="-122"/>
                <a:ea typeface="微软雅黑" panose="020B0503020204020204" pitchFamily="34" charset="-122"/>
                <a:cs typeface="微软雅黑" panose="020B0503020204020204" pitchFamily="34" charset="-122"/>
              </a:rPr>
              <a:t>每个子过程需要△t1时间；</a:t>
            </a:r>
          </a:p>
          <a:p>
            <a:pPr marL="342900" lvl="0" indent="-342900" algn="l" fontAlgn="ctr">
              <a:lnSpc>
                <a:spcPct val="150000"/>
              </a:lnSpc>
              <a:spcBef>
                <a:spcPts val="0"/>
              </a:spcBef>
              <a:spcAft>
                <a:spcPts val="0"/>
              </a:spcAft>
              <a:buSzPct val="100000"/>
              <a:buFont typeface="Wingdings" panose="05000000000000000000" charset="0"/>
              <a:buChar char="Ø"/>
            </a:pPr>
            <a:r>
              <a:rPr lang="zh-CN" altLang="en-US" sz="2000" spc="100" dirty="0">
                <a:ln w="3175">
                  <a:noFill/>
                  <a:prstDash val="dash"/>
                </a:ln>
                <a:solidFill>
                  <a:schemeClr val="tx1">
                    <a:lumMod val="95000"/>
                    <a:lumOff val="5000"/>
                  </a:schemeClr>
                </a:solidFill>
                <a:uFillTx/>
                <a:latin typeface="微软雅黑" panose="020B0503020204020204" pitchFamily="34" charset="-122"/>
                <a:ea typeface="微软雅黑" panose="020B0503020204020204" pitchFamily="34" charset="-122"/>
                <a:cs typeface="微软雅黑" panose="020B0503020204020204" pitchFamily="34" charset="-122"/>
              </a:rPr>
              <a:t>完成一条指令的时间：T=2△t1  </a:t>
            </a:r>
          </a:p>
          <a:p>
            <a:pPr marL="342900" lvl="0" indent="-342900" algn="l" fontAlgn="ctr">
              <a:lnSpc>
                <a:spcPct val="150000"/>
              </a:lnSpc>
              <a:spcBef>
                <a:spcPts val="0"/>
              </a:spcBef>
              <a:spcAft>
                <a:spcPts val="0"/>
              </a:spcAft>
              <a:buSzPct val="100000"/>
              <a:buFont typeface="Wingdings" panose="05000000000000000000" charset="0"/>
              <a:buChar char="Ø"/>
            </a:pPr>
            <a:r>
              <a:rPr lang="zh-CN" altLang="en-US" sz="2000" spc="100" dirty="0">
                <a:ln w="3175">
                  <a:noFill/>
                  <a:prstDash val="dash"/>
                </a:ln>
                <a:solidFill>
                  <a:schemeClr val="tx1">
                    <a:lumMod val="95000"/>
                    <a:lumOff val="5000"/>
                  </a:schemeClr>
                </a:solidFill>
                <a:uFillTx/>
                <a:latin typeface="微软雅黑" panose="020B0503020204020204" pitchFamily="34" charset="-122"/>
                <a:ea typeface="微软雅黑" panose="020B0503020204020204" pitchFamily="34" charset="-122"/>
                <a:cs typeface="微软雅黑" panose="020B0503020204020204" pitchFamily="34" charset="-122"/>
              </a:rPr>
              <a:t>机器每隔△t1完成一条指令</a:t>
            </a:r>
          </a:p>
          <a:p>
            <a:pPr marL="508000" lvl="1" indent="-222250" algn="l" fontAlgn="ctr">
              <a:lnSpc>
                <a:spcPct val="150000"/>
              </a:lnSpc>
              <a:spcBef>
                <a:spcPts val="0"/>
              </a:spcBef>
              <a:spcAft>
                <a:spcPts val="0"/>
              </a:spcAft>
              <a:buSzPct val="100000"/>
              <a:buFont typeface="Arial" panose="020B0604020202020204" pitchFamily="34" charset="0"/>
              <a:buChar char="○"/>
            </a:pPr>
            <a:endParaRPr lang="zh-CN" altLang="en-US" sz="2000" spc="100" dirty="0">
              <a:ln w="3175">
                <a:noFill/>
                <a:prstDash val="dash"/>
              </a:ln>
              <a:solidFill>
                <a:schemeClr val="tx1">
                  <a:lumMod val="95000"/>
                  <a:lumOff val="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5.2.1 基本概念</a:t>
            </a:r>
          </a:p>
        </p:txBody>
      </p:sp>
      <p:pic>
        <p:nvPicPr>
          <p:cNvPr id="14" name="图片 13"/>
          <p:cNvPicPr>
            <a:picLocks noChangeAspect="1"/>
          </p:cNvPicPr>
          <p:nvPr>
            <p:custDataLst>
              <p:tags r:id="rId5"/>
            </p:custDataLst>
          </p:nvPr>
        </p:nvPicPr>
        <p:blipFill rotWithShape="1">
          <a:blip r:embed="rId9"/>
          <a:srcRect l="895" r="895"/>
          <a:stretch>
            <a:fillRect/>
          </a:stretch>
        </p:blipFill>
        <p:spPr>
          <a:xfrm>
            <a:off x="6554470" y="2447925"/>
            <a:ext cx="3637280" cy="1393190"/>
          </a:xfrm>
          <a:custGeom>
            <a:avLst/>
            <a:gdLst/>
            <a:ahLst/>
            <a:cxnLst>
              <a:cxn ang="3">
                <a:pos x="hc" y="t"/>
              </a:cxn>
              <a:cxn ang="cd2">
                <a:pos x="l" y="vc"/>
              </a:cxn>
              <a:cxn ang="cd4">
                <a:pos x="hc" y="b"/>
              </a:cxn>
              <a:cxn ang="0">
                <a:pos x="r" y="vc"/>
              </a:cxn>
            </a:cxnLst>
            <a:rect l="l" t="t" r="r" b="b"/>
            <a:pathLst>
              <a:path w="4320" h="2160">
                <a:moveTo>
                  <a:pt x="0" y="0"/>
                </a:moveTo>
                <a:lnTo>
                  <a:pt x="4320" y="0"/>
                </a:lnTo>
                <a:lnTo>
                  <a:pt x="4320" y="2160"/>
                </a:lnTo>
                <a:lnTo>
                  <a:pt x="0" y="2160"/>
                </a:lnTo>
                <a:close/>
              </a:path>
            </a:pathLst>
          </a:custGeom>
        </p:spPr>
      </p:pic>
      <p:sp>
        <p:nvSpPr>
          <p:cNvPr id="2" name="文本框 1"/>
          <p:cNvSpPr txBox="1"/>
          <p:nvPr/>
        </p:nvSpPr>
        <p:spPr>
          <a:xfrm>
            <a:off x="5904865" y="4176395"/>
            <a:ext cx="4649470" cy="645160"/>
          </a:xfrm>
          <a:prstGeom prst="rect">
            <a:avLst/>
          </a:prstGeom>
          <a:noFill/>
        </p:spPr>
        <p:txBody>
          <a:bodyPr wrap="square" rtlCol="0" anchor="t">
            <a:spAutoFit/>
          </a:bodyPr>
          <a:lstStyle/>
          <a:p>
            <a:pPr marL="285750" lvl="1" indent="0" algn="ctr" eaLnBrk="1" fontAlgn="ctr" latinLnBrk="0" hangingPunct="1">
              <a:lnSpc>
                <a:spcPct val="100000"/>
              </a:lnSpc>
              <a:spcBef>
                <a:spcPts val="0"/>
              </a:spcBef>
              <a:spcAft>
                <a:spcPts val="0"/>
              </a:spcAft>
              <a:buSzPct val="100000"/>
              <a:buFont typeface="Arial" panose="020B0604020202020204" pitchFamily="34" charset="0"/>
              <a:buNone/>
            </a:pPr>
            <a:r>
              <a:rPr lang="zh-CN" altLang="en-US" sz="1800" b="1" spc="100" dirty="0">
                <a:ln w="3175">
                  <a:noFill/>
                  <a:prstDash val="dash"/>
                </a:ln>
                <a:solidFill>
                  <a:srgbClr val="0000CC"/>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由指令串行解释到一次重叠解释，机器的最大吞吐率提高了一倍</a:t>
            </a:r>
          </a:p>
        </p:txBody>
      </p:sp>
      <p:pic>
        <p:nvPicPr>
          <p:cNvPr id="42" name="图片 41" descr="微信截图_20240112211134"/>
          <p:cNvPicPr>
            <a:picLocks noChangeAspect="1"/>
          </p:cNvPicPr>
          <p:nvPr>
            <p:custDataLst>
              <p:tags r:id="rId6"/>
            </p:custDataLst>
          </p:nvPr>
        </p:nvPicPr>
        <p:blipFill>
          <a:blip r:embed="rId10"/>
          <a:stretch>
            <a:fillRect/>
          </a:stretch>
        </p:blipFill>
        <p:spPr>
          <a:xfrm>
            <a:off x="9227820" y="201295"/>
            <a:ext cx="1895475" cy="485775"/>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custDataLst>
              <p:tags r:id="rId1"/>
            </p:custDataLst>
          </p:nvPr>
        </p:nvSpPr>
        <p:spPr>
          <a:xfrm flipH="1">
            <a:off x="486410" y="2981325"/>
            <a:ext cx="10562590" cy="2102485"/>
          </a:xfrm>
          <a:prstGeom prst="rect">
            <a:avLst/>
          </a:prstGeom>
          <a:solidFill>
            <a:schemeClr val="bg1"/>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任意多边形: 形状 43"/>
          <p:cNvSpPr>
            <a:spLocks noChangeAspect="1"/>
          </p:cNvSpPr>
          <p:nvPr>
            <p:custDataLst>
              <p:tags r:id="rId2"/>
            </p:custDataLst>
          </p:nvPr>
        </p:nvSpPr>
        <p:spPr>
          <a:xfrm flipH="1">
            <a:off x="487045" y="2981325"/>
            <a:ext cx="1548130" cy="2102485"/>
          </a:xfrm>
          <a:custGeom>
            <a:avLst/>
            <a:gdLst>
              <a:gd name="connsiteX0" fmla="*/ 991964 w 1616685"/>
              <a:gd name="connsiteY0" fmla="*/ 0 h 1199251"/>
              <a:gd name="connsiteX1" fmla="*/ 633636 w 1616685"/>
              <a:gd name="connsiteY1" fmla="*/ 0 h 1199251"/>
              <a:gd name="connsiteX2" fmla="*/ 0 w 1616685"/>
              <a:gd name="connsiteY2" fmla="*/ 1199251 h 1199251"/>
              <a:gd name="connsiteX3" fmla="*/ 948419 w 1616685"/>
              <a:gd name="connsiteY3" fmla="*/ 1199251 h 1199251"/>
              <a:gd name="connsiteX4" fmla="*/ 1616076 w 1616685"/>
              <a:gd name="connsiteY4" fmla="*/ 1199251 h 1199251"/>
              <a:gd name="connsiteX5" fmla="*/ 1616685 w 1616685"/>
              <a:gd name="connsiteY5" fmla="*/ 1199251 h 1199251"/>
              <a:gd name="connsiteX6" fmla="*/ 1616685 w 1616685"/>
              <a:gd name="connsiteY6" fmla="*/ 1182379 h 1199251"/>
              <a:gd name="connsiteX7" fmla="*/ 1616076 w 1616685"/>
              <a:gd name="connsiteY7" fmla="*/ 1181226 h 1199251"/>
              <a:gd name="connsiteX8" fmla="*/ 1616076 w 1616685"/>
              <a:gd name="connsiteY8" fmla="*/ 1029 h 1199251"/>
              <a:gd name="connsiteX9" fmla="*/ 992508 w 1616685"/>
              <a:gd name="connsiteY9" fmla="*/ 1029 h 11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6685" h="1199251">
                <a:moveTo>
                  <a:pt x="991964" y="0"/>
                </a:moveTo>
                <a:lnTo>
                  <a:pt x="633636" y="0"/>
                </a:lnTo>
                <a:lnTo>
                  <a:pt x="0" y="1199251"/>
                </a:lnTo>
                <a:lnTo>
                  <a:pt x="948419" y="1199251"/>
                </a:lnTo>
                <a:lnTo>
                  <a:pt x="1616076" y="1199251"/>
                </a:lnTo>
                <a:lnTo>
                  <a:pt x="1616685" y="1199251"/>
                </a:lnTo>
                <a:lnTo>
                  <a:pt x="1616685" y="1182379"/>
                </a:lnTo>
                <a:lnTo>
                  <a:pt x="1616076" y="1181226"/>
                </a:lnTo>
                <a:lnTo>
                  <a:pt x="1616076" y="1029"/>
                </a:lnTo>
                <a:lnTo>
                  <a:pt x="992508" y="10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3"/>
            </p:custDataLst>
          </p:nvPr>
        </p:nvSpPr>
        <p:spPr>
          <a:xfrm flipH="1">
            <a:off x="598518" y="3661221"/>
            <a:ext cx="850638" cy="811802"/>
          </a:xfrm>
          <a:prstGeom prst="rect">
            <a:avLst/>
          </a:prstGeom>
          <a:noFill/>
        </p:spPr>
        <p:txBody>
          <a:bodyPr wrap="square" rtlCol="0" anchor="ctr">
            <a:normAutofit/>
          </a:bodyPr>
          <a:lstStyle/>
          <a:p>
            <a:pPr algn="ctr"/>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20" name="矩形 19"/>
          <p:cNvSpPr/>
          <p:nvPr>
            <p:custDataLst>
              <p:tags r:id="rId4"/>
            </p:custDataLst>
          </p:nvPr>
        </p:nvSpPr>
        <p:spPr>
          <a:xfrm flipH="1">
            <a:off x="486410" y="1151890"/>
            <a:ext cx="10562590" cy="1666875"/>
          </a:xfrm>
          <a:prstGeom prst="rect">
            <a:avLst/>
          </a:prstGeom>
          <a:solidFill>
            <a:schemeClr val="bg1"/>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任意多边形: 形状 53"/>
          <p:cNvSpPr/>
          <p:nvPr>
            <p:custDataLst>
              <p:tags r:id="rId5"/>
            </p:custDataLst>
          </p:nvPr>
        </p:nvSpPr>
        <p:spPr>
          <a:xfrm flipH="1">
            <a:off x="487045" y="1151890"/>
            <a:ext cx="1548130" cy="1666875"/>
          </a:xfrm>
          <a:custGeom>
            <a:avLst/>
            <a:gdLst>
              <a:gd name="connsiteX0" fmla="*/ 991964 w 1616685"/>
              <a:gd name="connsiteY0" fmla="*/ 0 h 1199251"/>
              <a:gd name="connsiteX1" fmla="*/ 633636 w 1616685"/>
              <a:gd name="connsiteY1" fmla="*/ 0 h 1199251"/>
              <a:gd name="connsiteX2" fmla="*/ 0 w 1616685"/>
              <a:gd name="connsiteY2" fmla="*/ 1199251 h 1199251"/>
              <a:gd name="connsiteX3" fmla="*/ 948419 w 1616685"/>
              <a:gd name="connsiteY3" fmla="*/ 1199251 h 1199251"/>
              <a:gd name="connsiteX4" fmla="*/ 1616076 w 1616685"/>
              <a:gd name="connsiteY4" fmla="*/ 1199251 h 1199251"/>
              <a:gd name="connsiteX5" fmla="*/ 1616685 w 1616685"/>
              <a:gd name="connsiteY5" fmla="*/ 1199251 h 1199251"/>
              <a:gd name="connsiteX6" fmla="*/ 1616685 w 1616685"/>
              <a:gd name="connsiteY6" fmla="*/ 1182379 h 1199251"/>
              <a:gd name="connsiteX7" fmla="*/ 1616076 w 1616685"/>
              <a:gd name="connsiteY7" fmla="*/ 1181226 h 1199251"/>
              <a:gd name="connsiteX8" fmla="*/ 1616076 w 1616685"/>
              <a:gd name="connsiteY8" fmla="*/ 1029 h 1199251"/>
              <a:gd name="connsiteX9" fmla="*/ 992508 w 1616685"/>
              <a:gd name="connsiteY9" fmla="*/ 1029 h 11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6685" h="1199251">
                <a:moveTo>
                  <a:pt x="991964" y="0"/>
                </a:moveTo>
                <a:lnTo>
                  <a:pt x="633636" y="0"/>
                </a:lnTo>
                <a:lnTo>
                  <a:pt x="0" y="1199251"/>
                </a:lnTo>
                <a:lnTo>
                  <a:pt x="948419" y="1199251"/>
                </a:lnTo>
                <a:lnTo>
                  <a:pt x="1616076" y="1199251"/>
                </a:lnTo>
                <a:lnTo>
                  <a:pt x="1616685" y="1199251"/>
                </a:lnTo>
                <a:lnTo>
                  <a:pt x="1616685" y="1182379"/>
                </a:lnTo>
                <a:lnTo>
                  <a:pt x="1616076" y="1181226"/>
                </a:lnTo>
                <a:lnTo>
                  <a:pt x="1616076" y="1029"/>
                </a:lnTo>
                <a:lnTo>
                  <a:pt x="992508" y="10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kumimoji="1" lang="zh-CN" altLang="en-US" sz="151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22"/>
          <p:cNvSpPr txBox="1"/>
          <p:nvPr>
            <p:custDataLst>
              <p:tags r:id="rId6"/>
            </p:custDataLst>
          </p:nvPr>
        </p:nvSpPr>
        <p:spPr>
          <a:xfrm flipH="1">
            <a:off x="2364855" y="1397033"/>
            <a:ext cx="7996082" cy="342949"/>
          </a:xfrm>
          <a:prstGeom prst="rect">
            <a:avLst/>
          </a:prstGeom>
          <a:noFill/>
        </p:spPr>
        <p:txBody>
          <a:bodyPr wrap="square" lIns="85040" tIns="44221" rIns="85040" bIns="0" rtlCol="0" anchor="b" anchorCtr="0">
            <a:noAutofit/>
          </a:bodyPr>
          <a:lstStyle>
            <a:defPPr>
              <a:defRPr lang="zh-CN"/>
            </a:defPPr>
            <a:lvl1pPr>
              <a:defRPr sz="2400" spc="200">
                <a:latin typeface="微软雅黑" panose="020B0503020204020204" pitchFamily="34" charset="-122"/>
                <a:ea typeface="微软雅黑" panose="020B0503020204020204" pitchFamily="34" charset="-122"/>
              </a:defRPr>
            </a:lvl1pPr>
          </a:lstStyle>
          <a:p>
            <a:pPr marL="0" indent="0" algn="l">
              <a:lnSpc>
                <a:spcPct val="120000"/>
              </a:lnSpc>
              <a:spcBef>
                <a:spcPts val="0"/>
              </a:spcBef>
              <a:spcAft>
                <a:spcPts val="0"/>
              </a:spcAft>
              <a:buSzPct val="100000"/>
              <a:buNone/>
            </a:pPr>
            <a:r>
              <a:rPr lang="en-US" altLang="zh-CN" sz="2000" b="1" dirty="0">
                <a:solidFill>
                  <a:srgbClr val="FF0000"/>
                </a:solidFill>
                <a:uFillTx/>
                <a:latin typeface="Arial" panose="020B0604020202020204" pitchFamily="34" charset="0"/>
              </a:rPr>
              <a:t>5.1 </a:t>
            </a:r>
            <a:r>
              <a:rPr lang="zh-CN" altLang="en-US" sz="2000" b="1" dirty="0">
                <a:solidFill>
                  <a:srgbClr val="FF0000"/>
                </a:solidFill>
                <a:uFillTx/>
                <a:latin typeface="Arial" panose="020B0604020202020204" pitchFamily="34" charset="0"/>
              </a:rPr>
              <a:t>重叠方式</a:t>
            </a:r>
          </a:p>
        </p:txBody>
      </p:sp>
      <p:sp>
        <p:nvSpPr>
          <p:cNvPr id="24" name="文本框 23"/>
          <p:cNvSpPr txBox="1"/>
          <p:nvPr>
            <p:custDataLst>
              <p:tags r:id="rId7"/>
            </p:custDataLst>
          </p:nvPr>
        </p:nvSpPr>
        <p:spPr>
          <a:xfrm flipH="1">
            <a:off x="598518" y="1473263"/>
            <a:ext cx="850638" cy="811802"/>
          </a:xfrm>
          <a:prstGeom prst="rect">
            <a:avLst/>
          </a:prstGeom>
          <a:noFill/>
        </p:spPr>
        <p:txBody>
          <a:bodyPr wrap="square" rtlCol="0" anchor="ctr">
            <a:normAutofit/>
          </a:bodyPr>
          <a:lstStyle/>
          <a:p>
            <a:pPr algn="ctr"/>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2" name="文本框 6"/>
          <p:cNvSpPr txBox="1"/>
          <p:nvPr>
            <p:custDataLst>
              <p:tags r:id="rId8"/>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主要内容</a:t>
            </a:r>
          </a:p>
        </p:txBody>
      </p:sp>
      <p:sp>
        <p:nvSpPr>
          <p:cNvPr id="3" name="文本框 2"/>
          <p:cNvSpPr txBox="1"/>
          <p:nvPr/>
        </p:nvSpPr>
        <p:spPr>
          <a:xfrm>
            <a:off x="2159635" y="1727200"/>
            <a:ext cx="5765800" cy="922020"/>
          </a:xfrm>
          <a:prstGeom prst="rect">
            <a:avLst/>
          </a:prstGeom>
          <a:noFill/>
        </p:spPr>
        <p:txBody>
          <a:bodyPr wrap="square" rtlCol="0" anchor="t">
            <a:spAutoFit/>
          </a:bodyPr>
          <a:lstStyle/>
          <a:p>
            <a:pPr marL="431800" lvl="2" indent="0" eaLnBrk="1" latinLnBrk="0" hangingPunct="1">
              <a:lnSpc>
                <a:spcPct val="150000"/>
              </a:lnSpc>
              <a:spcBef>
                <a:spcPts val="0"/>
              </a:spcBef>
              <a:spcAft>
                <a:spcPts val="0"/>
              </a:spcAft>
              <a:buSzPct val="70000"/>
              <a:buNone/>
            </a:pPr>
            <a:r>
              <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5.1.1 </a:t>
            </a: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重叠原理</a:t>
            </a:r>
            <a:endPar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31800" lvl="2" indent="0" eaLnBrk="1" latinLnBrk="0" hangingPunct="1">
              <a:lnSpc>
                <a:spcPct val="150000"/>
              </a:lnSpc>
              <a:spcBef>
                <a:spcPts val="0"/>
              </a:spcBef>
              <a:spcAft>
                <a:spcPts val="0"/>
              </a:spcAft>
              <a:buSzPct val="70000"/>
              <a:buNone/>
            </a:pPr>
            <a:r>
              <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5.1.2 </a:t>
            </a: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相关处理</a:t>
            </a:r>
          </a:p>
        </p:txBody>
      </p:sp>
      <p:sp>
        <p:nvSpPr>
          <p:cNvPr id="4" name="文本框 3"/>
          <p:cNvSpPr txBox="1"/>
          <p:nvPr/>
        </p:nvSpPr>
        <p:spPr>
          <a:xfrm>
            <a:off x="2159635" y="3538855"/>
            <a:ext cx="5765800" cy="1337945"/>
          </a:xfrm>
          <a:prstGeom prst="rect">
            <a:avLst/>
          </a:prstGeom>
          <a:noFill/>
        </p:spPr>
        <p:txBody>
          <a:bodyPr wrap="square" rtlCol="0" anchor="t">
            <a:spAutoFit/>
          </a:bodyPr>
          <a:lstStyle/>
          <a:p>
            <a:pPr marL="457200" lvl="2" indent="0" algn="l" eaLnBrk="1" latinLnBrk="0" hangingPunct="1">
              <a:lnSpc>
                <a:spcPct val="150000"/>
              </a:lnSpc>
              <a:spcBef>
                <a:spcPts val="0"/>
              </a:spcBef>
              <a:spcAft>
                <a:spcPts val="0"/>
              </a:spcAft>
              <a:buClrTx/>
              <a:buSzPct val="70000"/>
              <a:buNone/>
            </a:pPr>
            <a:r>
              <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5.2.1 基本概念</a:t>
            </a:r>
            <a:endPar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2" indent="0" algn="l" eaLnBrk="1" latinLnBrk="0" hangingPunct="1">
              <a:lnSpc>
                <a:spcPct val="150000"/>
              </a:lnSpc>
              <a:spcBef>
                <a:spcPts val="0"/>
              </a:spcBef>
              <a:spcAft>
                <a:spcPts val="0"/>
              </a:spcAft>
              <a:buClrTx/>
              <a:buSzPct val="70000"/>
              <a:buNone/>
            </a:pPr>
            <a:r>
              <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5.2.2 流水线处理机的主要性能 </a:t>
            </a:r>
            <a:endPar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2" indent="0" algn="l" eaLnBrk="1" latinLnBrk="0" hangingPunct="1">
              <a:lnSpc>
                <a:spcPct val="150000"/>
              </a:lnSpc>
              <a:spcBef>
                <a:spcPts val="0"/>
              </a:spcBef>
              <a:spcAft>
                <a:spcPts val="0"/>
              </a:spcAft>
              <a:buClrTx/>
              <a:buSzPct val="70000"/>
              <a:buNone/>
            </a:pPr>
            <a:r>
              <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5.2.3 流水机器的相关处理和控制机构 </a:t>
            </a:r>
          </a:p>
        </p:txBody>
      </p:sp>
      <p:sp>
        <p:nvSpPr>
          <p:cNvPr id="18" name="文本框 17"/>
          <p:cNvSpPr txBox="1"/>
          <p:nvPr>
            <p:custDataLst>
              <p:tags r:id="rId9"/>
            </p:custDataLst>
          </p:nvPr>
        </p:nvSpPr>
        <p:spPr>
          <a:xfrm flipH="1">
            <a:off x="2364855" y="3226150"/>
            <a:ext cx="7996082" cy="342949"/>
          </a:xfrm>
          <a:prstGeom prst="rect">
            <a:avLst/>
          </a:prstGeom>
          <a:noFill/>
        </p:spPr>
        <p:txBody>
          <a:bodyPr wrap="square" lIns="85040" tIns="44221" rIns="85040" bIns="0" rtlCol="0" anchor="b" anchorCtr="0">
            <a:noAutofit/>
          </a:bodyPr>
          <a:lstStyle>
            <a:defPPr>
              <a:defRPr lang="zh-CN"/>
            </a:defPPr>
            <a:lvl1pPr>
              <a:defRPr sz="2400" spc="200">
                <a:latin typeface="微软雅黑" panose="020B0503020204020204" pitchFamily="34" charset="-122"/>
                <a:ea typeface="微软雅黑" panose="020B0503020204020204" pitchFamily="34" charset="-122"/>
              </a:defRPr>
            </a:lvl1pPr>
          </a:lstStyle>
          <a:p>
            <a:pPr marL="0" indent="0" algn="l">
              <a:lnSpc>
                <a:spcPct val="120000"/>
              </a:lnSpc>
              <a:spcBef>
                <a:spcPts val="0"/>
              </a:spcBef>
              <a:spcAft>
                <a:spcPts val="0"/>
              </a:spcAft>
              <a:buSzPct val="100000"/>
              <a:buNone/>
            </a:pPr>
            <a:r>
              <a:rPr lang="en-US" altLang="zh-CN" sz="2000" b="1" dirty="0">
                <a:solidFill>
                  <a:schemeClr val="tx1">
                    <a:lumMod val="75000"/>
                    <a:lumOff val="25000"/>
                  </a:schemeClr>
                </a:solidFill>
                <a:uFillTx/>
                <a:latin typeface="Arial" panose="020B0604020202020204" pitchFamily="34" charset="0"/>
              </a:rPr>
              <a:t>5.2 </a:t>
            </a:r>
            <a:r>
              <a:rPr lang="zh-CN" altLang="en-US" sz="2000" b="1" dirty="0">
                <a:solidFill>
                  <a:schemeClr val="tx1">
                    <a:lumMod val="75000"/>
                    <a:lumOff val="25000"/>
                  </a:schemeClr>
                </a:solidFill>
                <a:uFillTx/>
                <a:latin typeface="Arial" panose="020B0604020202020204" pitchFamily="34" charset="0"/>
              </a:rPr>
              <a:t>流水方式</a:t>
            </a:r>
          </a:p>
        </p:txBody>
      </p:sp>
      <p:pic>
        <p:nvPicPr>
          <p:cNvPr id="42" name="图片 41" descr="微信截图_20240112211134"/>
          <p:cNvPicPr>
            <a:picLocks noChangeAspect="1"/>
          </p:cNvPicPr>
          <p:nvPr>
            <p:custDataLst>
              <p:tags r:id="rId10"/>
            </p:custDataLst>
          </p:nvPr>
        </p:nvPicPr>
        <p:blipFill>
          <a:blip r:embed="rId13"/>
          <a:stretch>
            <a:fillRect/>
          </a:stretch>
        </p:blipFill>
        <p:spPr>
          <a:xfrm>
            <a:off x="9227820" y="201295"/>
            <a:ext cx="1895475" cy="4857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414020" y="1151890"/>
            <a:ext cx="10655300" cy="5039360"/>
          </a:xfrm>
          <a:prstGeom prst="rect">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13"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5.2.1 基本概念</a:t>
            </a:r>
          </a:p>
        </p:txBody>
      </p:sp>
      <p:sp>
        <p:nvSpPr>
          <p:cNvPr id="14" name="Title 6"/>
          <p:cNvSpPr txBox="1"/>
          <p:nvPr>
            <p:custDataLst>
              <p:tags r:id="rId4"/>
            </p:custDataLst>
          </p:nvPr>
        </p:nvSpPr>
        <p:spPr>
          <a:xfrm>
            <a:off x="863600" y="1727835"/>
            <a:ext cx="4686935" cy="3809365"/>
          </a:xfrm>
          <a:prstGeom prst="rect">
            <a:avLst/>
          </a:prstGeom>
          <a:noFill/>
          <a:ln w="3175">
            <a:noFill/>
            <a:prstDash val="dash"/>
          </a:ln>
        </p:spPr>
        <p:txBody>
          <a:bodyPr wrap="square" lIns="60000" tIns="24000" rIns="60000" bIns="24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50000"/>
              </a:lnSpc>
              <a:spcBef>
                <a:spcPts val="0"/>
              </a:spcBef>
              <a:spcAft>
                <a:spcPts val="0"/>
              </a:spcAft>
              <a:buSzPct val="100000"/>
              <a:buNone/>
            </a:pPr>
            <a:r>
              <a:rPr lang="zh-CN" altLang="en-US" sz="2000" spc="100" dirty="0">
                <a:ln w="3175">
                  <a:noFill/>
                  <a:prstDash val="dash"/>
                </a:ln>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如果把“分析”子过程再细分成“取指令”“指令译码”、“取操作数”3个子过程，并改进运算器的结构以加快其“执行”子过程。</a:t>
            </a:r>
          </a:p>
          <a:p>
            <a:pPr marL="0" lvl="0" indent="0" algn="l" fontAlgn="ctr">
              <a:lnSpc>
                <a:spcPct val="150000"/>
              </a:lnSpc>
              <a:spcBef>
                <a:spcPts val="0"/>
              </a:spcBef>
              <a:spcAft>
                <a:spcPts val="0"/>
              </a:spcAft>
              <a:buSzPct val="100000"/>
              <a:buFont typeface="Wingdings" panose="05000000000000000000" charset="0"/>
            </a:pPr>
            <a:r>
              <a:rPr lang="zh-CN" altLang="en-US" sz="2000" spc="100" dirty="0">
                <a:ln w="3175">
                  <a:noFill/>
                  <a:prstDash val="dash"/>
                </a:ln>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若：</a:t>
            </a:r>
          </a:p>
          <a:p>
            <a:pPr marL="342900" lvl="0" indent="-342900" algn="l" fontAlgn="ctr">
              <a:lnSpc>
                <a:spcPct val="150000"/>
              </a:lnSpc>
              <a:spcBef>
                <a:spcPts val="0"/>
              </a:spcBef>
              <a:spcAft>
                <a:spcPts val="0"/>
              </a:spcAft>
              <a:buSzPct val="100000"/>
              <a:buFont typeface="Wingdings" panose="05000000000000000000" charset="0"/>
              <a:buChar char="Ø"/>
            </a:pPr>
            <a:r>
              <a:rPr lang="zh-CN" altLang="en-US" sz="2000" spc="100" dirty="0">
                <a:ln w="3175">
                  <a:noFill/>
                  <a:prstDash val="dash"/>
                </a:ln>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每个子过程需要△t1时间；</a:t>
            </a:r>
          </a:p>
          <a:p>
            <a:pPr marL="342900" lvl="0" indent="-342900" algn="l" fontAlgn="ctr">
              <a:lnSpc>
                <a:spcPct val="150000"/>
              </a:lnSpc>
              <a:spcBef>
                <a:spcPts val="0"/>
              </a:spcBef>
              <a:spcAft>
                <a:spcPts val="0"/>
              </a:spcAft>
              <a:buSzPct val="100000"/>
              <a:buFont typeface="Wingdings" panose="05000000000000000000" charset="0"/>
              <a:buChar char="Ø"/>
            </a:pPr>
            <a:r>
              <a:rPr lang="zh-CN" altLang="en-US" sz="2000" spc="100" dirty="0">
                <a:ln w="3175">
                  <a:noFill/>
                  <a:prstDash val="dash"/>
                </a:ln>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完成一条指令的时间：T=2△t1  </a:t>
            </a:r>
          </a:p>
          <a:p>
            <a:pPr marL="342900" lvl="0" indent="-342900" algn="l" fontAlgn="ctr">
              <a:lnSpc>
                <a:spcPct val="150000"/>
              </a:lnSpc>
              <a:spcBef>
                <a:spcPts val="0"/>
              </a:spcBef>
              <a:spcAft>
                <a:spcPts val="0"/>
              </a:spcAft>
              <a:buSzPct val="100000"/>
              <a:buFont typeface="Wingdings" panose="05000000000000000000" charset="0"/>
              <a:buChar char="Ø"/>
            </a:pPr>
            <a:r>
              <a:rPr lang="zh-CN" altLang="en-US" sz="2000" spc="100" dirty="0">
                <a:ln w="3175">
                  <a:noFill/>
                  <a:prstDash val="dash"/>
                </a:ln>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机器每隔△t1完成一条指令</a:t>
            </a:r>
          </a:p>
        </p:txBody>
      </p:sp>
      <p:grpSp>
        <p:nvGrpSpPr>
          <p:cNvPr id="3" name="组合 2"/>
          <p:cNvGrpSpPr/>
          <p:nvPr/>
        </p:nvGrpSpPr>
        <p:grpSpPr>
          <a:xfrm>
            <a:off x="5760085" y="1479550"/>
            <a:ext cx="5003165" cy="4309745"/>
            <a:chOff x="6335" y="3658"/>
            <a:chExt cx="7879" cy="6787"/>
          </a:xfrm>
        </p:grpSpPr>
        <p:pic>
          <p:nvPicPr>
            <p:cNvPr id="69636" name="Picture 55"/>
            <p:cNvPicPr>
              <a:picLocks noChangeAspect="1"/>
            </p:cNvPicPr>
            <p:nvPr>
              <p:custDataLst>
                <p:tags r:id="rId6"/>
              </p:custDataLst>
            </p:nvPr>
          </p:nvPicPr>
          <p:blipFill>
            <a:blip r:embed="rId11"/>
            <a:stretch>
              <a:fillRect/>
            </a:stretch>
          </p:blipFill>
          <p:spPr>
            <a:xfrm>
              <a:off x="6335" y="3935"/>
              <a:ext cx="7220" cy="1795"/>
            </a:xfrm>
            <a:prstGeom prst="rect">
              <a:avLst/>
            </a:prstGeom>
            <a:noFill/>
            <a:ln w="9525">
              <a:noFill/>
            </a:ln>
          </p:spPr>
        </p:pic>
        <p:pic>
          <p:nvPicPr>
            <p:cNvPr id="69637" name="Picture 56"/>
            <p:cNvPicPr>
              <a:picLocks noChangeAspect="1"/>
            </p:cNvPicPr>
            <p:nvPr>
              <p:custDataLst>
                <p:tags r:id="rId7"/>
              </p:custDataLst>
            </p:nvPr>
          </p:nvPicPr>
          <p:blipFill>
            <a:blip r:embed="rId12"/>
            <a:stretch>
              <a:fillRect/>
            </a:stretch>
          </p:blipFill>
          <p:spPr>
            <a:xfrm>
              <a:off x="6460" y="6583"/>
              <a:ext cx="7755" cy="3862"/>
            </a:xfrm>
            <a:prstGeom prst="rect">
              <a:avLst/>
            </a:prstGeom>
            <a:noFill/>
            <a:ln w="9525">
              <a:noFill/>
            </a:ln>
          </p:spPr>
        </p:pic>
        <p:sp>
          <p:nvSpPr>
            <p:cNvPr id="69639" name="矩形 3"/>
            <p:cNvSpPr/>
            <p:nvPr>
              <p:custDataLst>
                <p:tags r:id="rId8"/>
              </p:custDataLst>
            </p:nvPr>
          </p:nvSpPr>
          <p:spPr>
            <a:xfrm>
              <a:off x="7313" y="3658"/>
              <a:ext cx="5515" cy="2235"/>
            </a:xfrm>
            <a:prstGeom prst="rect">
              <a:avLst/>
            </a:prstGeom>
            <a:noFill/>
            <a:ln w="12700" cap="flat" cmpd="sng">
              <a:solidFill>
                <a:srgbClr val="000000"/>
              </a:solidFill>
              <a:prstDash val="dash"/>
              <a:roun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pic>
        <p:nvPicPr>
          <p:cNvPr id="42" name="图片 41" descr="微信截图_20240112211134"/>
          <p:cNvPicPr>
            <a:picLocks noChangeAspect="1"/>
          </p:cNvPicPr>
          <p:nvPr>
            <p:custDataLst>
              <p:tags r:id="rId5"/>
            </p:custDataLst>
          </p:nvPr>
        </p:nvPicPr>
        <p:blipFill>
          <a:blip r:embed="rId13"/>
          <a:stretch>
            <a:fillRect/>
          </a:stretch>
        </p:blipFill>
        <p:spPr>
          <a:xfrm>
            <a:off x="9227820" y="201295"/>
            <a:ext cx="1895475" cy="485775"/>
          </a:xfrm>
          <a:prstGeom prst="rect">
            <a:avLst/>
          </a:prstGeom>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414020" y="1151890"/>
            <a:ext cx="10655300" cy="5039360"/>
          </a:xfrm>
          <a:prstGeom prst="rect">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10"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5.2.1 基本概念</a:t>
            </a:r>
          </a:p>
        </p:txBody>
      </p:sp>
      <p:sp>
        <p:nvSpPr>
          <p:cNvPr id="11" name="Title 6"/>
          <p:cNvSpPr txBox="1"/>
          <p:nvPr>
            <p:custDataLst>
              <p:tags r:id="rId4"/>
            </p:custDataLst>
          </p:nvPr>
        </p:nvSpPr>
        <p:spPr>
          <a:xfrm>
            <a:off x="1079500" y="1726565"/>
            <a:ext cx="4909185" cy="1862455"/>
          </a:xfrm>
          <a:prstGeom prst="rect">
            <a:avLst/>
          </a:prstGeom>
          <a:noFill/>
          <a:ln w="3175">
            <a:noFill/>
            <a:prstDash val="dash"/>
          </a:ln>
        </p:spPr>
        <p:txBody>
          <a:bodyPr wrap="square" lIns="60000" tIns="24000" rIns="60000" bIns="24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50000"/>
              </a:lnSpc>
              <a:spcBef>
                <a:spcPts val="0"/>
              </a:spcBef>
              <a:spcAft>
                <a:spcPts val="0"/>
              </a:spcAft>
              <a:buSzPct val="100000"/>
              <a:buFont typeface="Wingdings" panose="05000000000000000000" charset="0"/>
            </a:pPr>
            <a:r>
              <a:rPr lang="zh-CN" altLang="en-US" sz="2000" b="1" spc="100" dirty="0">
                <a:ln w="3175">
                  <a:noFill/>
                  <a:prstDash val="dash"/>
                </a:ln>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重叠</a:t>
            </a:r>
          </a:p>
          <a:p>
            <a:pPr marL="285750" lvl="0" indent="-285750" algn="l" fontAlgn="ctr">
              <a:lnSpc>
                <a:spcPct val="150000"/>
              </a:lnSpc>
              <a:spcBef>
                <a:spcPts val="0"/>
              </a:spcBef>
              <a:spcAft>
                <a:spcPts val="0"/>
              </a:spcAft>
              <a:buSzPct val="100000"/>
              <a:buFont typeface="Wingdings" panose="05000000000000000000" charset="0"/>
              <a:buChar char="l"/>
            </a:pPr>
            <a:r>
              <a:rPr lang="zh-CN" altLang="en-US" sz="2000" spc="100" dirty="0">
                <a:ln w="3175">
                  <a:noFill/>
                  <a:prstDash val="dash"/>
                </a:ln>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一次重叠：只是把一条指令的解释分解为两个子过程；</a:t>
            </a:r>
          </a:p>
          <a:p>
            <a:pPr marL="285750" lvl="0" indent="-285750" algn="l" fontAlgn="ctr">
              <a:lnSpc>
                <a:spcPct val="150000"/>
              </a:lnSpc>
              <a:spcBef>
                <a:spcPts val="0"/>
              </a:spcBef>
              <a:spcAft>
                <a:spcPts val="0"/>
              </a:spcAft>
              <a:buSzPct val="100000"/>
              <a:buFont typeface="Wingdings" panose="05000000000000000000" charset="0"/>
              <a:buChar char="l"/>
            </a:pPr>
            <a:endParaRPr lang="zh-CN" altLang="en-US" sz="2000" spc="100" dirty="0">
              <a:ln w="3175">
                <a:noFill/>
                <a:prstDash val="dash"/>
              </a:ln>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gn="l" fontAlgn="ctr">
              <a:lnSpc>
                <a:spcPct val="150000"/>
              </a:lnSpc>
              <a:spcBef>
                <a:spcPts val="0"/>
              </a:spcBef>
              <a:spcAft>
                <a:spcPts val="0"/>
              </a:spcAft>
              <a:buSzPct val="100000"/>
              <a:buFont typeface="Wingdings" panose="05000000000000000000" charset="0"/>
              <a:buChar char="l"/>
            </a:pPr>
            <a:endParaRPr lang="zh-CN" altLang="en-US" sz="2000" spc="100" dirty="0">
              <a:ln w="3175">
                <a:noFill/>
                <a:prstDash val="dash"/>
              </a:ln>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50000"/>
              </a:lnSpc>
              <a:spcBef>
                <a:spcPts val="0"/>
              </a:spcBef>
              <a:spcAft>
                <a:spcPts val="0"/>
              </a:spcAft>
              <a:buSzPct val="100000"/>
              <a:buFont typeface="Wingdings" panose="05000000000000000000" charset="0"/>
            </a:pPr>
            <a:r>
              <a:rPr lang="zh-CN" altLang="en-US" sz="2000" b="1" spc="100" dirty="0">
                <a:ln w="3175">
                  <a:noFill/>
                  <a:prstDash val="dash"/>
                </a:ln>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流水线</a:t>
            </a:r>
          </a:p>
          <a:p>
            <a:pPr marL="285750" lvl="0" indent="-285750" algn="l" fontAlgn="ctr">
              <a:lnSpc>
                <a:spcPct val="150000"/>
              </a:lnSpc>
              <a:spcBef>
                <a:spcPts val="0"/>
              </a:spcBef>
              <a:spcAft>
                <a:spcPts val="0"/>
              </a:spcAft>
              <a:buSzPct val="100000"/>
              <a:buFont typeface="Wingdings" panose="05000000000000000000" charset="0"/>
              <a:buChar char="l"/>
            </a:pPr>
            <a:r>
              <a:rPr lang="zh-CN" altLang="en-US" sz="2000" spc="100" dirty="0">
                <a:ln w="3175">
                  <a:noFill/>
                  <a:prstDash val="dash"/>
                </a:ln>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是重叠的延伸；分解为更多的子过程。</a:t>
            </a:r>
          </a:p>
        </p:txBody>
      </p:sp>
      <p:pic>
        <p:nvPicPr>
          <p:cNvPr id="71684" name="图片 4"/>
          <p:cNvPicPr>
            <a:picLocks noChangeAspect="1"/>
          </p:cNvPicPr>
          <p:nvPr>
            <p:custDataLst>
              <p:tags r:id="rId5"/>
            </p:custDataLst>
          </p:nvPr>
        </p:nvPicPr>
        <p:blipFill>
          <a:blip r:embed="rId10"/>
          <a:stretch>
            <a:fillRect/>
          </a:stretch>
        </p:blipFill>
        <p:spPr>
          <a:xfrm>
            <a:off x="6191885" y="1552575"/>
            <a:ext cx="4180840" cy="1574165"/>
          </a:xfrm>
          <a:prstGeom prst="rect">
            <a:avLst/>
          </a:prstGeom>
          <a:noFill/>
          <a:ln w="9525">
            <a:noFill/>
          </a:ln>
        </p:spPr>
      </p:pic>
      <p:pic>
        <p:nvPicPr>
          <p:cNvPr id="71685" name="Picture 56"/>
          <p:cNvPicPr>
            <a:picLocks noChangeAspect="1"/>
          </p:cNvPicPr>
          <p:nvPr>
            <p:custDataLst>
              <p:tags r:id="rId6"/>
            </p:custDataLst>
          </p:nvPr>
        </p:nvPicPr>
        <p:blipFill>
          <a:blip r:embed="rId11"/>
          <a:stretch>
            <a:fillRect/>
          </a:stretch>
        </p:blipFill>
        <p:spPr>
          <a:xfrm>
            <a:off x="6198870" y="3671253"/>
            <a:ext cx="4173538" cy="2078037"/>
          </a:xfrm>
          <a:prstGeom prst="rect">
            <a:avLst/>
          </a:prstGeom>
          <a:noFill/>
          <a:ln w="9525">
            <a:noFill/>
          </a:ln>
        </p:spPr>
      </p:pic>
      <p:pic>
        <p:nvPicPr>
          <p:cNvPr id="42" name="图片 41" descr="微信截图_20240112211134"/>
          <p:cNvPicPr>
            <a:picLocks noChangeAspect="1"/>
          </p:cNvPicPr>
          <p:nvPr>
            <p:custDataLst>
              <p:tags r:id="rId7"/>
            </p:custDataLst>
          </p:nvPr>
        </p:nvPicPr>
        <p:blipFill>
          <a:blip r:embed="rId12"/>
          <a:stretch>
            <a:fillRect/>
          </a:stretch>
        </p:blipFill>
        <p:spPr>
          <a:xfrm>
            <a:off x="9227820" y="201295"/>
            <a:ext cx="1895475" cy="485775"/>
          </a:xfrm>
          <a:prstGeom prst="rect">
            <a:avLst/>
          </a:prstGeom>
        </p:spPr>
      </p:pic>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414020" y="1151890"/>
            <a:ext cx="10655300" cy="5039360"/>
          </a:xfrm>
          <a:prstGeom prst="rect">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9"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流水线说明</a:t>
            </a:r>
          </a:p>
        </p:txBody>
      </p:sp>
      <p:sp>
        <p:nvSpPr>
          <p:cNvPr id="31" name="TextBox 30"/>
          <p:cNvSpPr txBox="1"/>
          <p:nvPr>
            <p:custDataLst>
              <p:tags r:id="rId4"/>
            </p:custDataLst>
          </p:nvPr>
        </p:nvSpPr>
        <p:spPr>
          <a:xfrm>
            <a:off x="955675" y="1413510"/>
            <a:ext cx="9420225" cy="1655445"/>
          </a:xfrm>
          <a:prstGeom prst="rect">
            <a:avLst/>
          </a:prstGeom>
          <a:noFill/>
        </p:spPr>
        <p:txBody>
          <a:bodyPr wrap="square" rtlCol="0">
            <a:spAutoFit/>
          </a:bodyPr>
          <a:lstStyle/>
          <a:p>
            <a:pPr marL="273050" indent="-273050">
              <a:spcBef>
                <a:spcPts val="200"/>
              </a:spcBef>
              <a:spcAft>
                <a:spcPts val="200"/>
              </a:spcAft>
              <a:buSzPct val="700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sym typeface="+mn-ea"/>
              </a:rPr>
              <a:t>流水线的每一个阶段称为流水步、流水步骤、</a:t>
            </a:r>
            <a:r>
              <a:rPr lang="zh-CN" altLang="en-US" sz="2000" b="1" dirty="0">
                <a:solidFill>
                  <a:srgbClr val="FF0000"/>
                </a:solidFill>
                <a:latin typeface="微软雅黑" panose="020B0503020204020204" pitchFamily="34" charset="-122"/>
                <a:ea typeface="微软雅黑" panose="020B0503020204020204" pitchFamily="34" charset="-122"/>
                <a:sym typeface="+mn-ea"/>
              </a:rPr>
              <a:t>流水段</a:t>
            </a:r>
            <a:r>
              <a:rPr lang="zh-CN" altLang="en-US" sz="2000" dirty="0">
                <a:solidFill>
                  <a:srgbClr val="FF0000"/>
                </a:solidFill>
                <a:latin typeface="微软雅黑" panose="020B0503020204020204" pitchFamily="34" charset="-122"/>
                <a:ea typeface="微软雅黑" panose="020B0503020204020204" pitchFamily="34" charset="-122"/>
                <a:sym typeface="+mn-ea"/>
              </a:rPr>
              <a:t>、</a:t>
            </a:r>
            <a:r>
              <a:rPr lang="zh-CN" altLang="en-US" sz="2000" dirty="0">
                <a:solidFill>
                  <a:schemeClr val="tx1"/>
                </a:solidFill>
                <a:latin typeface="微软雅黑" panose="020B0503020204020204" pitchFamily="34" charset="-122"/>
                <a:ea typeface="微软雅黑" panose="020B0503020204020204" pitchFamily="34" charset="-122"/>
                <a:sym typeface="+mn-ea"/>
              </a:rPr>
              <a:t>流水线阶段、流水功能段、功能段、流水级、流水节拍等。</a:t>
            </a:r>
          </a:p>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sym typeface="+mn-ea"/>
              </a:rPr>
              <a:t>在每一个流水段的末尾或开头必须设置一个寄存器，称为</a:t>
            </a:r>
            <a:r>
              <a:rPr lang="zh-CN" altLang="en-US" sz="2000" b="1" dirty="0">
                <a:solidFill>
                  <a:srgbClr val="FF0000"/>
                </a:solidFill>
                <a:latin typeface="微软雅黑" panose="020B0503020204020204" pitchFamily="34" charset="-122"/>
                <a:ea typeface="微软雅黑" panose="020B0503020204020204" pitchFamily="34" charset="-122"/>
                <a:sym typeface="+mn-ea"/>
              </a:rPr>
              <a:t>流水寄存器</a:t>
            </a:r>
            <a:r>
              <a:rPr lang="zh-CN" altLang="en-US" sz="2000" dirty="0">
                <a:solidFill>
                  <a:srgbClr val="FF0000"/>
                </a:solidFill>
                <a:latin typeface="微软雅黑" panose="020B0503020204020204" pitchFamily="34" charset="-122"/>
                <a:ea typeface="微软雅黑" panose="020B0503020204020204" pitchFamily="34" charset="-122"/>
                <a:sym typeface="+mn-ea"/>
              </a:rPr>
              <a:t>、</a:t>
            </a:r>
            <a:r>
              <a:rPr lang="zh-CN" altLang="en-US" sz="2000" dirty="0">
                <a:solidFill>
                  <a:schemeClr val="tx1"/>
                </a:solidFill>
                <a:latin typeface="微软雅黑" panose="020B0503020204020204" pitchFamily="34" charset="-122"/>
                <a:ea typeface="微软雅黑" panose="020B0503020204020204" pitchFamily="34" charset="-122"/>
                <a:sym typeface="+mn-ea"/>
              </a:rPr>
              <a:t>流水锁存器、流水闸门寄存器等。会增加指令的执行时间。</a:t>
            </a:r>
          </a:p>
        </p:txBody>
      </p:sp>
      <p:pic>
        <p:nvPicPr>
          <p:cNvPr id="73732" name="Picture 4"/>
          <p:cNvPicPr>
            <a:picLocks noChangeAspect="1"/>
          </p:cNvPicPr>
          <p:nvPr>
            <p:custDataLst>
              <p:tags r:id="rId5"/>
            </p:custDataLst>
          </p:nvPr>
        </p:nvPicPr>
        <p:blipFill>
          <a:blip r:embed="rId10"/>
          <a:stretch>
            <a:fillRect/>
          </a:stretch>
        </p:blipFill>
        <p:spPr>
          <a:xfrm>
            <a:off x="1295400" y="3212465"/>
            <a:ext cx="8788400" cy="2130425"/>
          </a:xfrm>
          <a:prstGeom prst="rect">
            <a:avLst/>
          </a:prstGeom>
          <a:noFill/>
          <a:ln w="9525">
            <a:noFill/>
          </a:ln>
        </p:spPr>
      </p:pic>
      <p:sp>
        <p:nvSpPr>
          <p:cNvPr id="5" name="文本框 4"/>
          <p:cNvSpPr txBox="1"/>
          <p:nvPr>
            <p:custDataLst>
              <p:tags r:id="rId6"/>
            </p:custDataLst>
          </p:nvPr>
        </p:nvSpPr>
        <p:spPr>
          <a:xfrm>
            <a:off x="955675" y="5471795"/>
            <a:ext cx="10378440" cy="398780"/>
          </a:xfrm>
          <a:prstGeom prst="rect">
            <a:avLst/>
          </a:prstGeom>
          <a:noFill/>
        </p:spPr>
        <p:txBody>
          <a:bodyPr wrap="square" rtlCol="0" anchor="t">
            <a:spAutoFit/>
          </a:bodyPr>
          <a:lstStyle/>
          <a:p>
            <a:pPr marL="273050" indent="-273050">
              <a:spcBef>
                <a:spcPts val="200"/>
              </a:spcBef>
              <a:spcAft>
                <a:spcPts val="200"/>
              </a:spcAft>
              <a:buSzPct val="70000"/>
              <a:buFont typeface="Wingdings" panose="05000000000000000000" pitchFamily="2" charset="2"/>
              <a:buChar char="l"/>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sym typeface="+mn-ea"/>
              </a:rPr>
              <a:t>为了简化，在一般流水线中不画出流水锁存器</a:t>
            </a:r>
          </a:p>
        </p:txBody>
      </p:sp>
      <p:pic>
        <p:nvPicPr>
          <p:cNvPr id="42" name="图片 41" descr="微信截图_20240112211134"/>
          <p:cNvPicPr>
            <a:picLocks noChangeAspect="1"/>
          </p:cNvPicPr>
          <p:nvPr>
            <p:custDataLst>
              <p:tags r:id="rId7"/>
            </p:custDataLst>
          </p:nvPr>
        </p:nvPicPr>
        <p:blipFill>
          <a:blip r:embed="rId11"/>
          <a:stretch>
            <a:fillRect/>
          </a:stretch>
        </p:blipFill>
        <p:spPr>
          <a:xfrm>
            <a:off x="9227820" y="201295"/>
            <a:ext cx="1895475" cy="485775"/>
          </a:xfrm>
          <a:prstGeom prst="rect">
            <a:avLst/>
          </a:prstGeom>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流水线说明</a:t>
            </a:r>
          </a:p>
        </p:txBody>
      </p:sp>
      <p:sp>
        <p:nvSpPr>
          <p:cNvPr id="10" name="任意多边形 9"/>
          <p:cNvSpPr/>
          <p:nvPr>
            <p:custDataLst>
              <p:tags r:id="rId3"/>
            </p:custDataLst>
          </p:nvPr>
        </p:nvSpPr>
        <p:spPr>
          <a:xfrm>
            <a:off x="1527810" y="1429385"/>
            <a:ext cx="8240395" cy="1075055"/>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387" h="738">
                <a:moveTo>
                  <a:pt x="0" y="0"/>
                </a:moveTo>
                <a:lnTo>
                  <a:pt x="369" y="0"/>
                </a:lnTo>
                <a:lnTo>
                  <a:pt x="391" y="0"/>
                </a:lnTo>
                <a:lnTo>
                  <a:pt x="2901" y="0"/>
                </a:lnTo>
                <a:cubicBezTo>
                  <a:pt x="2908" y="0"/>
                  <a:pt x="2914" y="0"/>
                  <a:pt x="2920" y="0"/>
                </a:cubicBezTo>
                <a:lnTo>
                  <a:pt x="2927" y="1"/>
                </a:lnTo>
                <a:lnTo>
                  <a:pt x="5019" y="1"/>
                </a:lnTo>
                <a:cubicBezTo>
                  <a:pt x="5222" y="1"/>
                  <a:pt x="5387" y="166"/>
                  <a:pt x="5387" y="369"/>
                </a:cubicBezTo>
                <a:cubicBezTo>
                  <a:pt x="5387" y="573"/>
                  <a:pt x="5222" y="738"/>
                  <a:pt x="5019" y="738"/>
                </a:cubicBezTo>
                <a:lnTo>
                  <a:pt x="2901" y="738"/>
                </a:lnTo>
                <a:lnTo>
                  <a:pt x="2637" y="738"/>
                </a:lnTo>
                <a:lnTo>
                  <a:pt x="369" y="738"/>
                </a:lnTo>
                <a:cubicBezTo>
                  <a:pt x="165" y="738"/>
                  <a:pt x="0" y="573"/>
                  <a:pt x="0" y="369"/>
                </a:cubicBezTo>
                <a:cubicBezTo>
                  <a:pt x="0" y="366"/>
                  <a:pt x="0" y="363"/>
                  <a:pt x="0" y="359"/>
                </a:cubicBezTo>
                <a:lnTo>
                  <a:pt x="1" y="351"/>
                </a:lnTo>
                <a:lnTo>
                  <a:pt x="0" y="351"/>
                </a:lnTo>
                <a:lnTo>
                  <a:pt x="0" y="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4"/>
            </p:custDataLst>
          </p:nvPr>
        </p:nvSpPr>
        <p:spPr>
          <a:xfrm>
            <a:off x="1874489" y="1603214"/>
            <a:ext cx="4762592" cy="681473"/>
          </a:xfrm>
          <a:prstGeom prst="rect">
            <a:avLst/>
          </a:prstGeom>
          <a:noFill/>
        </p:spPr>
        <p:txBody>
          <a:bodyPr wrap="square" rtlCol="0">
            <a:normAutofit/>
          </a:bodyPr>
          <a:lstStyle/>
          <a:p>
            <a:pPr marL="0" lvl="0" indent="0" algn="l">
              <a:lnSpc>
                <a:spcPct val="120000"/>
              </a:lnSpc>
              <a:spcBef>
                <a:spcPts val="0"/>
              </a:spcBef>
              <a:spcAft>
                <a:spcPts val="0"/>
              </a:spcAft>
              <a:buSzPct val="100000"/>
              <a:buNone/>
            </a:pP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sym typeface="+mn-ea"/>
              </a:rPr>
              <a:t>流水线经过</a:t>
            </a:r>
            <a:r>
              <a:rPr lang="zh-CN" altLang="en-US" sz="1800" b="1" dirty="0">
                <a:solidFill>
                  <a:srgbClr val="FF0000"/>
                </a:solidFill>
                <a:latin typeface="微软雅黑" panose="020B0503020204020204" pitchFamily="34" charset="-122"/>
                <a:ea typeface="微软雅黑" panose="020B0503020204020204" pitchFamily="34" charset="-122"/>
                <a:sym typeface="+mn-ea"/>
              </a:rPr>
              <a:t>装入、充满、排空</a:t>
            </a: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sym typeface="+mn-ea"/>
              </a:rPr>
              <a:t>三个阶段</a:t>
            </a:r>
            <a:endParaRPr lang="zh-CN" altLang="en-US" sz="1800" spc="150" dirty="0">
              <a:solidFill>
                <a:schemeClr val="tx1">
                  <a:lumMod val="95000"/>
                  <a:lumOff val="5000"/>
                </a:schemeClr>
              </a:solidFill>
              <a:uFillTx/>
              <a:latin typeface="微软雅黑" panose="020B0503020204020204" pitchFamily="34" charset="-122"/>
              <a:ea typeface="微软雅黑" panose="020B0503020204020204" pitchFamily="34" charset="-122"/>
              <a:sym typeface="+mn-ea"/>
            </a:endParaRPr>
          </a:p>
        </p:txBody>
      </p:sp>
      <p:sp>
        <p:nvSpPr>
          <p:cNvPr id="8" name="泪滴形 7"/>
          <p:cNvSpPr/>
          <p:nvPr>
            <p:custDataLst>
              <p:tags r:id="rId5"/>
            </p:custDataLst>
          </p:nvPr>
        </p:nvSpPr>
        <p:spPr>
          <a:xfrm rot="5400000">
            <a:off x="743205" y="1147310"/>
            <a:ext cx="784435" cy="7844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custDataLst>
              <p:tags r:id="rId6"/>
            </p:custDataLst>
          </p:nvPr>
        </p:nvSpPr>
        <p:spPr>
          <a:xfrm>
            <a:off x="789538" y="1247697"/>
            <a:ext cx="693057" cy="591382"/>
          </a:xfrm>
          <a:prstGeom prst="rect">
            <a:avLst/>
          </a:prstGeom>
          <a:noFill/>
        </p:spPr>
        <p:txBody>
          <a:bodyPr wrap="square" rtlCol="0">
            <a:normAutofit/>
          </a:bodyPr>
          <a:lstStyle/>
          <a:p>
            <a:r>
              <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3" name="任意多边形 2"/>
          <p:cNvSpPr/>
          <p:nvPr>
            <p:custDataLst>
              <p:tags r:id="rId7"/>
            </p:custDataLst>
          </p:nvPr>
        </p:nvSpPr>
        <p:spPr>
          <a:xfrm flipH="1">
            <a:off x="1725295" y="2595880"/>
            <a:ext cx="8220075" cy="1075055"/>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387" h="738">
                <a:moveTo>
                  <a:pt x="0" y="0"/>
                </a:moveTo>
                <a:lnTo>
                  <a:pt x="369" y="0"/>
                </a:lnTo>
                <a:lnTo>
                  <a:pt x="391" y="0"/>
                </a:lnTo>
                <a:lnTo>
                  <a:pt x="2901" y="0"/>
                </a:lnTo>
                <a:cubicBezTo>
                  <a:pt x="2908" y="0"/>
                  <a:pt x="2914" y="0"/>
                  <a:pt x="2920" y="0"/>
                </a:cubicBezTo>
                <a:lnTo>
                  <a:pt x="2927" y="1"/>
                </a:lnTo>
                <a:lnTo>
                  <a:pt x="5019" y="1"/>
                </a:lnTo>
                <a:cubicBezTo>
                  <a:pt x="5222" y="1"/>
                  <a:pt x="5387" y="166"/>
                  <a:pt x="5387" y="369"/>
                </a:cubicBezTo>
                <a:cubicBezTo>
                  <a:pt x="5387" y="573"/>
                  <a:pt x="5222" y="738"/>
                  <a:pt x="5019" y="738"/>
                </a:cubicBezTo>
                <a:lnTo>
                  <a:pt x="2901" y="738"/>
                </a:lnTo>
                <a:lnTo>
                  <a:pt x="2637" y="738"/>
                </a:lnTo>
                <a:lnTo>
                  <a:pt x="369" y="738"/>
                </a:lnTo>
                <a:cubicBezTo>
                  <a:pt x="165" y="738"/>
                  <a:pt x="0" y="573"/>
                  <a:pt x="0" y="369"/>
                </a:cubicBezTo>
                <a:cubicBezTo>
                  <a:pt x="0" y="366"/>
                  <a:pt x="0" y="363"/>
                  <a:pt x="0" y="359"/>
                </a:cubicBezTo>
                <a:lnTo>
                  <a:pt x="1" y="351"/>
                </a:lnTo>
                <a:lnTo>
                  <a:pt x="0" y="351"/>
                </a:lnTo>
                <a:lnTo>
                  <a:pt x="0" y="0"/>
                </a:lnTo>
                <a:close/>
              </a:path>
            </a:pathLst>
          </a:cu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p:cNvSpPr txBox="1"/>
          <p:nvPr>
            <p:custDataLst>
              <p:tags r:id="rId8"/>
            </p:custDataLst>
          </p:nvPr>
        </p:nvSpPr>
        <p:spPr>
          <a:xfrm>
            <a:off x="2064385" y="2769870"/>
            <a:ext cx="7564120" cy="681355"/>
          </a:xfrm>
          <a:prstGeom prst="rect">
            <a:avLst/>
          </a:prstGeom>
          <a:noFill/>
        </p:spPr>
        <p:txBody>
          <a:bodyPr wrap="square" rtlCol="0">
            <a:noAutofit/>
          </a:bodyPr>
          <a:lstStyle/>
          <a:p>
            <a:pPr marL="0" lvl="0" indent="0" algn="l">
              <a:lnSpc>
                <a:spcPct val="120000"/>
              </a:lnSpc>
              <a:spcBef>
                <a:spcPts val="0"/>
              </a:spcBef>
              <a:spcAft>
                <a:spcPts val="0"/>
              </a:spcAft>
              <a:buSzPct val="100000"/>
              <a:buNone/>
            </a:pPr>
            <a:r>
              <a:rPr lang="zh-CN" altLang="en-US" sz="17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流水的最大吞吐率：</a:t>
            </a:r>
            <a:r>
              <a:rPr lang="zh-CN" altLang="en-US" sz="17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当流水线正常符合流动时的吞吐率，即满负荷每隔</a:t>
            </a:r>
            <a:r>
              <a:rPr lang="en-US" altLang="zh-CN" sz="17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7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流出一个结果。</a:t>
            </a:r>
            <a:endParaRPr lang="zh-CN" altLang="en-US" sz="1700" spc="150" dirty="0">
              <a:solidFill>
                <a:schemeClr val="tx1">
                  <a:lumMod val="95000"/>
                  <a:lumOff val="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泪滴形 10"/>
          <p:cNvSpPr/>
          <p:nvPr>
            <p:custDataLst>
              <p:tags r:id="rId9"/>
            </p:custDataLst>
          </p:nvPr>
        </p:nvSpPr>
        <p:spPr>
          <a:xfrm rot="16200000" flipH="1">
            <a:off x="9945466" y="2313678"/>
            <a:ext cx="784435" cy="784435"/>
          </a:xfrm>
          <a:prstGeom prst="teardrop">
            <a:avLst/>
          </a:prstGeom>
          <a:solidFill>
            <a:schemeClr val="accent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文本框 5"/>
          <p:cNvSpPr txBox="1"/>
          <p:nvPr>
            <p:custDataLst>
              <p:tags r:id="rId10"/>
            </p:custDataLst>
          </p:nvPr>
        </p:nvSpPr>
        <p:spPr>
          <a:xfrm>
            <a:off x="9991800" y="2414065"/>
            <a:ext cx="693057" cy="591382"/>
          </a:xfrm>
          <a:prstGeom prst="rect">
            <a:avLst/>
          </a:prstGeom>
          <a:noFill/>
        </p:spPr>
        <p:txBody>
          <a:bodyPr wrap="square" rtlCol="0">
            <a:normAutofit/>
          </a:bodyPr>
          <a:lstStyle/>
          <a:p>
            <a:r>
              <a:rPr lang="en-US" altLang="zh-CN" sz="3200" b="1">
                <a:solidFill>
                  <a:schemeClr val="bg1"/>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7" name="任意多边形 6"/>
          <p:cNvSpPr/>
          <p:nvPr>
            <p:custDataLst>
              <p:tags r:id="rId11"/>
            </p:custDataLst>
          </p:nvPr>
        </p:nvSpPr>
        <p:spPr>
          <a:xfrm>
            <a:off x="1527810" y="3763010"/>
            <a:ext cx="8240395" cy="1075055"/>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387" h="738">
                <a:moveTo>
                  <a:pt x="0" y="0"/>
                </a:moveTo>
                <a:lnTo>
                  <a:pt x="369" y="0"/>
                </a:lnTo>
                <a:lnTo>
                  <a:pt x="391" y="0"/>
                </a:lnTo>
                <a:lnTo>
                  <a:pt x="2901" y="0"/>
                </a:lnTo>
                <a:cubicBezTo>
                  <a:pt x="2908" y="0"/>
                  <a:pt x="2914" y="0"/>
                  <a:pt x="2920" y="0"/>
                </a:cubicBezTo>
                <a:lnTo>
                  <a:pt x="2927" y="1"/>
                </a:lnTo>
                <a:lnTo>
                  <a:pt x="5019" y="1"/>
                </a:lnTo>
                <a:cubicBezTo>
                  <a:pt x="5222" y="1"/>
                  <a:pt x="5387" y="166"/>
                  <a:pt x="5387" y="369"/>
                </a:cubicBezTo>
                <a:cubicBezTo>
                  <a:pt x="5387" y="573"/>
                  <a:pt x="5222" y="738"/>
                  <a:pt x="5019" y="738"/>
                </a:cubicBezTo>
                <a:lnTo>
                  <a:pt x="2901" y="738"/>
                </a:lnTo>
                <a:lnTo>
                  <a:pt x="2637" y="738"/>
                </a:lnTo>
                <a:lnTo>
                  <a:pt x="369" y="738"/>
                </a:lnTo>
                <a:cubicBezTo>
                  <a:pt x="165" y="738"/>
                  <a:pt x="0" y="573"/>
                  <a:pt x="0" y="369"/>
                </a:cubicBezTo>
                <a:cubicBezTo>
                  <a:pt x="0" y="366"/>
                  <a:pt x="0" y="363"/>
                  <a:pt x="0" y="359"/>
                </a:cubicBezTo>
                <a:lnTo>
                  <a:pt x="1" y="351"/>
                </a:lnTo>
                <a:lnTo>
                  <a:pt x="0" y="351"/>
                </a:lnTo>
                <a:lnTo>
                  <a:pt x="0" y="0"/>
                </a:ln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custDataLst>
              <p:tags r:id="rId12"/>
            </p:custDataLst>
          </p:nvPr>
        </p:nvSpPr>
        <p:spPr>
          <a:xfrm>
            <a:off x="1874520" y="3936365"/>
            <a:ext cx="7313295" cy="681355"/>
          </a:xfrm>
          <a:prstGeom prst="rect">
            <a:avLst/>
          </a:prstGeom>
          <a:noFill/>
        </p:spPr>
        <p:txBody>
          <a:bodyPr wrap="square" rtlCol="0">
            <a:noAutofit/>
          </a:bodyPr>
          <a:lstStyle/>
          <a:p>
            <a:pPr marL="0" indent="0">
              <a:spcBef>
                <a:spcPts val="200"/>
              </a:spcBef>
              <a:spcAft>
                <a:spcPts val="200"/>
              </a:spcAft>
              <a:buSzPct val="70000"/>
              <a:buNone/>
            </a:pP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如果能将一个指令的解释分解成时间相等的m个子过程，则每隔</a:t>
            </a:r>
            <a:r>
              <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marL="0" indent="0">
              <a:spcBef>
                <a:spcPts val="200"/>
              </a:spcBef>
              <a:spcAft>
                <a:spcPts val="200"/>
              </a:spcAft>
              <a:buSzPct val="70000"/>
              <a:buNone/>
            </a:pP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可以完成一条指令。</a:t>
            </a:r>
            <a:endParaRPr lang="zh-CN" altLang="en-US" sz="1800" spc="150" dirty="0">
              <a:solidFill>
                <a:schemeClr val="tx1">
                  <a:lumMod val="95000"/>
                  <a:lumOff val="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泪滴形 11"/>
          <p:cNvSpPr/>
          <p:nvPr>
            <p:custDataLst>
              <p:tags r:id="rId13"/>
            </p:custDataLst>
          </p:nvPr>
        </p:nvSpPr>
        <p:spPr>
          <a:xfrm rot="5400000">
            <a:off x="743205" y="3480688"/>
            <a:ext cx="784435" cy="784435"/>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文本框 30"/>
          <p:cNvSpPr txBox="1"/>
          <p:nvPr>
            <p:custDataLst>
              <p:tags r:id="rId14"/>
            </p:custDataLst>
          </p:nvPr>
        </p:nvSpPr>
        <p:spPr>
          <a:xfrm>
            <a:off x="789538" y="3581075"/>
            <a:ext cx="693057" cy="591382"/>
          </a:xfrm>
          <a:prstGeom prst="rect">
            <a:avLst/>
          </a:prstGeom>
          <a:noFill/>
        </p:spPr>
        <p:txBody>
          <a:bodyPr wrap="square" rtlCol="0">
            <a:normAutofit/>
          </a:bodyPr>
          <a:lstStyle/>
          <a:p>
            <a:r>
              <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55" name="任意多边形 54"/>
          <p:cNvSpPr/>
          <p:nvPr>
            <p:custDataLst>
              <p:tags r:id="rId15"/>
            </p:custDataLst>
          </p:nvPr>
        </p:nvSpPr>
        <p:spPr>
          <a:xfrm flipH="1">
            <a:off x="1725295" y="4930140"/>
            <a:ext cx="8220075" cy="1075055"/>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387" h="738">
                <a:moveTo>
                  <a:pt x="0" y="0"/>
                </a:moveTo>
                <a:lnTo>
                  <a:pt x="369" y="0"/>
                </a:lnTo>
                <a:lnTo>
                  <a:pt x="391" y="0"/>
                </a:lnTo>
                <a:lnTo>
                  <a:pt x="2901" y="0"/>
                </a:lnTo>
                <a:cubicBezTo>
                  <a:pt x="2908" y="0"/>
                  <a:pt x="2914" y="0"/>
                  <a:pt x="2920" y="0"/>
                </a:cubicBezTo>
                <a:lnTo>
                  <a:pt x="2927" y="1"/>
                </a:lnTo>
                <a:lnTo>
                  <a:pt x="5019" y="1"/>
                </a:lnTo>
                <a:cubicBezTo>
                  <a:pt x="5222" y="1"/>
                  <a:pt x="5387" y="166"/>
                  <a:pt x="5387" y="369"/>
                </a:cubicBezTo>
                <a:cubicBezTo>
                  <a:pt x="5387" y="573"/>
                  <a:pt x="5222" y="738"/>
                  <a:pt x="5019" y="738"/>
                </a:cubicBezTo>
                <a:lnTo>
                  <a:pt x="2901" y="738"/>
                </a:lnTo>
                <a:lnTo>
                  <a:pt x="2637" y="738"/>
                </a:lnTo>
                <a:lnTo>
                  <a:pt x="369" y="738"/>
                </a:lnTo>
                <a:cubicBezTo>
                  <a:pt x="165" y="738"/>
                  <a:pt x="0" y="573"/>
                  <a:pt x="0" y="369"/>
                </a:cubicBezTo>
                <a:cubicBezTo>
                  <a:pt x="0" y="366"/>
                  <a:pt x="0" y="363"/>
                  <a:pt x="0" y="359"/>
                </a:cubicBezTo>
                <a:lnTo>
                  <a:pt x="1" y="351"/>
                </a:lnTo>
                <a:lnTo>
                  <a:pt x="0" y="351"/>
                </a:lnTo>
                <a:lnTo>
                  <a:pt x="0" y="0"/>
                </a:ln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5" name="文本框 104"/>
          <p:cNvSpPr txBox="1"/>
          <p:nvPr>
            <p:custDataLst>
              <p:tags r:id="rId16"/>
            </p:custDataLst>
          </p:nvPr>
        </p:nvSpPr>
        <p:spPr>
          <a:xfrm>
            <a:off x="2063750" y="5103495"/>
            <a:ext cx="7564755" cy="681355"/>
          </a:xfrm>
          <a:prstGeom prst="rect">
            <a:avLst/>
          </a:prstGeom>
          <a:noFill/>
        </p:spPr>
        <p:txBody>
          <a:bodyPr wrap="square" rtlCol="0">
            <a:noAutofit/>
          </a:bodyPr>
          <a:lstStyle/>
          <a:p>
            <a:pPr marL="0" lvl="0" indent="0" algn="l">
              <a:lnSpc>
                <a:spcPct val="120000"/>
              </a:lnSpc>
              <a:spcBef>
                <a:spcPts val="0"/>
              </a:spcBef>
              <a:spcAft>
                <a:spcPts val="0"/>
              </a:spcAft>
              <a:buSzPct val="100000"/>
              <a:buNone/>
            </a:pPr>
            <a:r>
              <a:rPr lang="zh-CN" altLang="en-US" sz="17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因此，流水的最大吞吐率取决于子过程所经过的时间</a:t>
            </a:r>
            <a:r>
              <a:rPr lang="en-US" altLang="zh-CN" sz="17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7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7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7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越小，流水的最大吞吐率越高。</a:t>
            </a:r>
            <a:endParaRPr lang="zh-CN" altLang="en-US" sz="1700" spc="150" dirty="0">
              <a:solidFill>
                <a:schemeClr val="tx1">
                  <a:lumMod val="95000"/>
                  <a:lumOff val="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6" name="泪滴形 105"/>
          <p:cNvSpPr/>
          <p:nvPr>
            <p:custDataLst>
              <p:tags r:id="rId17"/>
            </p:custDataLst>
          </p:nvPr>
        </p:nvSpPr>
        <p:spPr>
          <a:xfrm rot="16200000" flipH="1">
            <a:off x="9945466" y="4288924"/>
            <a:ext cx="784435" cy="784435"/>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7" name="文本框 106"/>
          <p:cNvSpPr txBox="1"/>
          <p:nvPr>
            <p:custDataLst>
              <p:tags r:id="rId18"/>
            </p:custDataLst>
          </p:nvPr>
        </p:nvSpPr>
        <p:spPr>
          <a:xfrm>
            <a:off x="9991800" y="4389311"/>
            <a:ext cx="693057" cy="591382"/>
          </a:xfrm>
          <a:prstGeom prst="rect">
            <a:avLst/>
          </a:prstGeom>
          <a:noFill/>
        </p:spPr>
        <p:txBody>
          <a:bodyPr wrap="square" rtlCol="0">
            <a:normAutofit/>
          </a:bodyPr>
          <a:lstStyle/>
          <a:p>
            <a:r>
              <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rPr>
              <a:t>04</a:t>
            </a:r>
          </a:p>
        </p:txBody>
      </p:sp>
      <p:graphicFrame>
        <p:nvGraphicFramePr>
          <p:cNvPr id="108" name="对象 107">
            <a:hlinkClick r:id="" action="ppaction://ole?verb=0"/>
          </p:cNvPr>
          <p:cNvGraphicFramePr>
            <a:graphicFrameLocks noChangeAspect="1"/>
          </p:cNvGraphicFramePr>
          <p:nvPr>
            <p:custDataLst>
              <p:tags r:id="rId19"/>
            </p:custDataLst>
          </p:nvPr>
        </p:nvGraphicFramePr>
        <p:xfrm>
          <a:off x="8352155" y="3900170"/>
          <a:ext cx="1490345" cy="407670"/>
        </p:xfrm>
        <a:graphic>
          <a:graphicData uri="http://schemas.openxmlformats.org/presentationml/2006/ole">
            <mc:AlternateContent xmlns:mc="http://schemas.openxmlformats.org/markup-compatibility/2006">
              <mc:Choice xmlns:v="urn:schemas-microsoft-com:vml" Requires="v">
                <p:oleObj r:id="rId26" imgW="647700" imgH="177165" progId="Equation.KSEE3">
                  <p:embed/>
                </p:oleObj>
              </mc:Choice>
              <mc:Fallback>
                <p:oleObj r:id="rId26" imgW="647700" imgH="177165" progId="Equation.KSEE3">
                  <p:embed/>
                  <p:pic>
                    <p:nvPicPr>
                      <p:cNvPr id="0" name="图片 1024"/>
                      <p:cNvPicPr/>
                      <p:nvPr/>
                    </p:nvPicPr>
                    <p:blipFill>
                      <a:blip r:embed="rId27"/>
                      <a:stretch>
                        <a:fillRect/>
                      </a:stretch>
                    </p:blipFill>
                    <p:spPr>
                      <a:xfrm>
                        <a:off x="8352155" y="3900170"/>
                        <a:ext cx="1490345" cy="407670"/>
                      </a:xfrm>
                      <a:prstGeom prst="rect">
                        <a:avLst/>
                      </a:prstGeom>
                    </p:spPr>
                  </p:pic>
                </p:oleObj>
              </mc:Fallback>
            </mc:AlternateContent>
          </a:graphicData>
        </a:graphic>
      </p:graphicFrame>
      <p:graphicFrame>
        <p:nvGraphicFramePr>
          <p:cNvPr id="110" name="对象 109">
            <a:hlinkClick r:id="" action="ppaction://ole?verb=0"/>
          </p:cNvPr>
          <p:cNvGraphicFramePr>
            <a:graphicFrameLocks noChangeAspect="1"/>
          </p:cNvGraphicFramePr>
          <p:nvPr>
            <p:custDataLst>
              <p:tags r:id="rId20"/>
            </p:custDataLst>
          </p:nvPr>
        </p:nvGraphicFramePr>
        <p:xfrm>
          <a:off x="8856345" y="2750820"/>
          <a:ext cx="457835" cy="426085"/>
        </p:xfrm>
        <a:graphic>
          <a:graphicData uri="http://schemas.openxmlformats.org/presentationml/2006/ole">
            <mc:AlternateContent xmlns:mc="http://schemas.openxmlformats.org/markup-compatibility/2006">
              <mc:Choice xmlns:v="urn:schemas-microsoft-com:vml" Requires="v">
                <p:oleObj r:id="rId28" imgW="190500" imgH="177165" progId="Equation.KSEE3">
                  <p:embed/>
                </p:oleObj>
              </mc:Choice>
              <mc:Fallback>
                <p:oleObj r:id="rId28" imgW="190500" imgH="177165" progId="Equation.KSEE3">
                  <p:embed/>
                  <p:pic>
                    <p:nvPicPr>
                      <p:cNvPr id="0" name="图片 1024"/>
                      <p:cNvPicPr/>
                      <p:nvPr/>
                    </p:nvPicPr>
                    <p:blipFill>
                      <a:blip r:embed="rId29"/>
                      <a:stretch>
                        <a:fillRect/>
                      </a:stretch>
                    </p:blipFill>
                    <p:spPr>
                      <a:xfrm>
                        <a:off x="8856345" y="2750820"/>
                        <a:ext cx="457835" cy="426085"/>
                      </a:xfrm>
                      <a:prstGeom prst="rect">
                        <a:avLst/>
                      </a:prstGeom>
                    </p:spPr>
                  </p:pic>
                </p:oleObj>
              </mc:Fallback>
            </mc:AlternateContent>
          </a:graphicData>
        </a:graphic>
      </p:graphicFrame>
      <p:graphicFrame>
        <p:nvGraphicFramePr>
          <p:cNvPr id="111" name="对象 110">
            <a:hlinkClick r:id="" action="ppaction://ole?verb=0"/>
          </p:cNvPr>
          <p:cNvGraphicFramePr>
            <a:graphicFrameLocks noChangeAspect="1"/>
          </p:cNvGraphicFramePr>
          <p:nvPr>
            <p:custDataLst>
              <p:tags r:id="rId21"/>
            </p:custDataLst>
          </p:nvPr>
        </p:nvGraphicFramePr>
        <p:xfrm>
          <a:off x="7056120" y="5102860"/>
          <a:ext cx="457835" cy="426085"/>
        </p:xfrm>
        <a:graphic>
          <a:graphicData uri="http://schemas.openxmlformats.org/presentationml/2006/ole">
            <mc:AlternateContent xmlns:mc="http://schemas.openxmlformats.org/markup-compatibility/2006">
              <mc:Choice xmlns:v="urn:schemas-microsoft-com:vml" Requires="v">
                <p:oleObj r:id="rId30" imgW="190500" imgH="177165" progId="Equation.KSEE3">
                  <p:embed/>
                </p:oleObj>
              </mc:Choice>
              <mc:Fallback>
                <p:oleObj r:id="rId30" imgW="190500" imgH="177165" progId="Equation.KSEE3">
                  <p:embed/>
                  <p:pic>
                    <p:nvPicPr>
                      <p:cNvPr id="0" name="图片 1024"/>
                      <p:cNvPicPr/>
                      <p:nvPr/>
                    </p:nvPicPr>
                    <p:blipFill>
                      <a:blip r:embed="rId29"/>
                      <a:stretch>
                        <a:fillRect/>
                      </a:stretch>
                    </p:blipFill>
                    <p:spPr>
                      <a:xfrm>
                        <a:off x="7056120" y="5102860"/>
                        <a:ext cx="457835" cy="426085"/>
                      </a:xfrm>
                      <a:prstGeom prst="rect">
                        <a:avLst/>
                      </a:prstGeom>
                    </p:spPr>
                  </p:pic>
                </p:oleObj>
              </mc:Fallback>
            </mc:AlternateContent>
          </a:graphicData>
        </a:graphic>
      </p:graphicFrame>
      <p:graphicFrame>
        <p:nvGraphicFramePr>
          <p:cNvPr id="113" name="对象 112">
            <a:hlinkClick r:id="" action="ppaction://ole?verb=0"/>
          </p:cNvPr>
          <p:cNvGraphicFramePr>
            <a:graphicFrameLocks noChangeAspect="1"/>
          </p:cNvGraphicFramePr>
          <p:nvPr>
            <p:custDataLst>
              <p:tags r:id="rId22"/>
            </p:custDataLst>
          </p:nvPr>
        </p:nvGraphicFramePr>
        <p:xfrm>
          <a:off x="7513955" y="5102860"/>
          <a:ext cx="457835" cy="426085"/>
        </p:xfrm>
        <a:graphic>
          <a:graphicData uri="http://schemas.openxmlformats.org/presentationml/2006/ole">
            <mc:AlternateContent xmlns:mc="http://schemas.openxmlformats.org/markup-compatibility/2006">
              <mc:Choice xmlns:v="urn:schemas-microsoft-com:vml" Requires="v">
                <p:oleObj r:id="rId31" imgW="190500" imgH="177165" progId="Equation.KSEE3">
                  <p:embed/>
                </p:oleObj>
              </mc:Choice>
              <mc:Fallback>
                <p:oleObj r:id="rId31" imgW="190500" imgH="177165" progId="Equation.KSEE3">
                  <p:embed/>
                  <p:pic>
                    <p:nvPicPr>
                      <p:cNvPr id="0" name="图片 1024"/>
                      <p:cNvPicPr/>
                      <p:nvPr/>
                    </p:nvPicPr>
                    <p:blipFill>
                      <a:blip r:embed="rId29"/>
                      <a:stretch>
                        <a:fillRect/>
                      </a:stretch>
                    </p:blipFill>
                    <p:spPr>
                      <a:xfrm>
                        <a:off x="7513955" y="5102860"/>
                        <a:ext cx="457835" cy="426085"/>
                      </a:xfrm>
                      <a:prstGeom prst="rect">
                        <a:avLst/>
                      </a:prstGeom>
                    </p:spPr>
                  </p:pic>
                </p:oleObj>
              </mc:Fallback>
            </mc:AlternateContent>
          </a:graphicData>
        </a:graphic>
      </p:graphicFrame>
      <p:pic>
        <p:nvPicPr>
          <p:cNvPr id="115" name="图片 114" descr="微信截图_20240112211134"/>
          <p:cNvPicPr>
            <a:picLocks noChangeAspect="1"/>
          </p:cNvPicPr>
          <p:nvPr>
            <p:custDataLst>
              <p:tags r:id="rId23"/>
            </p:custDataLst>
          </p:nvPr>
        </p:nvPicPr>
        <p:blipFill>
          <a:blip r:embed="rId32"/>
          <a:stretch>
            <a:fillRect/>
          </a:stretch>
        </p:blipFill>
        <p:spPr>
          <a:xfrm>
            <a:off x="9227820" y="201295"/>
            <a:ext cx="1895475" cy="485775"/>
          </a:xfrm>
          <a:prstGeom prst="rect">
            <a:avLst/>
          </a:prstGeom>
        </p:spPr>
      </p:pic>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八角星 11"/>
          <p:cNvSpPr/>
          <p:nvPr>
            <p:custDataLst>
              <p:tags r:id="rId2"/>
            </p:custDataLst>
          </p:nvPr>
        </p:nvSpPr>
        <p:spPr>
          <a:xfrm>
            <a:off x="1117866" y="1284553"/>
            <a:ext cx="696544" cy="696544"/>
          </a:xfrm>
          <a:prstGeom prst="star8">
            <a:avLst/>
          </a:prstGeom>
          <a:solidFill>
            <a:schemeClr val="accent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p>
        </p:txBody>
      </p:sp>
      <p:sp>
        <p:nvSpPr>
          <p:cNvPr id="17" name="文本框 16"/>
          <p:cNvSpPr txBox="1"/>
          <p:nvPr>
            <p:custDataLst>
              <p:tags r:id="rId3"/>
            </p:custDataLst>
          </p:nvPr>
        </p:nvSpPr>
        <p:spPr>
          <a:xfrm>
            <a:off x="1235202" y="1506528"/>
            <a:ext cx="475700" cy="325010"/>
          </a:xfrm>
          <a:prstGeom prst="rect">
            <a:avLst/>
          </a:prstGeom>
          <a:noFill/>
        </p:spPr>
        <p:txBody>
          <a:bodyPr wrap="square" lIns="0" tIns="0" rIns="0" bIns="0" rtlCol="0">
            <a:normAutofit/>
          </a:bodyPr>
          <a:lstStyle/>
          <a:p>
            <a:pPr algn="ctr"/>
            <a:r>
              <a:rPr kumimoji="1" lang="en-US" altLang="zh-CN" sz="1700" b="1" spc="300" dirty="0">
                <a:solidFill>
                  <a:srgbClr val="FFFFFF"/>
                </a:solidFill>
                <a:latin typeface="Arial" panose="020B0604020202020204" pitchFamily="34" charset="0"/>
                <a:ea typeface="微软雅黑" panose="020B0503020204020204" pitchFamily="34" charset="-122"/>
              </a:rPr>
              <a:t>01</a:t>
            </a:r>
          </a:p>
        </p:txBody>
      </p:sp>
      <p:sp>
        <p:nvSpPr>
          <p:cNvPr id="38" name="文本框 37"/>
          <p:cNvSpPr txBox="1"/>
          <p:nvPr>
            <p:custDataLst>
              <p:tags r:id="rId4"/>
            </p:custDataLst>
          </p:nvPr>
        </p:nvSpPr>
        <p:spPr>
          <a:xfrm flipH="1">
            <a:off x="1969135" y="1223645"/>
            <a:ext cx="9244965" cy="818515"/>
          </a:xfrm>
          <a:prstGeom prst="rect">
            <a:avLst/>
          </a:prstGeom>
          <a:noFill/>
        </p:spPr>
        <p:txBody>
          <a:bodyPr vert="horz" wrap="square" lIns="85040" tIns="44221" rIns="85040" bIns="44221"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30000"/>
              </a:lnSpc>
              <a:spcBef>
                <a:spcPts val="200"/>
              </a:spcBef>
              <a:spcAft>
                <a:spcPts val="200"/>
              </a:spcAft>
              <a:buSzPct val="70000"/>
              <a:buFont typeface="Wingdings" panose="05000000000000000000" pitchFamily="2" charset="2"/>
              <a:buNone/>
            </a:pPr>
            <a:r>
              <a:rPr lang="zh-CN" altLang="en-US" sz="1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只有连续提供</a:t>
            </a:r>
            <a:r>
              <a:rPr lang="zh-CN" altLang="en-US" sz="19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同类任务</a:t>
            </a:r>
            <a:r>
              <a:rPr lang="zh-CN" altLang="en-US" sz="1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才能充分发挥流水线的效率</a:t>
            </a:r>
          </a:p>
          <a:p>
            <a:pPr marL="730250" lvl="1" indent="-273050">
              <a:lnSpc>
                <a:spcPct val="130000"/>
              </a:lnSpc>
              <a:spcBef>
                <a:spcPts val="200"/>
              </a:spcBef>
              <a:spcAft>
                <a:spcPts val="200"/>
              </a:spcAft>
              <a:buSzPct val="70000"/>
              <a:buFont typeface="Wingdings" panose="05000000000000000000" pitchFamily="2" charset="2"/>
              <a:buChar char="l"/>
            </a:pPr>
            <a:r>
              <a:rPr lang="zh-CN" altLang="en-US" sz="1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对于</a:t>
            </a:r>
            <a:r>
              <a:rPr lang="zh-CN" altLang="en-US" sz="19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指令流水线</a:t>
            </a:r>
            <a:r>
              <a:rPr lang="zh-CN" altLang="en-US" sz="19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要尽量减少因条件分支造成的“断流”</a:t>
            </a:r>
          </a:p>
          <a:p>
            <a:pPr marL="730250" lvl="1" indent="-273050">
              <a:lnSpc>
                <a:spcPct val="130000"/>
              </a:lnSpc>
              <a:spcBef>
                <a:spcPts val="200"/>
              </a:spcBef>
              <a:spcAft>
                <a:spcPts val="200"/>
              </a:spcAft>
              <a:buSzPct val="70000"/>
              <a:buFont typeface="Wingdings" panose="05000000000000000000" pitchFamily="2" charset="2"/>
              <a:buChar char="l"/>
            </a:pPr>
            <a:r>
              <a:rPr lang="zh-CN" altLang="en-US" sz="1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对于</a:t>
            </a:r>
            <a:r>
              <a:rPr lang="zh-CN" altLang="en-US" sz="19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操作部件</a:t>
            </a:r>
            <a:r>
              <a:rPr lang="zh-CN" altLang="en-US" sz="19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主要通过编译技术，尽量提供连续的同类操作</a:t>
            </a:r>
            <a:endParaRPr lang="zh-CN" altLang="en-US" sz="1900" spc="1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八角星 11"/>
          <p:cNvSpPr/>
          <p:nvPr>
            <p:custDataLst>
              <p:tags r:id="rId5"/>
            </p:custDataLst>
          </p:nvPr>
        </p:nvSpPr>
        <p:spPr>
          <a:xfrm>
            <a:off x="1117866" y="3050571"/>
            <a:ext cx="696544" cy="696544"/>
          </a:xfrm>
          <a:prstGeom prst="star8">
            <a:avLst/>
          </a:prstGeom>
          <a:solidFill>
            <a:schemeClr val="accent3"/>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p>
        </p:txBody>
      </p:sp>
      <p:sp>
        <p:nvSpPr>
          <p:cNvPr id="11" name="文本框 10"/>
          <p:cNvSpPr txBox="1"/>
          <p:nvPr>
            <p:custDataLst>
              <p:tags r:id="rId6"/>
            </p:custDataLst>
          </p:nvPr>
        </p:nvSpPr>
        <p:spPr>
          <a:xfrm>
            <a:off x="1235202" y="3272546"/>
            <a:ext cx="475700" cy="325010"/>
          </a:xfrm>
          <a:prstGeom prst="rect">
            <a:avLst/>
          </a:prstGeom>
          <a:noFill/>
        </p:spPr>
        <p:txBody>
          <a:bodyPr wrap="square" lIns="0" tIns="0" rIns="0" bIns="0" rtlCol="0">
            <a:normAutofit/>
          </a:bodyPr>
          <a:lstStyle/>
          <a:p>
            <a:pPr algn="ctr"/>
            <a:r>
              <a:rPr kumimoji="1" lang="en-US" altLang="zh-CN" sz="1700" b="1" spc="300" dirty="0">
                <a:solidFill>
                  <a:srgbClr val="FFFFFF"/>
                </a:solidFill>
                <a:latin typeface="Arial" panose="020B0604020202020204" pitchFamily="34" charset="0"/>
                <a:ea typeface="微软雅黑" panose="020B0503020204020204" pitchFamily="34" charset="-122"/>
              </a:rPr>
              <a:t>02</a:t>
            </a:r>
          </a:p>
        </p:txBody>
      </p:sp>
      <p:sp>
        <p:nvSpPr>
          <p:cNvPr id="12" name="文本框 11"/>
          <p:cNvSpPr txBox="1"/>
          <p:nvPr>
            <p:custDataLst>
              <p:tags r:id="rId7"/>
            </p:custDataLst>
          </p:nvPr>
        </p:nvSpPr>
        <p:spPr>
          <a:xfrm flipH="1">
            <a:off x="1969135" y="2989580"/>
            <a:ext cx="9244965" cy="818515"/>
          </a:xfrm>
          <a:prstGeom prst="rect">
            <a:avLst/>
          </a:prstGeom>
          <a:noFill/>
        </p:spPr>
        <p:txBody>
          <a:bodyPr vert="horz" wrap="square" lIns="85040" tIns="44221" rIns="85040" bIns="44221"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30000"/>
              </a:lnSpc>
              <a:spcBef>
                <a:spcPts val="200"/>
              </a:spcBef>
              <a:spcAft>
                <a:spcPts val="200"/>
              </a:spcAft>
              <a:buSzPct val="70000"/>
              <a:buFont typeface="Wingdings" panose="05000000000000000000" pitchFamily="2" charset="2"/>
              <a:buNone/>
            </a:pPr>
            <a:r>
              <a:rPr lang="zh-CN" altLang="en-US" sz="1900" b="1" dirty="0">
                <a:solidFill>
                  <a:schemeClr val="tx1"/>
                </a:solidFill>
                <a:latin typeface="微软雅黑" panose="020B0503020204020204" pitchFamily="34" charset="-122"/>
                <a:ea typeface="微软雅黑" panose="020B0503020204020204" pitchFamily="34" charset="-122"/>
                <a:sym typeface="+mn-ea"/>
              </a:rPr>
              <a:t>在流水线的每一个流水线段中都要设置一个</a:t>
            </a:r>
            <a:r>
              <a:rPr lang="zh-CN" altLang="en-US" sz="1900" b="1" dirty="0">
                <a:solidFill>
                  <a:srgbClr val="FF0000"/>
                </a:solidFill>
                <a:latin typeface="微软雅黑" panose="020B0503020204020204" pitchFamily="34" charset="-122"/>
                <a:ea typeface="微软雅黑" panose="020B0503020204020204" pitchFamily="34" charset="-122"/>
                <a:sym typeface="+mn-ea"/>
              </a:rPr>
              <a:t>流水锁存器</a:t>
            </a:r>
            <a:endParaRPr lang="zh-CN" altLang="en-US" sz="1900" b="1" dirty="0">
              <a:solidFill>
                <a:schemeClr val="tx1"/>
              </a:solidFill>
              <a:latin typeface="微软雅黑" panose="020B0503020204020204" pitchFamily="34" charset="-122"/>
              <a:ea typeface="微软雅黑" panose="020B0503020204020204" pitchFamily="34" charset="-122"/>
              <a:sym typeface="+mn-ea"/>
            </a:endParaRPr>
          </a:p>
          <a:p>
            <a:pPr marL="730250" lvl="1" indent="-273050">
              <a:lnSpc>
                <a:spcPct val="130000"/>
              </a:lnSpc>
              <a:spcBef>
                <a:spcPts val="200"/>
              </a:spcBef>
              <a:spcAft>
                <a:spcPts val="200"/>
              </a:spcAft>
              <a:buSzPct val="70000"/>
              <a:buFont typeface="Wingdings" panose="05000000000000000000" pitchFamily="2" charset="2"/>
              <a:buChar char="l"/>
            </a:pPr>
            <a:r>
              <a:rPr lang="zh-CN" altLang="en-US" sz="1900" dirty="0">
                <a:solidFill>
                  <a:schemeClr val="tx1"/>
                </a:solidFill>
                <a:latin typeface="微软雅黑" panose="020B0503020204020204" pitchFamily="34" charset="-122"/>
                <a:ea typeface="微软雅黑" panose="020B0503020204020204" pitchFamily="34" charset="-122"/>
                <a:sym typeface="+mn-ea"/>
              </a:rPr>
              <a:t>时间开销：流水线的执行时间加长</a:t>
            </a:r>
          </a:p>
          <a:p>
            <a:pPr marL="730250" lvl="1" indent="-273050">
              <a:lnSpc>
                <a:spcPct val="130000"/>
              </a:lnSpc>
              <a:spcBef>
                <a:spcPts val="200"/>
              </a:spcBef>
              <a:spcAft>
                <a:spcPts val="200"/>
              </a:spcAft>
              <a:buSzPct val="70000"/>
              <a:buFont typeface="Wingdings" panose="05000000000000000000" pitchFamily="2" charset="2"/>
              <a:buChar char="l"/>
            </a:pPr>
            <a:r>
              <a:rPr lang="zh-CN" altLang="en-US" sz="1900" dirty="0">
                <a:solidFill>
                  <a:schemeClr val="tx1"/>
                </a:solidFill>
                <a:latin typeface="微软雅黑" panose="020B0503020204020204" pitchFamily="34" charset="-122"/>
                <a:ea typeface="微软雅黑" panose="020B0503020204020204" pitchFamily="34" charset="-122"/>
                <a:sym typeface="+mn-ea"/>
              </a:rPr>
              <a:t>是流水线中需要增加的主要硬件之一</a:t>
            </a:r>
            <a:endParaRPr lang="zh-CN" altLang="en-US" sz="1900" spc="150" dirty="0">
              <a:solidFill>
                <a:schemeClr val="tx1"/>
              </a:solidFill>
              <a:latin typeface="微软雅黑" panose="020B0503020204020204" pitchFamily="34" charset="-122"/>
              <a:ea typeface="微软雅黑" panose="020B0503020204020204" pitchFamily="34" charset="-122"/>
              <a:sym typeface="+mn-ea"/>
            </a:endParaRPr>
          </a:p>
        </p:txBody>
      </p:sp>
      <p:sp>
        <p:nvSpPr>
          <p:cNvPr id="18" name="八角星 11"/>
          <p:cNvSpPr/>
          <p:nvPr>
            <p:custDataLst>
              <p:tags r:id="rId8"/>
            </p:custDataLst>
          </p:nvPr>
        </p:nvSpPr>
        <p:spPr>
          <a:xfrm>
            <a:off x="1117866" y="4816589"/>
            <a:ext cx="696544" cy="696544"/>
          </a:xfrm>
          <a:prstGeom prst="star8">
            <a:avLst/>
          </a:prstGeom>
          <a:solidFill>
            <a:schemeClr val="accent5"/>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p>
        </p:txBody>
      </p:sp>
      <p:sp>
        <p:nvSpPr>
          <p:cNvPr id="19" name="文本框 18"/>
          <p:cNvSpPr txBox="1"/>
          <p:nvPr>
            <p:custDataLst>
              <p:tags r:id="rId9"/>
            </p:custDataLst>
          </p:nvPr>
        </p:nvSpPr>
        <p:spPr>
          <a:xfrm>
            <a:off x="1235202" y="5038565"/>
            <a:ext cx="475700" cy="325010"/>
          </a:xfrm>
          <a:prstGeom prst="rect">
            <a:avLst/>
          </a:prstGeom>
          <a:noFill/>
        </p:spPr>
        <p:txBody>
          <a:bodyPr wrap="square" lIns="0" tIns="0" rIns="0" bIns="0" rtlCol="0">
            <a:normAutofit/>
          </a:bodyPr>
          <a:lstStyle/>
          <a:p>
            <a:pPr algn="ctr"/>
            <a:r>
              <a:rPr kumimoji="1" lang="en-US" altLang="zh-CN" sz="1700" b="1" spc="300" dirty="0">
                <a:solidFill>
                  <a:srgbClr val="FFFFFF"/>
                </a:solidFill>
                <a:latin typeface="Arial" panose="020B0604020202020204" pitchFamily="34" charset="0"/>
                <a:ea typeface="微软雅黑" panose="020B0503020204020204" pitchFamily="34" charset="-122"/>
              </a:rPr>
              <a:t>03</a:t>
            </a:r>
          </a:p>
        </p:txBody>
      </p:sp>
      <p:sp>
        <p:nvSpPr>
          <p:cNvPr id="20" name="文本框 19"/>
          <p:cNvSpPr txBox="1"/>
          <p:nvPr>
            <p:custDataLst>
              <p:tags r:id="rId10"/>
            </p:custDataLst>
          </p:nvPr>
        </p:nvSpPr>
        <p:spPr>
          <a:xfrm flipH="1">
            <a:off x="1969135" y="4755515"/>
            <a:ext cx="9244965" cy="818515"/>
          </a:xfrm>
          <a:prstGeom prst="rect">
            <a:avLst/>
          </a:prstGeom>
          <a:noFill/>
        </p:spPr>
        <p:txBody>
          <a:bodyPr vert="horz" wrap="square" lIns="85040" tIns="44221" rIns="85040" bIns="44221"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30000"/>
              </a:lnSpc>
              <a:spcBef>
                <a:spcPts val="200"/>
              </a:spcBef>
              <a:spcAft>
                <a:spcPts val="200"/>
              </a:spcAft>
              <a:buSzPct val="70000"/>
              <a:buFont typeface="Wingdings" panose="05000000000000000000" pitchFamily="2" charset="2"/>
              <a:buNone/>
            </a:pPr>
            <a:r>
              <a:rPr lang="zh-CN" altLang="en-US" sz="1900" b="1" dirty="0">
                <a:solidFill>
                  <a:schemeClr val="tx1"/>
                </a:solidFill>
                <a:latin typeface="微软雅黑" panose="020B0503020204020204" pitchFamily="34" charset="-122"/>
                <a:ea typeface="微软雅黑" panose="020B0503020204020204" pitchFamily="34" charset="-122"/>
                <a:sym typeface="+mn-ea"/>
              </a:rPr>
              <a:t>各流水段的</a:t>
            </a:r>
            <a:r>
              <a:rPr lang="zh-CN" altLang="en-US" sz="1900" b="1" dirty="0">
                <a:solidFill>
                  <a:srgbClr val="FF0000"/>
                </a:solidFill>
                <a:latin typeface="微软雅黑" panose="020B0503020204020204" pitchFamily="34" charset="-122"/>
                <a:ea typeface="微软雅黑" panose="020B0503020204020204" pitchFamily="34" charset="-122"/>
                <a:sym typeface="+mn-ea"/>
              </a:rPr>
              <a:t>时间应尽量相等</a:t>
            </a:r>
            <a:endParaRPr lang="zh-CN" altLang="en-US" sz="1900" b="1" dirty="0">
              <a:solidFill>
                <a:schemeClr val="tx1"/>
              </a:solidFill>
              <a:latin typeface="微软雅黑" panose="020B0503020204020204" pitchFamily="34" charset="-122"/>
              <a:ea typeface="微软雅黑" panose="020B0503020204020204" pitchFamily="34" charset="-122"/>
              <a:sym typeface="+mn-ea"/>
            </a:endParaRPr>
          </a:p>
          <a:p>
            <a:pPr marL="730250" lvl="1" indent="-273050">
              <a:lnSpc>
                <a:spcPct val="130000"/>
              </a:lnSpc>
              <a:spcBef>
                <a:spcPts val="200"/>
              </a:spcBef>
              <a:spcAft>
                <a:spcPts val="200"/>
              </a:spcAft>
              <a:buSzPct val="70000"/>
              <a:buFont typeface="Wingdings" panose="05000000000000000000" pitchFamily="2" charset="2"/>
              <a:buChar char="l"/>
            </a:pPr>
            <a:r>
              <a:rPr lang="zh-CN" altLang="en-US" sz="1900" dirty="0">
                <a:solidFill>
                  <a:schemeClr val="tx1"/>
                </a:solidFill>
                <a:latin typeface="微软雅黑" panose="020B0503020204020204" pitchFamily="34" charset="-122"/>
                <a:ea typeface="微软雅黑" panose="020B0503020204020204" pitchFamily="34" charset="-122"/>
                <a:sym typeface="+mn-ea"/>
              </a:rPr>
              <a:t>流水线处理机的基本时钟周期等于时间最长的流水段的时间长度</a:t>
            </a:r>
            <a:endParaRPr lang="zh-CN" altLang="en-US" sz="1900" spc="150" dirty="0">
              <a:solidFill>
                <a:schemeClr val="tx1"/>
              </a:solidFill>
              <a:latin typeface="微软雅黑" panose="020B0503020204020204" pitchFamily="34" charset="-122"/>
              <a:ea typeface="微软雅黑" panose="020B0503020204020204" pitchFamily="34" charset="-122"/>
              <a:sym typeface="+mn-ea"/>
            </a:endParaRPr>
          </a:p>
        </p:txBody>
      </p:sp>
      <p:sp>
        <p:nvSpPr>
          <p:cNvPr id="9" name="文本框 6"/>
          <p:cNvSpPr txBox="1"/>
          <p:nvPr>
            <p:custDataLst>
              <p:tags r:id="rId11"/>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流水线说明</a:t>
            </a:r>
          </a:p>
        </p:txBody>
      </p:sp>
      <p:pic>
        <p:nvPicPr>
          <p:cNvPr id="42" name="图片 41" descr="微信截图_20240112211134"/>
          <p:cNvPicPr>
            <a:picLocks noChangeAspect="1"/>
          </p:cNvPicPr>
          <p:nvPr>
            <p:custDataLst>
              <p:tags r:id="rId12"/>
            </p:custDataLst>
          </p:nvPr>
        </p:nvPicPr>
        <p:blipFill>
          <a:blip r:embed="rId15"/>
          <a:stretch>
            <a:fillRect/>
          </a:stretch>
        </p:blipFill>
        <p:spPr>
          <a:xfrm>
            <a:off x="9227820" y="201295"/>
            <a:ext cx="1895475" cy="485775"/>
          </a:xfrm>
          <a:prstGeom prst="rect">
            <a:avLst/>
          </a:prstGeom>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lowchart: Manual Operation 6"/>
          <p:cNvSpPr/>
          <p:nvPr>
            <p:custDataLst>
              <p:tags r:id="rId2"/>
            </p:custDataLst>
          </p:nvPr>
        </p:nvSpPr>
        <p:spPr bwMode="auto">
          <a:xfrm flipV="1">
            <a:off x="1737578" y="4685530"/>
            <a:ext cx="4021040" cy="447707"/>
          </a:xfrm>
          <a:prstGeom prst="flowChartManualOperation">
            <a:avLst/>
          </a:prstGeom>
          <a:solidFill>
            <a:schemeClr val="accent1">
              <a:lumMod val="60000"/>
              <a:lumOff val="4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pPr>
            <a:endParaRPr lang="en-US" sz="189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3" name="Rectangle 7"/>
          <p:cNvSpPr/>
          <p:nvPr>
            <p:custDataLst>
              <p:tags r:id="rId3"/>
            </p:custDataLst>
          </p:nvPr>
        </p:nvSpPr>
        <p:spPr bwMode="auto">
          <a:xfrm>
            <a:off x="1737578" y="5128244"/>
            <a:ext cx="4021040" cy="705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pPr>
            <a:endParaRPr lang="en-US" sz="189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5" name="Flowchart: Manual Operation 13"/>
          <p:cNvSpPr/>
          <p:nvPr>
            <p:custDataLst>
              <p:tags r:id="rId4"/>
            </p:custDataLst>
          </p:nvPr>
        </p:nvSpPr>
        <p:spPr bwMode="auto">
          <a:xfrm flipV="1">
            <a:off x="3748931" y="3970697"/>
            <a:ext cx="4021040" cy="450204"/>
          </a:xfrm>
          <a:prstGeom prst="flowChartManualOperation">
            <a:avLst/>
          </a:prstGeom>
          <a:solidFill>
            <a:schemeClr val="accent2">
              <a:lumMod val="60000"/>
              <a:lumOff val="4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pPr>
            <a:endParaRPr lang="en-US" sz="189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6" name="Rectangle 14"/>
          <p:cNvSpPr/>
          <p:nvPr>
            <p:custDataLst>
              <p:tags r:id="rId5"/>
            </p:custDataLst>
          </p:nvPr>
        </p:nvSpPr>
        <p:spPr bwMode="auto">
          <a:xfrm>
            <a:off x="3748931" y="4414243"/>
            <a:ext cx="4021040" cy="7073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pPr>
            <a:endParaRPr lang="en-US" sz="189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8" name="Flowchart: Manual Operation 16"/>
          <p:cNvSpPr/>
          <p:nvPr>
            <p:custDataLst>
              <p:tags r:id="rId6"/>
            </p:custDataLst>
          </p:nvPr>
        </p:nvSpPr>
        <p:spPr bwMode="auto">
          <a:xfrm flipV="1">
            <a:off x="5758618" y="3263354"/>
            <a:ext cx="4022705" cy="450204"/>
          </a:xfrm>
          <a:prstGeom prst="flowChartManualOperation">
            <a:avLst/>
          </a:prstGeom>
          <a:solidFill>
            <a:schemeClr val="accent3">
              <a:lumMod val="60000"/>
              <a:lumOff val="4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pPr>
            <a:endParaRPr lang="en-US" sz="189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9" name="Rectangle 17"/>
          <p:cNvSpPr/>
          <p:nvPr>
            <p:custDataLst>
              <p:tags r:id="rId7"/>
            </p:custDataLst>
          </p:nvPr>
        </p:nvSpPr>
        <p:spPr bwMode="auto">
          <a:xfrm>
            <a:off x="5758618" y="3706068"/>
            <a:ext cx="4022705" cy="7073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pPr>
            <a:endParaRPr lang="en-US" sz="189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81" name="文本框 80"/>
          <p:cNvSpPr txBox="1"/>
          <p:nvPr>
            <p:custDataLst>
              <p:tags r:id="rId8"/>
            </p:custDataLst>
          </p:nvPr>
        </p:nvSpPr>
        <p:spPr>
          <a:xfrm>
            <a:off x="4504540" y="2047853"/>
            <a:ext cx="1190834" cy="966980"/>
          </a:xfrm>
          <a:prstGeom prst="rect">
            <a:avLst/>
          </a:prstGeom>
          <a:noFill/>
        </p:spPr>
        <p:txBody>
          <a:bodyPr wrap="square" rtlCol="0">
            <a:normAutofit/>
          </a:bodyPr>
          <a:lstStyle/>
          <a:p>
            <a:pPr algn="ctr">
              <a:lnSpc>
                <a:spcPct val="130000"/>
              </a:lnSpc>
            </a:pPr>
            <a:r>
              <a:rPr lang="en-US" altLang="zh-CN" sz="3400" b="1" spc="150" dirty="0">
                <a:gradFill>
                  <a:gsLst>
                    <a:gs pos="0">
                      <a:schemeClr val="accent2"/>
                    </a:gs>
                    <a:gs pos="91000">
                      <a:schemeClr val="accent2">
                        <a:alpha val="0"/>
                      </a:schemeClr>
                    </a:gs>
                  </a:gsLst>
                  <a:lin ang="5400000" scaled="0"/>
                </a:gradFill>
                <a:latin typeface="Arial" panose="020B0604020202020204" pitchFamily="34" charset="0"/>
                <a:ea typeface="微软雅黑" panose="020B0503020204020204" pitchFamily="34" charset="-122"/>
                <a:sym typeface="Arial" panose="020B0604020202020204" pitchFamily="34" charset="0"/>
              </a:rPr>
              <a:t>P2</a:t>
            </a:r>
          </a:p>
        </p:txBody>
      </p:sp>
      <p:sp>
        <p:nvSpPr>
          <p:cNvPr id="86" name="文本框 85"/>
          <p:cNvSpPr txBox="1"/>
          <p:nvPr>
            <p:custDataLst>
              <p:tags r:id="rId9"/>
            </p:custDataLst>
          </p:nvPr>
        </p:nvSpPr>
        <p:spPr>
          <a:xfrm>
            <a:off x="2479872" y="2558806"/>
            <a:ext cx="1190834" cy="966980"/>
          </a:xfrm>
          <a:prstGeom prst="rect">
            <a:avLst/>
          </a:prstGeom>
          <a:noFill/>
        </p:spPr>
        <p:txBody>
          <a:bodyPr wrap="square" rtlCol="0">
            <a:normAutofit/>
          </a:bodyPr>
          <a:lstStyle/>
          <a:p>
            <a:pPr algn="ctr">
              <a:lnSpc>
                <a:spcPct val="130000"/>
              </a:lnSpc>
            </a:pPr>
            <a:r>
              <a:rPr lang="en-US" altLang="zh-CN" sz="3400" b="1" spc="150" dirty="0">
                <a:gradFill>
                  <a:gsLst>
                    <a:gs pos="0">
                      <a:schemeClr val="accent1"/>
                    </a:gs>
                    <a:gs pos="91000">
                      <a:schemeClr val="accent1">
                        <a:alpha val="0"/>
                      </a:schemeClr>
                    </a:gs>
                  </a:gsLst>
                  <a:lin ang="5400000" scaled="0"/>
                </a:gradFill>
                <a:latin typeface="Arial" panose="020B0604020202020204" pitchFamily="34" charset="0"/>
                <a:ea typeface="微软雅黑" panose="020B0503020204020204" pitchFamily="34" charset="-122"/>
                <a:sym typeface="Arial" panose="020B0604020202020204" pitchFamily="34" charset="0"/>
              </a:rPr>
              <a:t>P1</a:t>
            </a:r>
          </a:p>
        </p:txBody>
      </p:sp>
      <p:sp>
        <p:nvSpPr>
          <p:cNvPr id="2" name="文本框 1"/>
          <p:cNvSpPr txBox="1"/>
          <p:nvPr>
            <p:custDataLst>
              <p:tags r:id="rId10"/>
            </p:custDataLst>
          </p:nvPr>
        </p:nvSpPr>
        <p:spPr>
          <a:xfrm>
            <a:off x="2130361" y="3537436"/>
            <a:ext cx="1825778" cy="520938"/>
          </a:xfrm>
          <a:prstGeom prst="rect">
            <a:avLst/>
          </a:prstGeom>
          <a:noFill/>
        </p:spPr>
        <p:txBody>
          <a:bodyPr wrap="square" lIns="86401" tIns="44221" rIns="86401" bIns="44221" rtlCol="0" anchor="b" anchorCtr="0">
            <a:noAutofit/>
          </a:bodyPr>
          <a:lstStyle/>
          <a:p>
            <a:pPr marL="0" lvl="0" indent="0" algn="ctr">
              <a:lnSpc>
                <a:spcPct val="120000"/>
              </a:lnSpc>
              <a:spcBef>
                <a:spcPts val="0"/>
              </a:spcBef>
              <a:spcAft>
                <a:spcPts val="0"/>
              </a:spcAft>
              <a:buSzPct val="100000"/>
            </a:pPr>
            <a:r>
              <a:rPr lang="zh-CN" altLang="en-US" sz="2400" b="1" spc="300" dirty="0">
                <a:solidFill>
                  <a:schemeClr val="dk1">
                    <a:lumMod val="75000"/>
                  </a:schemeClr>
                </a:solidFill>
                <a:latin typeface="Arial" panose="020B0604020202020204" pitchFamily="34" charset="0"/>
                <a:ea typeface="微软雅黑" panose="020B0503020204020204" pitchFamily="34" charset="-122"/>
                <a:sym typeface="+mn-ea"/>
              </a:rPr>
              <a:t>连接图</a:t>
            </a:r>
          </a:p>
        </p:txBody>
      </p:sp>
      <p:sp>
        <p:nvSpPr>
          <p:cNvPr id="103" name="文本框 102"/>
          <p:cNvSpPr txBox="1"/>
          <p:nvPr>
            <p:custDataLst>
              <p:tags r:id="rId11"/>
            </p:custDataLst>
          </p:nvPr>
        </p:nvSpPr>
        <p:spPr>
          <a:xfrm>
            <a:off x="4155029" y="3016499"/>
            <a:ext cx="1825778" cy="520938"/>
          </a:xfrm>
          <a:prstGeom prst="rect">
            <a:avLst/>
          </a:prstGeom>
          <a:noFill/>
        </p:spPr>
        <p:txBody>
          <a:bodyPr wrap="square" lIns="86401" tIns="44221" rIns="86401" bIns="44221" rtlCol="0" anchor="b" anchorCtr="0">
            <a:noAutofit/>
          </a:bodyPr>
          <a:lstStyle/>
          <a:p>
            <a:pPr marL="0" lvl="0" indent="0" algn="ctr">
              <a:lnSpc>
                <a:spcPct val="120000"/>
              </a:lnSpc>
              <a:spcBef>
                <a:spcPts val="0"/>
              </a:spcBef>
              <a:spcAft>
                <a:spcPts val="0"/>
              </a:spcAft>
              <a:buSzPct val="100000"/>
            </a:pPr>
            <a:r>
              <a:rPr lang="zh-CN" altLang="en-US" sz="2400" b="1" spc="300" dirty="0">
                <a:solidFill>
                  <a:schemeClr val="dk1">
                    <a:lumMod val="75000"/>
                  </a:schemeClr>
                </a:solidFill>
                <a:latin typeface="Arial" panose="020B0604020202020204" pitchFamily="34" charset="0"/>
                <a:ea typeface="微软雅黑" panose="020B0503020204020204" pitchFamily="34" charset="-122"/>
                <a:sym typeface="+mn-ea"/>
              </a:rPr>
              <a:t>时空图</a:t>
            </a:r>
          </a:p>
        </p:txBody>
      </p:sp>
      <p:sp>
        <p:nvSpPr>
          <p:cNvPr id="76" name="文本框 75"/>
          <p:cNvSpPr txBox="1"/>
          <p:nvPr>
            <p:custDataLst>
              <p:tags r:id="rId12"/>
            </p:custDataLst>
          </p:nvPr>
        </p:nvSpPr>
        <p:spPr>
          <a:xfrm>
            <a:off x="7167480" y="1439272"/>
            <a:ext cx="1190834" cy="966980"/>
          </a:xfrm>
          <a:prstGeom prst="rect">
            <a:avLst/>
          </a:prstGeom>
          <a:noFill/>
        </p:spPr>
        <p:txBody>
          <a:bodyPr wrap="square" rtlCol="0">
            <a:normAutofit/>
          </a:bodyPr>
          <a:lstStyle/>
          <a:p>
            <a:pPr algn="ctr">
              <a:lnSpc>
                <a:spcPct val="130000"/>
              </a:lnSpc>
            </a:pPr>
            <a:r>
              <a:rPr lang="en-US" altLang="zh-CN" sz="3400" b="1" spc="150" dirty="0">
                <a:gradFill>
                  <a:gsLst>
                    <a:gs pos="0">
                      <a:schemeClr val="accent3"/>
                    </a:gs>
                    <a:gs pos="91000">
                      <a:schemeClr val="accent3">
                        <a:alpha val="0"/>
                      </a:schemeClr>
                    </a:gs>
                  </a:gsLst>
                  <a:lin ang="5400000" scaled="0"/>
                </a:gradFill>
                <a:latin typeface="Arial" panose="020B0604020202020204" pitchFamily="34" charset="0"/>
                <a:ea typeface="微软雅黑" panose="020B0503020204020204" pitchFamily="34" charset="-122"/>
                <a:sym typeface="Arial" panose="020B0604020202020204" pitchFamily="34" charset="0"/>
              </a:rPr>
              <a:t>P3</a:t>
            </a:r>
          </a:p>
        </p:txBody>
      </p:sp>
      <p:sp>
        <p:nvSpPr>
          <p:cNvPr id="104" name="文本框 103"/>
          <p:cNvSpPr txBox="1"/>
          <p:nvPr>
            <p:custDataLst>
              <p:tags r:id="rId13"/>
            </p:custDataLst>
          </p:nvPr>
        </p:nvSpPr>
        <p:spPr>
          <a:xfrm>
            <a:off x="6857081" y="2415406"/>
            <a:ext cx="1825778" cy="520938"/>
          </a:xfrm>
          <a:prstGeom prst="rect">
            <a:avLst/>
          </a:prstGeom>
          <a:noFill/>
        </p:spPr>
        <p:txBody>
          <a:bodyPr wrap="square" lIns="86401" tIns="44221" rIns="86401" bIns="44221" rtlCol="0" anchor="b" anchorCtr="0">
            <a:noAutofit/>
          </a:bodyPr>
          <a:lstStyle/>
          <a:p>
            <a:pPr marL="0" lvl="0" indent="0" algn="ctr">
              <a:lnSpc>
                <a:spcPct val="120000"/>
              </a:lnSpc>
              <a:spcBef>
                <a:spcPts val="0"/>
              </a:spcBef>
              <a:spcAft>
                <a:spcPts val="0"/>
              </a:spcAft>
              <a:buSzPct val="100000"/>
            </a:pPr>
            <a:r>
              <a:rPr lang="zh-CN" altLang="en-US" sz="2400" b="1" spc="300" dirty="0">
                <a:solidFill>
                  <a:schemeClr val="dk1">
                    <a:lumMod val="75000"/>
                  </a:schemeClr>
                </a:solidFill>
                <a:latin typeface="Arial" panose="020B0604020202020204" pitchFamily="34" charset="0"/>
                <a:ea typeface="微软雅黑" panose="020B0503020204020204" pitchFamily="34" charset="-122"/>
                <a:sym typeface="+mn-ea"/>
              </a:rPr>
              <a:t>预约表</a:t>
            </a:r>
          </a:p>
        </p:txBody>
      </p:sp>
      <p:sp>
        <p:nvSpPr>
          <p:cNvPr id="9" name="文本框 6"/>
          <p:cNvSpPr txBox="1"/>
          <p:nvPr>
            <p:custDataLst>
              <p:tags r:id="rId1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流水线的表示方法</a:t>
            </a:r>
          </a:p>
        </p:txBody>
      </p:sp>
      <p:pic>
        <p:nvPicPr>
          <p:cNvPr id="42" name="图片 41" descr="微信截图_20240112211134"/>
          <p:cNvPicPr>
            <a:picLocks noChangeAspect="1"/>
          </p:cNvPicPr>
          <p:nvPr>
            <p:custDataLst>
              <p:tags r:id="rId15"/>
            </p:custDataLst>
          </p:nvPr>
        </p:nvPicPr>
        <p:blipFill>
          <a:blip r:embed="rId18"/>
          <a:stretch>
            <a:fillRect/>
          </a:stretch>
        </p:blipFill>
        <p:spPr>
          <a:xfrm>
            <a:off x="9227820" y="201295"/>
            <a:ext cx="1895475" cy="485775"/>
          </a:xfrm>
          <a:prstGeom prst="rect">
            <a:avLst/>
          </a:prstGeom>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一个浮点加法器流水线的时空图</a:t>
            </a:r>
          </a:p>
        </p:txBody>
      </p:sp>
      <p:sp>
        <p:nvSpPr>
          <p:cNvPr id="4" name="TextBox 30"/>
          <p:cNvSpPr txBox="1"/>
          <p:nvPr>
            <p:custDataLst>
              <p:tags r:id="rId3"/>
            </p:custDataLst>
          </p:nvPr>
        </p:nvSpPr>
        <p:spPr>
          <a:xfrm>
            <a:off x="1007745" y="1252499"/>
            <a:ext cx="10655933" cy="520481"/>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r>
              <a:rPr lang="zh-CN" altLang="en-US" sz="2000" b="1" dirty="0">
                <a:solidFill>
                  <a:schemeClr val="dk1">
                    <a:lumMod val="75000"/>
                  </a:schemeClr>
                </a:solidFill>
                <a:latin typeface="Times New Roman" panose="02020603050405020304" pitchFamily="18" charset="0"/>
                <a:ea typeface="微软雅黑" panose="020B0503020204020204" pitchFamily="34" charset="-122"/>
                <a:sym typeface="+mn-ea"/>
              </a:rPr>
              <a:t>由求阶差、对阶、尾数加和规格化4个流水段组成</a:t>
            </a:r>
          </a:p>
        </p:txBody>
      </p:sp>
      <p:grpSp>
        <p:nvGrpSpPr>
          <p:cNvPr id="2" name="组合 1"/>
          <p:cNvGrpSpPr/>
          <p:nvPr/>
        </p:nvGrpSpPr>
        <p:grpSpPr>
          <a:xfrm>
            <a:off x="1007745" y="2304415"/>
            <a:ext cx="9418320" cy="3176270"/>
            <a:chOff x="10" y="3650"/>
            <a:chExt cx="14535" cy="4708"/>
          </a:xfrm>
        </p:grpSpPr>
        <p:sp>
          <p:nvSpPr>
            <p:cNvPr id="81924" name="Rectangle 5"/>
            <p:cNvSpPr/>
            <p:nvPr>
              <p:custDataLst>
                <p:tags r:id="rId5"/>
              </p:custDataLst>
            </p:nvPr>
          </p:nvSpPr>
          <p:spPr>
            <a:xfrm>
              <a:off x="2405" y="6823"/>
              <a:ext cx="1393" cy="770"/>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solidFill>
                    <a:srgbClr val="FF0000"/>
                  </a:solidFill>
                  <a:latin typeface="微软雅黑" panose="020B0503020204020204" pitchFamily="34" charset="-122"/>
                  <a:ea typeface="微软雅黑" panose="020B0503020204020204" pitchFamily="34" charset="-122"/>
                </a:rPr>
                <a:t>ED1</a:t>
              </a:r>
            </a:p>
          </p:txBody>
        </p:sp>
        <p:sp>
          <p:nvSpPr>
            <p:cNvPr id="81925" name="Line 6"/>
            <p:cNvSpPr/>
            <p:nvPr>
              <p:custDataLst>
                <p:tags r:id="rId6"/>
              </p:custDataLst>
            </p:nvPr>
          </p:nvSpPr>
          <p:spPr>
            <a:xfrm>
              <a:off x="2408" y="7590"/>
              <a:ext cx="12022" cy="0"/>
            </a:xfrm>
            <a:prstGeom prst="line">
              <a:avLst/>
            </a:prstGeom>
            <a:ln w="25400" cap="flat" cmpd="sng">
              <a:solidFill>
                <a:srgbClr val="FFC000"/>
              </a:solidFill>
              <a:prstDash val="solid"/>
              <a:headEnd type="none" w="med" len="med"/>
              <a:tailEnd type="stealth" w="med" len="med"/>
            </a:ln>
          </p:spPr>
        </p:sp>
        <p:sp>
          <p:nvSpPr>
            <p:cNvPr id="81926" name="Line 7"/>
            <p:cNvSpPr/>
            <p:nvPr>
              <p:custDataLst>
                <p:tags r:id="rId7"/>
              </p:custDataLst>
            </p:nvPr>
          </p:nvSpPr>
          <p:spPr>
            <a:xfrm flipV="1">
              <a:off x="2408" y="3870"/>
              <a:ext cx="0" cy="3720"/>
            </a:xfrm>
            <a:prstGeom prst="line">
              <a:avLst/>
            </a:prstGeom>
            <a:ln w="25400" cap="flat" cmpd="sng">
              <a:solidFill>
                <a:srgbClr val="FFC000"/>
              </a:solidFill>
              <a:prstDash val="solid"/>
              <a:headEnd type="none" w="med" len="med"/>
              <a:tailEnd type="stealth" w="med" len="med"/>
            </a:ln>
          </p:spPr>
        </p:sp>
        <p:sp>
          <p:nvSpPr>
            <p:cNvPr id="81927" name="Rectangle 8"/>
            <p:cNvSpPr/>
            <p:nvPr>
              <p:custDataLst>
                <p:tags r:id="rId8"/>
              </p:custDataLst>
            </p:nvPr>
          </p:nvSpPr>
          <p:spPr>
            <a:xfrm>
              <a:off x="13043" y="6825"/>
              <a:ext cx="1502" cy="76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dirty="0">
                  <a:latin typeface="微软雅黑" panose="020B0503020204020204" pitchFamily="34" charset="-122"/>
                  <a:ea typeface="微软雅黑" panose="020B0503020204020204" pitchFamily="34" charset="-122"/>
                </a:rPr>
                <a:t>时间</a:t>
              </a:r>
            </a:p>
          </p:txBody>
        </p:sp>
        <p:sp>
          <p:nvSpPr>
            <p:cNvPr id="81928" name="Rectangle 9"/>
            <p:cNvSpPr/>
            <p:nvPr>
              <p:custDataLst>
                <p:tags r:id="rId9"/>
              </p:custDataLst>
            </p:nvPr>
          </p:nvSpPr>
          <p:spPr>
            <a:xfrm>
              <a:off x="2408" y="3650"/>
              <a:ext cx="1502" cy="768"/>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dirty="0">
                  <a:latin typeface="微软雅黑" panose="020B0503020204020204" pitchFamily="34" charset="-122"/>
                  <a:ea typeface="微软雅黑" panose="020B0503020204020204" pitchFamily="34" charset="-122"/>
                </a:rPr>
                <a:t>空间</a:t>
              </a:r>
            </a:p>
          </p:txBody>
        </p:sp>
        <p:sp>
          <p:nvSpPr>
            <p:cNvPr id="81929" name="Rectangle 10"/>
            <p:cNvSpPr/>
            <p:nvPr>
              <p:custDataLst>
                <p:tags r:id="rId10"/>
              </p:custDataLst>
            </p:nvPr>
          </p:nvSpPr>
          <p:spPr>
            <a:xfrm>
              <a:off x="1945" y="7700"/>
              <a:ext cx="810" cy="658"/>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0</a:t>
              </a:r>
            </a:p>
          </p:txBody>
        </p:sp>
        <p:sp>
          <p:nvSpPr>
            <p:cNvPr id="81930" name="Rectangle 11"/>
            <p:cNvSpPr/>
            <p:nvPr>
              <p:custDataLst>
                <p:tags r:id="rId11"/>
              </p:custDataLst>
            </p:nvPr>
          </p:nvSpPr>
          <p:spPr>
            <a:xfrm>
              <a:off x="3448" y="7590"/>
              <a:ext cx="810" cy="658"/>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t</a:t>
              </a:r>
              <a:r>
                <a:rPr lang="en-US" altLang="zh-CN" sz="2000" baseline="-25000" dirty="0">
                  <a:latin typeface="微软雅黑" panose="020B0503020204020204" pitchFamily="34" charset="-122"/>
                  <a:ea typeface="微软雅黑" panose="020B0503020204020204" pitchFamily="34" charset="-122"/>
                </a:rPr>
                <a:t>1</a:t>
              </a:r>
            </a:p>
          </p:txBody>
        </p:sp>
        <p:sp>
          <p:nvSpPr>
            <p:cNvPr id="81931" name="Rectangle 12"/>
            <p:cNvSpPr/>
            <p:nvPr>
              <p:custDataLst>
                <p:tags r:id="rId12"/>
              </p:custDataLst>
            </p:nvPr>
          </p:nvSpPr>
          <p:spPr>
            <a:xfrm>
              <a:off x="4835" y="7590"/>
              <a:ext cx="810" cy="658"/>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t</a:t>
              </a:r>
              <a:r>
                <a:rPr lang="en-US" altLang="zh-CN" sz="2000" baseline="-25000" dirty="0">
                  <a:latin typeface="微软雅黑" panose="020B0503020204020204" pitchFamily="34" charset="-122"/>
                  <a:ea typeface="微软雅黑" panose="020B0503020204020204" pitchFamily="34" charset="-122"/>
                </a:rPr>
                <a:t>2</a:t>
              </a:r>
            </a:p>
          </p:txBody>
        </p:sp>
        <p:sp>
          <p:nvSpPr>
            <p:cNvPr id="81932" name="Rectangle 13"/>
            <p:cNvSpPr/>
            <p:nvPr>
              <p:custDataLst>
                <p:tags r:id="rId13"/>
              </p:custDataLst>
            </p:nvPr>
          </p:nvSpPr>
          <p:spPr>
            <a:xfrm>
              <a:off x="6223" y="7590"/>
              <a:ext cx="807" cy="658"/>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t</a:t>
              </a:r>
              <a:r>
                <a:rPr lang="en-US" altLang="zh-CN" sz="2000" baseline="-25000" dirty="0">
                  <a:latin typeface="微软雅黑" panose="020B0503020204020204" pitchFamily="34" charset="-122"/>
                  <a:ea typeface="微软雅黑" panose="020B0503020204020204" pitchFamily="34" charset="-122"/>
                </a:rPr>
                <a:t>3</a:t>
              </a:r>
            </a:p>
          </p:txBody>
        </p:sp>
        <p:sp>
          <p:nvSpPr>
            <p:cNvPr id="81933" name="Rectangle 14"/>
            <p:cNvSpPr/>
            <p:nvPr>
              <p:custDataLst>
                <p:tags r:id="rId14"/>
              </p:custDataLst>
            </p:nvPr>
          </p:nvSpPr>
          <p:spPr>
            <a:xfrm>
              <a:off x="7610" y="7590"/>
              <a:ext cx="808" cy="658"/>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t</a:t>
              </a:r>
              <a:r>
                <a:rPr lang="en-US" altLang="zh-CN" sz="2000" baseline="-25000" dirty="0">
                  <a:latin typeface="微软雅黑" panose="020B0503020204020204" pitchFamily="34" charset="-122"/>
                  <a:ea typeface="微软雅黑" panose="020B0503020204020204" pitchFamily="34" charset="-122"/>
                </a:rPr>
                <a:t>4</a:t>
              </a:r>
            </a:p>
          </p:txBody>
        </p:sp>
        <p:sp>
          <p:nvSpPr>
            <p:cNvPr id="81934" name="Rectangle 15"/>
            <p:cNvSpPr/>
            <p:nvPr>
              <p:custDataLst>
                <p:tags r:id="rId15"/>
              </p:custDataLst>
            </p:nvPr>
          </p:nvSpPr>
          <p:spPr>
            <a:xfrm>
              <a:off x="8998" y="7590"/>
              <a:ext cx="807" cy="658"/>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t</a:t>
              </a:r>
              <a:r>
                <a:rPr lang="en-US" altLang="zh-CN" sz="2000" baseline="-25000" dirty="0">
                  <a:latin typeface="微软雅黑" panose="020B0503020204020204" pitchFamily="34" charset="-122"/>
                  <a:ea typeface="微软雅黑" panose="020B0503020204020204" pitchFamily="34" charset="-122"/>
                </a:rPr>
                <a:t>5</a:t>
              </a:r>
            </a:p>
          </p:txBody>
        </p:sp>
        <p:sp>
          <p:nvSpPr>
            <p:cNvPr id="81935" name="Rectangle 16"/>
            <p:cNvSpPr/>
            <p:nvPr>
              <p:custDataLst>
                <p:tags r:id="rId16"/>
              </p:custDataLst>
            </p:nvPr>
          </p:nvSpPr>
          <p:spPr>
            <a:xfrm>
              <a:off x="3793" y="6823"/>
              <a:ext cx="1392" cy="770"/>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ED2</a:t>
              </a:r>
            </a:p>
          </p:txBody>
        </p:sp>
        <p:sp>
          <p:nvSpPr>
            <p:cNvPr id="81936" name="Rectangle 17"/>
            <p:cNvSpPr/>
            <p:nvPr>
              <p:custDataLst>
                <p:tags r:id="rId17"/>
              </p:custDataLst>
            </p:nvPr>
          </p:nvSpPr>
          <p:spPr>
            <a:xfrm>
              <a:off x="5180" y="6823"/>
              <a:ext cx="1393" cy="770"/>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ED3</a:t>
              </a:r>
            </a:p>
          </p:txBody>
        </p:sp>
        <p:sp>
          <p:nvSpPr>
            <p:cNvPr id="81937" name="Rectangle 18"/>
            <p:cNvSpPr/>
            <p:nvPr>
              <p:custDataLst>
                <p:tags r:id="rId18"/>
              </p:custDataLst>
            </p:nvPr>
          </p:nvSpPr>
          <p:spPr>
            <a:xfrm>
              <a:off x="6568" y="6823"/>
              <a:ext cx="1390" cy="770"/>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ED4</a:t>
              </a:r>
            </a:p>
          </p:txBody>
        </p:sp>
        <p:sp>
          <p:nvSpPr>
            <p:cNvPr id="81938" name="Rectangle 19"/>
            <p:cNvSpPr/>
            <p:nvPr>
              <p:custDataLst>
                <p:tags r:id="rId19"/>
              </p:custDataLst>
            </p:nvPr>
          </p:nvSpPr>
          <p:spPr>
            <a:xfrm>
              <a:off x="7953" y="6823"/>
              <a:ext cx="1392" cy="770"/>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ED5</a:t>
              </a:r>
            </a:p>
          </p:txBody>
        </p:sp>
        <p:sp>
          <p:nvSpPr>
            <p:cNvPr id="81939" name="Rectangle 20"/>
            <p:cNvSpPr/>
            <p:nvPr>
              <p:custDataLst>
                <p:tags r:id="rId20"/>
              </p:custDataLst>
            </p:nvPr>
          </p:nvSpPr>
          <p:spPr>
            <a:xfrm>
              <a:off x="3793" y="6055"/>
              <a:ext cx="1392" cy="773"/>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solidFill>
                    <a:srgbClr val="FF0000"/>
                  </a:solidFill>
                  <a:latin typeface="微软雅黑" panose="020B0503020204020204" pitchFamily="34" charset="-122"/>
                  <a:ea typeface="微软雅黑" panose="020B0503020204020204" pitchFamily="34" charset="-122"/>
                </a:rPr>
                <a:t>EA1</a:t>
              </a:r>
            </a:p>
          </p:txBody>
        </p:sp>
        <p:sp>
          <p:nvSpPr>
            <p:cNvPr id="81940" name="Rectangle 21"/>
            <p:cNvSpPr/>
            <p:nvPr>
              <p:custDataLst>
                <p:tags r:id="rId21"/>
              </p:custDataLst>
            </p:nvPr>
          </p:nvSpPr>
          <p:spPr>
            <a:xfrm>
              <a:off x="5180" y="6055"/>
              <a:ext cx="1393" cy="773"/>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EA2</a:t>
              </a:r>
            </a:p>
          </p:txBody>
        </p:sp>
        <p:sp>
          <p:nvSpPr>
            <p:cNvPr id="81941" name="Rectangle 22"/>
            <p:cNvSpPr/>
            <p:nvPr>
              <p:custDataLst>
                <p:tags r:id="rId22"/>
              </p:custDataLst>
            </p:nvPr>
          </p:nvSpPr>
          <p:spPr>
            <a:xfrm>
              <a:off x="6568" y="6055"/>
              <a:ext cx="1390" cy="773"/>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EA3</a:t>
              </a:r>
            </a:p>
          </p:txBody>
        </p:sp>
        <p:sp>
          <p:nvSpPr>
            <p:cNvPr id="81942" name="Rectangle 23"/>
            <p:cNvSpPr/>
            <p:nvPr>
              <p:custDataLst>
                <p:tags r:id="rId23"/>
              </p:custDataLst>
            </p:nvPr>
          </p:nvSpPr>
          <p:spPr>
            <a:xfrm>
              <a:off x="7953" y="6055"/>
              <a:ext cx="1392" cy="773"/>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EA4</a:t>
              </a:r>
            </a:p>
          </p:txBody>
        </p:sp>
        <p:sp>
          <p:nvSpPr>
            <p:cNvPr id="81943" name="Rectangle 24"/>
            <p:cNvSpPr/>
            <p:nvPr>
              <p:custDataLst>
                <p:tags r:id="rId24"/>
              </p:custDataLst>
            </p:nvPr>
          </p:nvSpPr>
          <p:spPr>
            <a:xfrm>
              <a:off x="9340" y="6055"/>
              <a:ext cx="1393" cy="773"/>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EA5</a:t>
              </a:r>
            </a:p>
          </p:txBody>
        </p:sp>
        <p:sp>
          <p:nvSpPr>
            <p:cNvPr id="81944" name="Rectangle 25"/>
            <p:cNvSpPr/>
            <p:nvPr>
              <p:custDataLst>
                <p:tags r:id="rId25"/>
              </p:custDataLst>
            </p:nvPr>
          </p:nvSpPr>
          <p:spPr>
            <a:xfrm>
              <a:off x="5180" y="5290"/>
              <a:ext cx="1393" cy="770"/>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solidFill>
                    <a:srgbClr val="FF0000"/>
                  </a:solidFill>
                  <a:latin typeface="微软雅黑" panose="020B0503020204020204" pitchFamily="34" charset="-122"/>
                  <a:ea typeface="微软雅黑" panose="020B0503020204020204" pitchFamily="34" charset="-122"/>
                </a:rPr>
                <a:t>MA1</a:t>
              </a:r>
            </a:p>
          </p:txBody>
        </p:sp>
        <p:sp>
          <p:nvSpPr>
            <p:cNvPr id="81945" name="Rectangle 26"/>
            <p:cNvSpPr/>
            <p:nvPr>
              <p:custDataLst>
                <p:tags r:id="rId26"/>
              </p:custDataLst>
            </p:nvPr>
          </p:nvSpPr>
          <p:spPr>
            <a:xfrm>
              <a:off x="6568" y="5290"/>
              <a:ext cx="1390" cy="770"/>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MA2</a:t>
              </a:r>
            </a:p>
          </p:txBody>
        </p:sp>
        <p:sp>
          <p:nvSpPr>
            <p:cNvPr id="81946" name="Rectangle 27"/>
            <p:cNvSpPr/>
            <p:nvPr>
              <p:custDataLst>
                <p:tags r:id="rId27"/>
              </p:custDataLst>
            </p:nvPr>
          </p:nvSpPr>
          <p:spPr>
            <a:xfrm>
              <a:off x="7953" y="5290"/>
              <a:ext cx="1392" cy="770"/>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MA3</a:t>
              </a:r>
            </a:p>
          </p:txBody>
        </p:sp>
        <p:sp>
          <p:nvSpPr>
            <p:cNvPr id="81947" name="Rectangle 28"/>
            <p:cNvSpPr/>
            <p:nvPr>
              <p:custDataLst>
                <p:tags r:id="rId28"/>
              </p:custDataLst>
            </p:nvPr>
          </p:nvSpPr>
          <p:spPr>
            <a:xfrm>
              <a:off x="9340" y="5290"/>
              <a:ext cx="1393" cy="770"/>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MA4</a:t>
              </a:r>
            </a:p>
          </p:txBody>
        </p:sp>
        <p:sp>
          <p:nvSpPr>
            <p:cNvPr id="81948" name="Rectangle 29"/>
            <p:cNvSpPr/>
            <p:nvPr>
              <p:custDataLst>
                <p:tags r:id="rId29"/>
              </p:custDataLst>
            </p:nvPr>
          </p:nvSpPr>
          <p:spPr>
            <a:xfrm>
              <a:off x="10728" y="5290"/>
              <a:ext cx="1392" cy="770"/>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MA5</a:t>
              </a:r>
            </a:p>
          </p:txBody>
        </p:sp>
        <p:sp>
          <p:nvSpPr>
            <p:cNvPr id="81949" name="Rectangle 30"/>
            <p:cNvSpPr/>
            <p:nvPr>
              <p:custDataLst>
                <p:tags r:id="rId30"/>
              </p:custDataLst>
            </p:nvPr>
          </p:nvSpPr>
          <p:spPr>
            <a:xfrm>
              <a:off x="6568" y="4523"/>
              <a:ext cx="1390" cy="772"/>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solidFill>
                    <a:srgbClr val="FF0000"/>
                  </a:solidFill>
                  <a:latin typeface="微软雅黑" panose="020B0503020204020204" pitchFamily="34" charset="-122"/>
                  <a:ea typeface="微软雅黑" panose="020B0503020204020204" pitchFamily="34" charset="-122"/>
                </a:rPr>
                <a:t>NL1</a:t>
              </a:r>
            </a:p>
          </p:txBody>
        </p:sp>
        <p:sp>
          <p:nvSpPr>
            <p:cNvPr id="81950" name="Rectangle 31"/>
            <p:cNvSpPr/>
            <p:nvPr>
              <p:custDataLst>
                <p:tags r:id="rId31"/>
              </p:custDataLst>
            </p:nvPr>
          </p:nvSpPr>
          <p:spPr>
            <a:xfrm>
              <a:off x="7953" y="4523"/>
              <a:ext cx="1392" cy="772"/>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NL2</a:t>
              </a:r>
            </a:p>
          </p:txBody>
        </p:sp>
        <p:sp>
          <p:nvSpPr>
            <p:cNvPr id="81951" name="Rectangle 32"/>
            <p:cNvSpPr/>
            <p:nvPr>
              <p:custDataLst>
                <p:tags r:id="rId32"/>
              </p:custDataLst>
            </p:nvPr>
          </p:nvSpPr>
          <p:spPr>
            <a:xfrm>
              <a:off x="9340" y="4523"/>
              <a:ext cx="1393" cy="772"/>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NL3</a:t>
              </a:r>
            </a:p>
          </p:txBody>
        </p:sp>
        <p:sp>
          <p:nvSpPr>
            <p:cNvPr id="81952" name="Rectangle 33"/>
            <p:cNvSpPr/>
            <p:nvPr>
              <p:custDataLst>
                <p:tags r:id="rId33"/>
              </p:custDataLst>
            </p:nvPr>
          </p:nvSpPr>
          <p:spPr>
            <a:xfrm>
              <a:off x="10728" y="4523"/>
              <a:ext cx="1392" cy="772"/>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NL4</a:t>
              </a:r>
            </a:p>
          </p:txBody>
        </p:sp>
        <p:sp>
          <p:nvSpPr>
            <p:cNvPr id="81953" name="Rectangle 34"/>
            <p:cNvSpPr/>
            <p:nvPr>
              <p:custDataLst>
                <p:tags r:id="rId34"/>
              </p:custDataLst>
            </p:nvPr>
          </p:nvSpPr>
          <p:spPr>
            <a:xfrm>
              <a:off x="12115" y="4523"/>
              <a:ext cx="1393" cy="772"/>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NL5</a:t>
              </a:r>
            </a:p>
          </p:txBody>
        </p:sp>
        <p:sp>
          <p:nvSpPr>
            <p:cNvPr id="81954" name="Rectangle 35"/>
            <p:cNvSpPr/>
            <p:nvPr>
              <p:custDataLst>
                <p:tags r:id="rId35"/>
              </p:custDataLst>
            </p:nvPr>
          </p:nvSpPr>
          <p:spPr>
            <a:xfrm>
              <a:off x="10383" y="7590"/>
              <a:ext cx="810" cy="658"/>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t</a:t>
              </a:r>
              <a:r>
                <a:rPr lang="en-US" altLang="zh-CN" sz="2000" baseline="-25000" dirty="0">
                  <a:latin typeface="微软雅黑" panose="020B0503020204020204" pitchFamily="34" charset="-122"/>
                  <a:ea typeface="微软雅黑" panose="020B0503020204020204" pitchFamily="34" charset="-122"/>
                </a:rPr>
                <a:t>6</a:t>
              </a:r>
            </a:p>
          </p:txBody>
        </p:sp>
        <p:sp>
          <p:nvSpPr>
            <p:cNvPr id="81955" name="Rectangle 36"/>
            <p:cNvSpPr/>
            <p:nvPr>
              <p:custDataLst>
                <p:tags r:id="rId36"/>
              </p:custDataLst>
            </p:nvPr>
          </p:nvSpPr>
          <p:spPr>
            <a:xfrm>
              <a:off x="11770" y="7590"/>
              <a:ext cx="810" cy="658"/>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t</a:t>
              </a:r>
              <a:r>
                <a:rPr lang="en-US" altLang="zh-CN" sz="2000" baseline="-25000" dirty="0">
                  <a:latin typeface="微软雅黑" panose="020B0503020204020204" pitchFamily="34" charset="-122"/>
                  <a:ea typeface="微软雅黑" panose="020B0503020204020204" pitchFamily="34" charset="-122"/>
                </a:rPr>
                <a:t>7</a:t>
              </a:r>
            </a:p>
          </p:txBody>
        </p:sp>
        <p:sp>
          <p:nvSpPr>
            <p:cNvPr id="81956" name="Rectangle 37"/>
            <p:cNvSpPr/>
            <p:nvPr>
              <p:custDataLst>
                <p:tags r:id="rId37"/>
              </p:custDataLst>
            </p:nvPr>
          </p:nvSpPr>
          <p:spPr>
            <a:xfrm>
              <a:off x="13043" y="7590"/>
              <a:ext cx="810" cy="658"/>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latin typeface="微软雅黑" panose="020B0503020204020204" pitchFamily="34" charset="-122"/>
                  <a:ea typeface="微软雅黑" panose="020B0503020204020204" pitchFamily="34" charset="-122"/>
                </a:rPr>
                <a:t>t</a:t>
              </a:r>
              <a:r>
                <a:rPr lang="en-US" altLang="zh-CN" sz="2000" baseline="-25000" dirty="0">
                  <a:latin typeface="微软雅黑" panose="020B0503020204020204" pitchFamily="34" charset="-122"/>
                  <a:ea typeface="微软雅黑" panose="020B0503020204020204" pitchFamily="34" charset="-122"/>
                </a:rPr>
                <a:t>8</a:t>
              </a:r>
            </a:p>
          </p:txBody>
        </p:sp>
        <p:sp>
          <p:nvSpPr>
            <p:cNvPr id="81957" name="Rectangle 38"/>
            <p:cNvSpPr/>
            <p:nvPr>
              <p:custDataLst>
                <p:tags r:id="rId38"/>
              </p:custDataLst>
            </p:nvPr>
          </p:nvSpPr>
          <p:spPr>
            <a:xfrm>
              <a:off x="10" y="4460"/>
              <a:ext cx="2298" cy="76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规格化</a:t>
              </a:r>
              <a:r>
                <a:rPr lang="en-US" altLang="zh-CN"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NL</a:t>
              </a:r>
              <a:endParaRPr lang="zh-CN" altLang="en-US"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1958" name="Rectangle 39"/>
            <p:cNvSpPr/>
            <p:nvPr>
              <p:custDataLst>
                <p:tags r:id="rId39"/>
              </p:custDataLst>
            </p:nvPr>
          </p:nvSpPr>
          <p:spPr>
            <a:xfrm>
              <a:off x="13" y="5263"/>
              <a:ext cx="2295" cy="76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尾数加</a:t>
              </a:r>
              <a:r>
                <a:rPr lang="en-US" altLang="zh-CN"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MA</a:t>
              </a:r>
              <a:endParaRPr lang="zh-CN" altLang="en-US"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1959" name="Rectangle 40"/>
            <p:cNvSpPr/>
            <p:nvPr>
              <p:custDataLst>
                <p:tags r:id="rId40"/>
              </p:custDataLst>
            </p:nvPr>
          </p:nvSpPr>
          <p:spPr>
            <a:xfrm>
              <a:off x="165" y="6063"/>
              <a:ext cx="2143" cy="767"/>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r" eaLnBrk="1" hangingPunct="1">
                <a:lnSpc>
                  <a:spcPct val="80000"/>
                </a:lnSpc>
                <a:spcBef>
                  <a:spcPct val="0"/>
                </a:spcBef>
                <a:buClr>
                  <a:schemeClr val="bg1"/>
                </a:buClr>
                <a:buFontTx/>
                <a:buNone/>
              </a:pPr>
              <a:r>
                <a:rPr lang="zh-CN" altLang="en-US"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对阶</a:t>
              </a:r>
              <a:r>
                <a:rPr lang="en-US" altLang="zh-CN"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MA</a:t>
              </a:r>
              <a:endParaRPr lang="zh-CN" altLang="en-US"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1960" name="Rectangle 41"/>
            <p:cNvSpPr/>
            <p:nvPr>
              <p:custDataLst>
                <p:tags r:id="rId41"/>
              </p:custDataLst>
            </p:nvPr>
          </p:nvSpPr>
          <p:spPr>
            <a:xfrm>
              <a:off x="165" y="6865"/>
              <a:ext cx="2143" cy="768"/>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r" eaLnBrk="1" hangingPunct="1">
                <a:lnSpc>
                  <a:spcPct val="80000"/>
                </a:lnSpc>
                <a:spcBef>
                  <a:spcPct val="0"/>
                </a:spcBef>
                <a:buClr>
                  <a:schemeClr val="bg1"/>
                </a:buClr>
                <a:buFontTx/>
                <a:buNone/>
              </a:pPr>
              <a:r>
                <a:rPr lang="zh-CN" altLang="en-US"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求阶差</a:t>
              </a:r>
              <a:r>
                <a:rPr lang="en-US" altLang="zh-CN"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ED</a:t>
              </a:r>
              <a:endParaRPr lang="zh-CN" altLang="en-US"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5" name="图片 4" descr="微信截图_20240112211134"/>
          <p:cNvPicPr>
            <a:picLocks noChangeAspect="1"/>
          </p:cNvPicPr>
          <p:nvPr>
            <p:custDataLst>
              <p:tags r:id="rId4"/>
            </p:custDataLst>
          </p:nvPr>
        </p:nvPicPr>
        <p:blipFill>
          <a:blip r:embed="rId44"/>
          <a:stretch>
            <a:fillRect/>
          </a:stretch>
        </p:blipFill>
        <p:spPr>
          <a:xfrm>
            <a:off x="9227820" y="201295"/>
            <a:ext cx="1895475" cy="485775"/>
          </a:xfrm>
          <a:prstGeom prst="rect">
            <a:avLst/>
          </a:prstGeom>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414020" y="1151890"/>
            <a:ext cx="10655300" cy="5039360"/>
          </a:xfrm>
          <a:prstGeom prst="rect">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17"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流水线技术</a:t>
            </a:r>
          </a:p>
        </p:txBody>
      </p:sp>
      <p:pic>
        <p:nvPicPr>
          <p:cNvPr id="19" name="图片 18" descr="placingpictureplaceholder"/>
          <p:cNvPicPr>
            <a:picLocks noChangeAspect="1"/>
          </p:cNvPicPr>
          <p:nvPr>
            <p:custDataLst>
              <p:tags r:id="rId4"/>
            </p:custDataLst>
          </p:nvPr>
        </p:nvPicPr>
        <p:blipFill>
          <a:blip r:embed="rId10"/>
          <a:stretch>
            <a:fillRect/>
          </a:stretch>
        </p:blipFill>
        <p:spPr>
          <a:xfrm>
            <a:off x="6191885" y="1367587"/>
            <a:ext cx="2962656" cy="1962912"/>
          </a:xfrm>
          <a:prstGeom prst="rect">
            <a:avLst/>
          </a:prstGeom>
        </p:spPr>
      </p:pic>
      <p:graphicFrame>
        <p:nvGraphicFramePr>
          <p:cNvPr id="15" name="Object 9"/>
          <p:cNvGraphicFramePr>
            <a:graphicFrameLocks noChangeAspect="1"/>
          </p:cNvGraphicFramePr>
          <p:nvPr>
            <p:custDataLst>
              <p:tags r:id="rId5"/>
            </p:custDataLst>
          </p:nvPr>
        </p:nvGraphicFramePr>
        <p:xfrm>
          <a:off x="5184140" y="3311525"/>
          <a:ext cx="4938395" cy="2790190"/>
        </p:xfrm>
        <a:graphic>
          <a:graphicData uri="http://schemas.openxmlformats.org/presentationml/2006/ole">
            <mc:AlternateContent xmlns:mc="http://schemas.openxmlformats.org/markup-compatibility/2006">
              <mc:Choice xmlns:v="urn:schemas-microsoft-com:vml" Requires="v">
                <p:oleObj r:id="rId11" imgW="9482455" imgH="5599430" progId="Visio.Drawing.11">
                  <p:embed/>
                </p:oleObj>
              </mc:Choice>
              <mc:Fallback>
                <p:oleObj r:id="rId11" imgW="9482455" imgH="5599430" progId="Visio.Drawing.11">
                  <p:embed/>
                  <p:pic>
                    <p:nvPicPr>
                      <p:cNvPr id="0" name="图片 3077"/>
                      <p:cNvPicPr/>
                      <p:nvPr/>
                    </p:nvPicPr>
                    <p:blipFill>
                      <a:blip r:embed="rId12"/>
                      <a:stretch>
                        <a:fillRect/>
                      </a:stretch>
                    </p:blipFill>
                    <p:spPr>
                      <a:xfrm>
                        <a:off x="5184140" y="3311525"/>
                        <a:ext cx="4938395" cy="2790190"/>
                      </a:xfrm>
                      <a:prstGeom prst="rect">
                        <a:avLst/>
                      </a:prstGeom>
                      <a:noFill/>
                      <a:ln w="38100">
                        <a:noFill/>
                        <a:miter/>
                      </a:ln>
                    </p:spPr>
                  </p:pic>
                </p:oleObj>
              </mc:Fallback>
            </mc:AlternateContent>
          </a:graphicData>
        </a:graphic>
      </p:graphicFrame>
      <p:sp>
        <p:nvSpPr>
          <p:cNvPr id="31" name="TextBox 30"/>
          <p:cNvSpPr txBox="1"/>
          <p:nvPr>
            <p:custDataLst>
              <p:tags r:id="rId6"/>
            </p:custDataLst>
          </p:nvPr>
        </p:nvSpPr>
        <p:spPr>
          <a:xfrm>
            <a:off x="1007745" y="1799590"/>
            <a:ext cx="3979545" cy="3651250"/>
          </a:xfrm>
          <a:prstGeom prst="rect">
            <a:avLst/>
          </a:prstGeom>
          <a:noFill/>
        </p:spPr>
        <p:txBody>
          <a:bodyPr wrap="square" rtlCol="0">
            <a:spAutoFit/>
          </a:bodyPr>
          <a:lstStyle/>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流水线技术应用</a:t>
            </a:r>
          </a:p>
          <a:p>
            <a:pPr marL="730250" lvl="1"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CISC结构</a:t>
            </a:r>
          </a:p>
          <a:p>
            <a:pPr marL="1187450" lvl="2"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Intel Atom</a:t>
            </a:r>
          </a:p>
          <a:p>
            <a:pPr marL="730250" lvl="1"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RISC结构</a:t>
            </a:r>
          </a:p>
          <a:p>
            <a:pPr marL="1187450" lvl="2"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IBM Power4</a:t>
            </a:r>
          </a:p>
          <a:p>
            <a:pPr marL="1187450" lvl="2"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IBM Power5</a:t>
            </a:r>
          </a:p>
          <a:p>
            <a:pPr marL="1187450" lvl="2"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IBM Power6</a:t>
            </a:r>
          </a:p>
          <a:p>
            <a:pPr marL="1187450" lvl="2"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DLX 处理器</a:t>
            </a:r>
          </a:p>
        </p:txBody>
      </p:sp>
      <p:pic>
        <p:nvPicPr>
          <p:cNvPr id="42" name="图片 41" descr="微信截图_20240112211134"/>
          <p:cNvPicPr>
            <a:picLocks noChangeAspect="1"/>
          </p:cNvPicPr>
          <p:nvPr>
            <p:custDataLst>
              <p:tags r:id="rId7"/>
            </p:custDataLst>
          </p:nvPr>
        </p:nvPicPr>
        <p:blipFill>
          <a:blip r:embed="rId13"/>
          <a:stretch>
            <a:fillRect/>
          </a:stretch>
        </p:blipFill>
        <p:spPr>
          <a:xfrm>
            <a:off x="922782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5.2.1 基本概念——流水分类</a:t>
            </a:r>
          </a:p>
        </p:txBody>
      </p:sp>
      <p:pic>
        <p:nvPicPr>
          <p:cNvPr id="87044" name="Picture 4"/>
          <p:cNvPicPr>
            <a:picLocks noChangeAspect="1"/>
          </p:cNvPicPr>
          <p:nvPr>
            <p:custDataLst>
              <p:tags r:id="rId3"/>
            </p:custDataLst>
          </p:nvPr>
        </p:nvPicPr>
        <p:blipFill>
          <a:blip r:embed="rId7"/>
          <a:stretch>
            <a:fillRect/>
          </a:stretch>
        </p:blipFill>
        <p:spPr>
          <a:xfrm>
            <a:off x="1367790" y="1151890"/>
            <a:ext cx="8857615" cy="4923155"/>
          </a:xfrm>
          <a:prstGeom prst="rect">
            <a:avLst/>
          </a:prstGeom>
          <a:noFill/>
          <a:ln w="9525">
            <a:noFill/>
          </a:ln>
        </p:spPr>
      </p:pic>
      <p:pic>
        <p:nvPicPr>
          <p:cNvPr id="42" name="图片 41" descr="微信截图_20240112211134"/>
          <p:cNvPicPr>
            <a:picLocks noChangeAspect="1"/>
          </p:cNvPicPr>
          <p:nvPr>
            <p:custDataLst>
              <p:tags r:id="rId4"/>
            </p:custDataLst>
          </p:nvPr>
        </p:nvPicPr>
        <p:blipFill>
          <a:blip r:embed="rId8"/>
          <a:stretch>
            <a:fillRect/>
          </a:stretch>
        </p:blipFill>
        <p:spPr>
          <a:xfrm>
            <a:off x="9227820" y="201295"/>
            <a:ext cx="1895475" cy="485775"/>
          </a:xfrm>
          <a:prstGeom prst="rect">
            <a:avLst/>
          </a:prstGeom>
        </p:spPr>
      </p:pic>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5.2.1 基本概念——流水分类</a:t>
            </a:r>
          </a:p>
        </p:txBody>
      </p:sp>
      <p:sp>
        <p:nvSpPr>
          <p:cNvPr id="10" name="图文框 9"/>
          <p:cNvSpPr/>
          <p:nvPr>
            <p:custDataLst>
              <p:tags r:id="rId3"/>
            </p:custDataLst>
          </p:nvPr>
        </p:nvSpPr>
        <p:spPr>
          <a:xfrm>
            <a:off x="1099628" y="1279301"/>
            <a:ext cx="9320835" cy="4912332"/>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510" b="1">
              <a:solidFill>
                <a:schemeClr val="lt1"/>
              </a:solidFill>
              <a:latin typeface="微软雅黑" panose="020B0503020204020204" pitchFamily="34" charset="-122"/>
              <a:ea typeface="微软雅黑" panose="020B0503020204020204" pitchFamily="34" charset="-122"/>
            </a:endParaRPr>
          </a:p>
        </p:txBody>
      </p:sp>
      <p:sp>
        <p:nvSpPr>
          <p:cNvPr id="11" name="任意多边形: 形状 20"/>
          <p:cNvSpPr>
            <a:spLocks noChangeAspect="1"/>
          </p:cNvSpPr>
          <p:nvPr>
            <p:custDataLst>
              <p:tags r:id="rId4"/>
            </p:custDataLst>
          </p:nvPr>
        </p:nvSpPr>
        <p:spPr>
          <a:xfrm rot="10800000" flipH="1" flipV="1">
            <a:off x="1548344" y="1151767"/>
            <a:ext cx="832886" cy="65707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12" name="任意多边形: 形状 19"/>
          <p:cNvSpPr>
            <a:spLocks noChangeAspect="1"/>
          </p:cNvSpPr>
          <p:nvPr>
            <p:custDataLst>
              <p:tags r:id="rId5"/>
            </p:custDataLst>
          </p:nvPr>
        </p:nvSpPr>
        <p:spPr>
          <a:xfrm rot="10800000" flipH="1" flipV="1">
            <a:off x="1399295" y="1151767"/>
            <a:ext cx="832886" cy="65707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2" name="TextBox 30"/>
          <p:cNvSpPr txBox="1"/>
          <p:nvPr>
            <p:custDataLst>
              <p:tags r:id="rId6"/>
            </p:custDataLst>
          </p:nvPr>
        </p:nvSpPr>
        <p:spPr>
          <a:xfrm>
            <a:off x="2087880" y="2087880"/>
            <a:ext cx="10686415" cy="1476375"/>
          </a:xfrm>
          <a:prstGeom prst="rect">
            <a:avLst/>
          </a:prstGeom>
          <a:noFill/>
        </p:spPr>
        <p:txBody>
          <a:bodyPr wrap="square" rtlCol="0">
            <a:spAutoFit/>
          </a:bodyPr>
          <a:lstStyle/>
          <a:p>
            <a:pPr marL="0" indent="0" eaLnBrk="1" latinLnBrk="0" hangingPunct="1">
              <a:lnSpc>
                <a:spcPct val="150000"/>
              </a:lnSpc>
              <a:spcBef>
                <a:spcPts val="0"/>
              </a:spcBef>
              <a:spcAft>
                <a:spcPts val="0"/>
              </a:spcAft>
              <a:buSzPct val="70000"/>
              <a:buFont typeface="Wingdings" panose="05000000000000000000" pitchFamily="2" charset="2"/>
              <a:buNone/>
            </a:pPr>
            <a:r>
              <a:rPr lang="zh-CN" altLang="en-US" sz="2000" b="1" dirty="0">
                <a:solidFill>
                  <a:srgbClr val="0000CC"/>
                </a:solidFill>
                <a:latin typeface="微软雅黑" panose="020B0503020204020204" pitchFamily="34" charset="-122"/>
                <a:ea typeface="微软雅黑" panose="020B0503020204020204" pitchFamily="34" charset="-122"/>
                <a:sym typeface="+mn-ea"/>
              </a:rPr>
              <a:t>①</a:t>
            </a:r>
            <a:r>
              <a:rPr lang="en-US" altLang="zh-CN" sz="2000" b="1" dirty="0">
                <a:solidFill>
                  <a:srgbClr val="0000CC"/>
                </a:solidFill>
                <a:latin typeface="微软雅黑" panose="020B0503020204020204" pitchFamily="34" charset="-122"/>
                <a:ea typeface="微软雅黑" panose="020B0503020204020204" pitchFamily="34" charset="-122"/>
                <a:sym typeface="+mn-ea"/>
              </a:rPr>
              <a:t> </a:t>
            </a:r>
            <a:r>
              <a:rPr lang="zh-CN" altLang="en-US" sz="2000" b="1" dirty="0">
                <a:solidFill>
                  <a:srgbClr val="0000CC"/>
                </a:solidFill>
                <a:latin typeface="微软雅黑" panose="020B0503020204020204" pitchFamily="34" charset="-122"/>
                <a:ea typeface="微软雅黑" panose="020B0503020204020204" pitchFamily="34" charset="-122"/>
                <a:sym typeface="+mn-ea"/>
              </a:rPr>
              <a:t>按流水处理的级别</a:t>
            </a:r>
          </a:p>
          <a:p>
            <a:pPr marL="457200" lvl="1" indent="0" eaLnBrk="1" latinLnBrk="0" hangingPunct="1">
              <a:lnSpc>
                <a:spcPct val="150000"/>
              </a:lnSpc>
              <a:spcBef>
                <a:spcPts val="0"/>
              </a:spcBef>
              <a:spcAft>
                <a:spcPts val="0"/>
              </a:spcAft>
              <a:buSzPct val="70000"/>
              <a:buFont typeface="Wingdings" panose="05000000000000000000" pitchFamily="2" charset="2"/>
              <a:buNone/>
            </a:pPr>
            <a:r>
              <a:rPr lang="zh-CN" altLang="en-US" sz="2000" b="1" dirty="0">
                <a:solidFill>
                  <a:srgbClr val="FF0000"/>
                </a:solidFill>
                <a:latin typeface="微软雅黑" panose="020B0503020204020204" pitchFamily="34" charset="-122"/>
                <a:ea typeface="微软雅黑" panose="020B0503020204020204" pitchFamily="34" charset="-122"/>
                <a:sym typeface="+mn-ea"/>
              </a:rPr>
              <a:t>部件级（操作流水线）</a:t>
            </a:r>
          </a:p>
          <a:p>
            <a:pPr marL="457200" lvl="1" indent="0" eaLnBrk="1" latinLnBrk="0" hangingPunct="1">
              <a:lnSpc>
                <a:spcPct val="150000"/>
              </a:lnSpc>
              <a:spcBef>
                <a:spcPts val="0"/>
              </a:spcBef>
              <a:spcAft>
                <a:spcPts val="0"/>
              </a:spcAft>
              <a:buSzPct val="70000"/>
              <a:buFont typeface="Wingdings" panose="05000000000000000000" pitchFamily="2" charset="2"/>
              <a:buNone/>
            </a:pPr>
            <a:r>
              <a:rPr lang="zh-CN" altLang="en-US" sz="2000" dirty="0">
                <a:solidFill>
                  <a:srgbClr val="294A5A"/>
                </a:solidFill>
                <a:latin typeface="微软雅黑" panose="020B0503020204020204" pitchFamily="34" charset="-122"/>
                <a:ea typeface="微软雅黑" panose="020B0503020204020204" pitchFamily="34" charset="-122"/>
                <a:sym typeface="+mn-ea"/>
              </a:rPr>
              <a:t>例如，浮点加法器流水线，</a:t>
            </a:r>
            <a:r>
              <a:rPr lang="zh-CN" altLang="en-US" sz="2000" dirty="0">
                <a:solidFill>
                  <a:srgbClr val="0000CC"/>
                </a:solidFill>
                <a:latin typeface="微软雅黑" panose="020B0503020204020204" pitchFamily="34" charset="-122"/>
                <a:ea typeface="微软雅黑" panose="020B0503020204020204" pitchFamily="34" charset="-122"/>
                <a:sym typeface="+mn-ea"/>
              </a:rPr>
              <a:t>子部件</a:t>
            </a:r>
            <a:r>
              <a:rPr lang="zh-CN" altLang="en-US" sz="2000" dirty="0">
                <a:solidFill>
                  <a:srgbClr val="294A5A"/>
                </a:solidFill>
                <a:latin typeface="微软雅黑" panose="020B0503020204020204" pitchFamily="34" charset="-122"/>
                <a:ea typeface="微软雅黑" panose="020B0503020204020204" pitchFamily="34" charset="-122"/>
                <a:sym typeface="+mn-ea"/>
              </a:rPr>
              <a:t>之间的流水</a:t>
            </a:r>
          </a:p>
        </p:txBody>
      </p:sp>
      <p:grpSp>
        <p:nvGrpSpPr>
          <p:cNvPr id="88067" name="Group 4"/>
          <p:cNvGrpSpPr/>
          <p:nvPr/>
        </p:nvGrpSpPr>
        <p:grpSpPr>
          <a:xfrm>
            <a:off x="1871663" y="4031615"/>
            <a:ext cx="7696200" cy="839788"/>
            <a:chOff x="384" y="2256"/>
            <a:chExt cx="4848" cy="529"/>
          </a:xfrm>
        </p:grpSpPr>
        <p:sp>
          <p:nvSpPr>
            <p:cNvPr id="88069" name="Rectangle 5"/>
            <p:cNvSpPr/>
            <p:nvPr>
              <p:custDataLst>
                <p:tags r:id="rId12"/>
              </p:custDataLst>
            </p:nvPr>
          </p:nvSpPr>
          <p:spPr>
            <a:xfrm>
              <a:off x="1055" y="2399"/>
              <a:ext cx="818"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b="0" dirty="0">
                  <a:latin typeface="微软雅黑" panose="020B0503020204020204" pitchFamily="34" charset="-122"/>
                  <a:ea typeface="微软雅黑" panose="020B0503020204020204" pitchFamily="34" charset="-122"/>
                </a:rPr>
                <a:t>求阶差</a:t>
              </a:r>
            </a:p>
          </p:txBody>
        </p:sp>
        <p:sp>
          <p:nvSpPr>
            <p:cNvPr id="88070" name="Rectangle 6"/>
            <p:cNvSpPr/>
            <p:nvPr>
              <p:custDataLst>
                <p:tags r:id="rId13"/>
              </p:custDataLst>
            </p:nvPr>
          </p:nvSpPr>
          <p:spPr>
            <a:xfrm>
              <a:off x="384" y="2256"/>
              <a:ext cx="624"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b="0" dirty="0">
                  <a:latin typeface="微软雅黑" panose="020B0503020204020204" pitchFamily="34" charset="-122"/>
                  <a:ea typeface="微软雅黑" panose="020B0503020204020204" pitchFamily="34" charset="-122"/>
                </a:rPr>
                <a:t>输入</a:t>
              </a:r>
            </a:p>
          </p:txBody>
        </p:sp>
        <p:sp>
          <p:nvSpPr>
            <p:cNvPr id="88071" name="Line 7"/>
            <p:cNvSpPr/>
            <p:nvPr>
              <p:custDataLst>
                <p:tags r:id="rId14"/>
              </p:custDataLst>
            </p:nvPr>
          </p:nvSpPr>
          <p:spPr>
            <a:xfrm>
              <a:off x="480" y="2592"/>
              <a:ext cx="576" cy="0"/>
            </a:xfrm>
            <a:prstGeom prst="line">
              <a:avLst/>
            </a:prstGeom>
            <a:ln w="25400" cap="flat" cmpd="sng">
              <a:solidFill>
                <a:schemeClr val="tx2"/>
              </a:solidFill>
              <a:prstDash val="solid"/>
              <a:headEnd type="none" w="med" len="med"/>
              <a:tailEnd type="stealth" w="med" len="med"/>
            </a:ln>
          </p:spPr>
        </p:sp>
        <p:sp>
          <p:nvSpPr>
            <p:cNvPr id="88072" name="Line 8"/>
            <p:cNvSpPr/>
            <p:nvPr>
              <p:custDataLst>
                <p:tags r:id="rId15"/>
              </p:custDataLst>
            </p:nvPr>
          </p:nvSpPr>
          <p:spPr>
            <a:xfrm>
              <a:off x="4656" y="2592"/>
              <a:ext cx="528" cy="0"/>
            </a:xfrm>
            <a:prstGeom prst="line">
              <a:avLst/>
            </a:prstGeom>
            <a:ln w="25400" cap="flat" cmpd="sng">
              <a:solidFill>
                <a:schemeClr val="tx2"/>
              </a:solidFill>
              <a:prstDash val="solid"/>
              <a:headEnd type="none" w="med" len="med"/>
              <a:tailEnd type="stealth" w="med" len="med"/>
            </a:ln>
          </p:spPr>
        </p:sp>
        <p:sp>
          <p:nvSpPr>
            <p:cNvPr id="88073" name="Rectangle 9"/>
            <p:cNvSpPr/>
            <p:nvPr>
              <p:custDataLst>
                <p:tags r:id="rId16"/>
              </p:custDataLst>
            </p:nvPr>
          </p:nvSpPr>
          <p:spPr>
            <a:xfrm>
              <a:off x="4608" y="2256"/>
              <a:ext cx="624"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b="0" dirty="0">
                  <a:latin typeface="微软雅黑" panose="020B0503020204020204" pitchFamily="34" charset="-122"/>
                  <a:ea typeface="微软雅黑" panose="020B0503020204020204" pitchFamily="34" charset="-122"/>
                </a:rPr>
                <a:t>输出</a:t>
              </a:r>
            </a:p>
          </p:txBody>
        </p:sp>
        <p:sp>
          <p:nvSpPr>
            <p:cNvPr id="88075" name="Line 11"/>
            <p:cNvSpPr/>
            <p:nvPr>
              <p:custDataLst>
                <p:tags r:id="rId17"/>
              </p:custDataLst>
            </p:nvPr>
          </p:nvSpPr>
          <p:spPr>
            <a:xfrm>
              <a:off x="1872" y="2592"/>
              <a:ext cx="192" cy="0"/>
            </a:xfrm>
            <a:prstGeom prst="line">
              <a:avLst/>
            </a:prstGeom>
            <a:ln w="25400" cap="flat" cmpd="sng">
              <a:solidFill>
                <a:schemeClr val="tx2"/>
              </a:solidFill>
              <a:prstDash val="solid"/>
              <a:headEnd type="none" w="med" len="med"/>
              <a:tailEnd type="stealth" w="med" len="med"/>
            </a:ln>
          </p:spPr>
        </p:sp>
        <p:sp>
          <p:nvSpPr>
            <p:cNvPr id="88076" name="Rectangle 12"/>
            <p:cNvSpPr/>
            <p:nvPr>
              <p:custDataLst>
                <p:tags r:id="rId18"/>
              </p:custDataLst>
            </p:nvPr>
          </p:nvSpPr>
          <p:spPr>
            <a:xfrm>
              <a:off x="2063" y="2399"/>
              <a:ext cx="578"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b="0" dirty="0">
                  <a:latin typeface="微软雅黑" panose="020B0503020204020204" pitchFamily="34" charset="-122"/>
                  <a:ea typeface="微软雅黑" panose="020B0503020204020204" pitchFamily="34" charset="-122"/>
                </a:rPr>
                <a:t>对阶</a:t>
              </a:r>
            </a:p>
          </p:txBody>
        </p:sp>
        <p:sp>
          <p:nvSpPr>
            <p:cNvPr id="88077" name="Line 13"/>
            <p:cNvSpPr/>
            <p:nvPr>
              <p:custDataLst>
                <p:tags r:id="rId19"/>
              </p:custDataLst>
            </p:nvPr>
          </p:nvSpPr>
          <p:spPr>
            <a:xfrm>
              <a:off x="2640" y="2592"/>
              <a:ext cx="192" cy="0"/>
            </a:xfrm>
            <a:prstGeom prst="line">
              <a:avLst/>
            </a:prstGeom>
            <a:ln w="25400" cap="flat" cmpd="sng">
              <a:solidFill>
                <a:schemeClr val="tx2"/>
              </a:solidFill>
              <a:prstDash val="solid"/>
              <a:headEnd type="none" w="med" len="med"/>
              <a:tailEnd type="stealth" w="med" len="med"/>
            </a:ln>
          </p:spPr>
        </p:sp>
        <p:sp>
          <p:nvSpPr>
            <p:cNvPr id="88078" name="Rectangle 14"/>
            <p:cNvSpPr/>
            <p:nvPr>
              <p:custDataLst>
                <p:tags r:id="rId20"/>
              </p:custDataLst>
            </p:nvPr>
          </p:nvSpPr>
          <p:spPr>
            <a:xfrm>
              <a:off x="2831" y="2399"/>
              <a:ext cx="818"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b="0" dirty="0">
                  <a:latin typeface="微软雅黑" panose="020B0503020204020204" pitchFamily="34" charset="-122"/>
                  <a:ea typeface="微软雅黑" panose="020B0503020204020204" pitchFamily="34" charset="-122"/>
                </a:rPr>
                <a:t>尾数加</a:t>
              </a:r>
            </a:p>
          </p:txBody>
        </p:sp>
        <p:sp>
          <p:nvSpPr>
            <p:cNvPr id="88079" name="Line 15"/>
            <p:cNvSpPr/>
            <p:nvPr>
              <p:custDataLst>
                <p:tags r:id="rId21"/>
              </p:custDataLst>
            </p:nvPr>
          </p:nvSpPr>
          <p:spPr>
            <a:xfrm>
              <a:off x="3648" y="2592"/>
              <a:ext cx="192" cy="0"/>
            </a:xfrm>
            <a:prstGeom prst="line">
              <a:avLst/>
            </a:prstGeom>
            <a:ln w="25400" cap="flat" cmpd="sng">
              <a:solidFill>
                <a:schemeClr val="tx2"/>
              </a:solidFill>
              <a:prstDash val="solid"/>
              <a:headEnd type="none" w="med" len="med"/>
              <a:tailEnd type="stealth" w="med" len="med"/>
            </a:ln>
          </p:spPr>
        </p:sp>
        <p:sp>
          <p:nvSpPr>
            <p:cNvPr id="88080" name="Rectangle 16"/>
            <p:cNvSpPr/>
            <p:nvPr>
              <p:custDataLst>
                <p:tags r:id="rId22"/>
              </p:custDataLst>
            </p:nvPr>
          </p:nvSpPr>
          <p:spPr>
            <a:xfrm>
              <a:off x="3839" y="2399"/>
              <a:ext cx="818"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b="0" dirty="0">
                  <a:latin typeface="微软雅黑" panose="020B0503020204020204" pitchFamily="34" charset="-122"/>
                  <a:ea typeface="微软雅黑" panose="020B0503020204020204" pitchFamily="34" charset="-122"/>
                </a:rPr>
                <a:t>规格化</a:t>
              </a:r>
            </a:p>
          </p:txBody>
        </p:sp>
      </p:grpSp>
      <p:sp>
        <p:nvSpPr>
          <p:cNvPr id="3" name="Rectangle 10"/>
          <p:cNvSpPr/>
          <p:nvPr>
            <p:custDataLst>
              <p:tags r:id="rId7"/>
            </p:custDataLst>
          </p:nvPr>
        </p:nvSpPr>
        <p:spPr>
          <a:xfrm>
            <a:off x="3356928" y="4941570"/>
            <a:ext cx="533400" cy="533400"/>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Symbol" panose="05050102010706020507" pitchFamily="18" charset="2"/>
              </a:rPr>
              <a:t>D</a:t>
            </a:r>
            <a:r>
              <a:rPr lang="en-US" altLang="zh-CN" b="0" dirty="0">
                <a:latin typeface="Book Antiqua" panose="02040602050305030304" pitchFamily="18" charset="0"/>
              </a:rPr>
              <a:t>t</a:t>
            </a:r>
            <a:r>
              <a:rPr lang="en-US" altLang="zh-CN" sz="2900" b="0" baseline="-25000" dirty="0">
                <a:latin typeface="Book Antiqua" panose="02040602050305030304" pitchFamily="18" charset="0"/>
              </a:rPr>
              <a:t>1</a:t>
            </a:r>
          </a:p>
        </p:txBody>
      </p:sp>
      <p:sp>
        <p:nvSpPr>
          <p:cNvPr id="4" name="Rectangle 17"/>
          <p:cNvSpPr/>
          <p:nvPr>
            <p:custDataLst>
              <p:tags r:id="rId8"/>
            </p:custDataLst>
          </p:nvPr>
        </p:nvSpPr>
        <p:spPr>
          <a:xfrm>
            <a:off x="4728528" y="4941570"/>
            <a:ext cx="533400" cy="533400"/>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Symbol" panose="05050102010706020507" pitchFamily="18" charset="2"/>
              </a:rPr>
              <a:t>D</a:t>
            </a:r>
            <a:r>
              <a:rPr lang="en-US" altLang="zh-CN" b="0" dirty="0">
                <a:latin typeface="Book Antiqua" panose="02040602050305030304" pitchFamily="18" charset="0"/>
              </a:rPr>
              <a:t>t</a:t>
            </a:r>
            <a:r>
              <a:rPr lang="en-US" altLang="zh-CN" sz="2900" b="0" baseline="-25000" dirty="0">
                <a:latin typeface="Book Antiqua" panose="02040602050305030304" pitchFamily="18" charset="0"/>
              </a:rPr>
              <a:t>2</a:t>
            </a:r>
          </a:p>
        </p:txBody>
      </p:sp>
      <p:sp>
        <p:nvSpPr>
          <p:cNvPr id="5" name="Rectangle 18"/>
          <p:cNvSpPr/>
          <p:nvPr>
            <p:custDataLst>
              <p:tags r:id="rId9"/>
            </p:custDataLst>
          </p:nvPr>
        </p:nvSpPr>
        <p:spPr>
          <a:xfrm>
            <a:off x="6176328" y="4941570"/>
            <a:ext cx="533400" cy="533400"/>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Symbol" panose="05050102010706020507" pitchFamily="18" charset="2"/>
              </a:rPr>
              <a:t>D</a:t>
            </a:r>
            <a:r>
              <a:rPr lang="en-US" altLang="zh-CN" b="0" dirty="0">
                <a:latin typeface="Book Antiqua" panose="02040602050305030304" pitchFamily="18" charset="0"/>
              </a:rPr>
              <a:t>t</a:t>
            </a:r>
            <a:r>
              <a:rPr lang="en-US" altLang="zh-CN" sz="2900" b="0" baseline="-25000" dirty="0">
                <a:latin typeface="Book Antiqua" panose="02040602050305030304" pitchFamily="18" charset="0"/>
              </a:rPr>
              <a:t>3</a:t>
            </a:r>
          </a:p>
        </p:txBody>
      </p:sp>
      <p:sp>
        <p:nvSpPr>
          <p:cNvPr id="6" name="Rectangle 19"/>
          <p:cNvSpPr/>
          <p:nvPr>
            <p:custDataLst>
              <p:tags r:id="rId10"/>
            </p:custDataLst>
          </p:nvPr>
        </p:nvSpPr>
        <p:spPr>
          <a:xfrm>
            <a:off x="7780973" y="4941570"/>
            <a:ext cx="533400" cy="533400"/>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Symbol" panose="05050102010706020507" pitchFamily="18" charset="2"/>
              </a:rPr>
              <a:t>D</a:t>
            </a:r>
            <a:r>
              <a:rPr lang="en-US" altLang="zh-CN" b="0" dirty="0">
                <a:latin typeface="Book Antiqua" panose="02040602050305030304" pitchFamily="18" charset="0"/>
              </a:rPr>
              <a:t>t</a:t>
            </a:r>
            <a:r>
              <a:rPr lang="en-US" altLang="zh-CN" sz="2900" b="0" baseline="-25000" dirty="0">
                <a:latin typeface="Book Antiqua" panose="02040602050305030304" pitchFamily="18" charset="0"/>
              </a:rPr>
              <a:t>4</a:t>
            </a:r>
          </a:p>
        </p:txBody>
      </p:sp>
      <p:pic>
        <p:nvPicPr>
          <p:cNvPr id="42" name="图片 41" descr="微信截图_20240112211134"/>
          <p:cNvPicPr>
            <a:picLocks noChangeAspect="1"/>
          </p:cNvPicPr>
          <p:nvPr>
            <p:custDataLst>
              <p:tags r:id="rId11"/>
            </p:custDataLst>
          </p:nvPr>
        </p:nvPicPr>
        <p:blipFill>
          <a:blip r:embed="rId25"/>
          <a:stretch>
            <a:fillRect/>
          </a:stretch>
        </p:blipFill>
        <p:spPr>
          <a:xfrm>
            <a:off x="9227820" y="201295"/>
            <a:ext cx="1895475" cy="485775"/>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5.1.1 重叠原理</a:t>
            </a:r>
          </a:p>
        </p:txBody>
      </p:sp>
      <p:sp>
        <p:nvSpPr>
          <p:cNvPr id="2" name="TextBox 30"/>
          <p:cNvSpPr txBox="1"/>
          <p:nvPr>
            <p:custDataLst>
              <p:tags r:id="rId3"/>
            </p:custDataLst>
          </p:nvPr>
        </p:nvSpPr>
        <p:spPr>
          <a:xfrm>
            <a:off x="634365" y="1151890"/>
            <a:ext cx="10250805" cy="3003550"/>
          </a:xfrm>
          <a:prstGeom prst="rect">
            <a:avLst/>
          </a:prstGeom>
          <a:noFill/>
        </p:spPr>
        <p:txBody>
          <a:bodyPr wrap="square" rtlCol="0">
            <a:normAutofit/>
          </a:bodyPr>
          <a:lstStyle/>
          <a:p>
            <a:pPr marL="273050" indent="-273050">
              <a:lnSpc>
                <a:spcPct val="150000"/>
              </a:lnSpc>
              <a:spcBef>
                <a:spcPts val="200"/>
              </a:spcBef>
              <a:spcAft>
                <a:spcPts val="200"/>
              </a:spcAft>
              <a:buSzPct val="70000"/>
              <a:buFont typeface="Wingdings" panose="05000000000000000000" pitchFamily="2" charset="2"/>
              <a:buChar char="l"/>
            </a:pPr>
            <a:r>
              <a:rPr lang="zh-CN" altLang="en-US" sz="2400" b="1" dirty="0">
                <a:solidFill>
                  <a:srgbClr val="FF0000"/>
                </a:solidFill>
                <a:latin typeface="Times New Roman" panose="02020603050405020304" pitchFamily="18" charset="0"/>
                <a:ea typeface="微软雅黑" panose="020B0503020204020204" pitchFamily="34" charset="-122"/>
                <a:sym typeface="+mn-ea"/>
              </a:rPr>
              <a:t>解释一条机器指令的微操作可归并成取指令、分析和执行三部。</a:t>
            </a:r>
          </a:p>
          <a:p>
            <a:pPr marL="730250" lvl="1" indent="-273050">
              <a:lnSpc>
                <a:spcPct val="150000"/>
              </a:lnSpc>
              <a:spcBef>
                <a:spcPts val="200"/>
              </a:spcBef>
              <a:spcAft>
                <a:spcPts val="200"/>
              </a:spcAft>
              <a:buSzPct val="70000"/>
              <a:buFont typeface="Wingdings" panose="05000000000000000000" pitchFamily="2" charset="2"/>
              <a:buChar char="l"/>
            </a:pPr>
            <a:r>
              <a:rPr lang="zh-CN" altLang="en-US" sz="2000" b="1" dirty="0">
                <a:solidFill>
                  <a:srgbClr val="0000CC"/>
                </a:solidFill>
                <a:ea typeface="微软雅黑" panose="020B0503020204020204" pitchFamily="34" charset="-122"/>
                <a:sym typeface="+mn-ea"/>
              </a:rPr>
              <a:t>取指令</a:t>
            </a:r>
            <a:r>
              <a:rPr lang="zh-CN" altLang="en-US" sz="2000" dirty="0">
                <a:solidFill>
                  <a:srgbClr val="0000CC"/>
                </a:solidFill>
                <a:ea typeface="微软雅黑" panose="020B0503020204020204" pitchFamily="34" charset="-122"/>
                <a:sym typeface="+mn-ea"/>
              </a:rPr>
              <a:t>：</a:t>
            </a:r>
            <a:r>
              <a:rPr lang="zh-CN" altLang="en-US" sz="2000" dirty="0">
                <a:solidFill>
                  <a:schemeClr val="dk1">
                    <a:lumMod val="75000"/>
                  </a:schemeClr>
                </a:solidFill>
                <a:ea typeface="微软雅黑" panose="020B0503020204020204" pitchFamily="34" charset="-122"/>
                <a:sym typeface="+mn-ea"/>
              </a:rPr>
              <a:t>按指令计算器的内容访问主存，取出该指令送到指令寄存器；</a:t>
            </a:r>
            <a:endParaRPr lang="en-US" altLang="zh-CN" sz="2000" dirty="0">
              <a:solidFill>
                <a:schemeClr val="dk1">
                  <a:lumMod val="75000"/>
                </a:schemeClr>
              </a:solidFill>
              <a:ea typeface="微软雅黑" panose="020B0503020204020204" pitchFamily="34" charset="-122"/>
              <a:sym typeface="+mn-ea"/>
            </a:endParaRPr>
          </a:p>
          <a:p>
            <a:pPr marL="730250" lvl="1" indent="-273050">
              <a:lnSpc>
                <a:spcPct val="150000"/>
              </a:lnSpc>
              <a:spcBef>
                <a:spcPts val="200"/>
              </a:spcBef>
              <a:spcAft>
                <a:spcPts val="200"/>
              </a:spcAft>
              <a:buSzPct val="70000"/>
              <a:buFont typeface="Wingdings" panose="05000000000000000000" pitchFamily="2" charset="2"/>
              <a:buChar char="l"/>
            </a:pPr>
            <a:r>
              <a:rPr lang="zh-CN" altLang="en-US" sz="2000" b="1" dirty="0">
                <a:solidFill>
                  <a:srgbClr val="0000CC"/>
                </a:solidFill>
                <a:ea typeface="微软雅黑" panose="020B0503020204020204" pitchFamily="34" charset="-122"/>
                <a:sym typeface="+mn-ea"/>
              </a:rPr>
              <a:t>指令分析</a:t>
            </a:r>
            <a:r>
              <a:rPr lang="zh-CN" altLang="en-US" sz="2000" dirty="0">
                <a:solidFill>
                  <a:srgbClr val="0000CC"/>
                </a:solidFill>
                <a:ea typeface="微软雅黑" panose="020B0503020204020204" pitchFamily="34" charset="-122"/>
                <a:sym typeface="+mn-ea"/>
              </a:rPr>
              <a:t>：</a:t>
            </a:r>
            <a:r>
              <a:rPr lang="zh-CN" altLang="en-US" sz="2000" dirty="0">
                <a:solidFill>
                  <a:schemeClr val="dk1">
                    <a:lumMod val="75000"/>
                  </a:schemeClr>
                </a:solidFill>
                <a:ea typeface="微软雅黑" panose="020B0503020204020204" pitchFamily="34" charset="-122"/>
                <a:sym typeface="+mn-ea"/>
              </a:rPr>
              <a:t>对指令的操作码进行译码，按寻址方式和地址字段形成操作数真地址，并以此真地址去取操作数，为取下一条指令还要形成下一条指令的地址；</a:t>
            </a:r>
            <a:endParaRPr lang="en-US" altLang="zh-CN" sz="2000" dirty="0">
              <a:solidFill>
                <a:schemeClr val="dk1">
                  <a:lumMod val="75000"/>
                </a:schemeClr>
              </a:solidFill>
              <a:ea typeface="微软雅黑" panose="020B0503020204020204" pitchFamily="34" charset="-122"/>
              <a:sym typeface="+mn-ea"/>
            </a:endParaRPr>
          </a:p>
          <a:p>
            <a:pPr marL="730250" lvl="1" indent="-273050">
              <a:lnSpc>
                <a:spcPct val="150000"/>
              </a:lnSpc>
              <a:spcBef>
                <a:spcPts val="200"/>
              </a:spcBef>
              <a:spcAft>
                <a:spcPts val="200"/>
              </a:spcAft>
              <a:buSzPct val="70000"/>
              <a:buFont typeface="Wingdings" panose="05000000000000000000" pitchFamily="2" charset="2"/>
              <a:buChar char="l"/>
            </a:pPr>
            <a:r>
              <a:rPr lang="zh-CN" altLang="en-US" sz="2000" b="1" dirty="0">
                <a:solidFill>
                  <a:srgbClr val="0000CC"/>
                </a:solidFill>
                <a:ea typeface="微软雅黑" panose="020B0503020204020204" pitchFamily="34" charset="-122"/>
                <a:sym typeface="+mn-ea"/>
              </a:rPr>
              <a:t>指令执行</a:t>
            </a:r>
            <a:r>
              <a:rPr lang="zh-CN" altLang="en-US" sz="2000" dirty="0">
                <a:solidFill>
                  <a:srgbClr val="0000CC"/>
                </a:solidFill>
                <a:ea typeface="微软雅黑" panose="020B0503020204020204" pitchFamily="34" charset="-122"/>
                <a:sym typeface="+mn-ea"/>
              </a:rPr>
              <a:t>：</a:t>
            </a:r>
            <a:r>
              <a:rPr lang="zh-CN" altLang="en-US" sz="2000" dirty="0">
                <a:solidFill>
                  <a:schemeClr val="dk1">
                    <a:lumMod val="75000"/>
                  </a:schemeClr>
                </a:solidFill>
                <a:ea typeface="微软雅黑" panose="020B0503020204020204" pitchFamily="34" charset="-122"/>
                <a:sym typeface="+mn-ea"/>
              </a:rPr>
              <a:t>是对操作数进行运算、处理，或存储运算结果。</a:t>
            </a:r>
            <a:endParaRPr lang="zh-CN" altLang="en-US" sz="2000" dirty="0">
              <a:solidFill>
                <a:schemeClr val="dk1">
                  <a:lumMod val="75000"/>
                </a:schemeClr>
              </a:solidFill>
              <a:ea typeface="微软雅黑" panose="020B0503020204020204" pitchFamily="34" charset="-122"/>
            </a:endParaRPr>
          </a:p>
          <a:p>
            <a:pPr marL="730250" lvl="1" indent="-273050">
              <a:spcBef>
                <a:spcPts val="200"/>
              </a:spcBef>
              <a:spcAft>
                <a:spcPts val="200"/>
              </a:spcAft>
              <a:buSzPct val="70000"/>
              <a:buFont typeface="Wingdings" panose="05000000000000000000" pitchFamily="2" charset="2"/>
              <a:buChar char="l"/>
            </a:pPr>
            <a:endParaRPr lang="zh-CN" altLang="en-US" sz="20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4" name="Rectangle 5"/>
          <p:cNvSpPr/>
          <p:nvPr>
            <p:custDataLst>
              <p:tags r:id="rId4"/>
            </p:custDataLst>
          </p:nvPr>
        </p:nvSpPr>
        <p:spPr>
          <a:xfrm>
            <a:off x="2596108" y="4250126"/>
            <a:ext cx="1967810" cy="681165"/>
          </a:xfrm>
          <a:prstGeom prst="rect">
            <a:avLst/>
          </a:prstGeom>
          <a:solidFill>
            <a:srgbClr val="0092CC"/>
          </a:solidFill>
          <a:ln w="9525" cap="flat" cmpd="sng">
            <a:solidFill>
              <a:srgbClr val="0A97A6"/>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Tahoma" panose="020B0604030504040204" pitchFamily="34" charset="0"/>
                <a:ea typeface="微软雅黑" panose="020B0503020204020204" pitchFamily="34" charset="-122"/>
              </a:rPr>
              <a:t>取指令</a:t>
            </a:r>
          </a:p>
        </p:txBody>
      </p:sp>
      <p:sp>
        <p:nvSpPr>
          <p:cNvPr id="8" name="Rectangle 6"/>
          <p:cNvSpPr/>
          <p:nvPr>
            <p:custDataLst>
              <p:tags r:id="rId5"/>
            </p:custDataLst>
          </p:nvPr>
        </p:nvSpPr>
        <p:spPr>
          <a:xfrm>
            <a:off x="4563918" y="4250126"/>
            <a:ext cx="1967810" cy="681165"/>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Tahoma" panose="020B0604030504040204" pitchFamily="34" charset="0"/>
                <a:ea typeface="微软雅黑" panose="020B0503020204020204" pitchFamily="34" charset="-122"/>
              </a:rPr>
              <a:t>分析</a:t>
            </a:r>
          </a:p>
        </p:txBody>
      </p:sp>
      <p:sp>
        <p:nvSpPr>
          <p:cNvPr id="9" name="Rectangle 7"/>
          <p:cNvSpPr/>
          <p:nvPr>
            <p:custDataLst>
              <p:tags r:id="rId6"/>
            </p:custDataLst>
          </p:nvPr>
        </p:nvSpPr>
        <p:spPr>
          <a:xfrm>
            <a:off x="6531729" y="4250126"/>
            <a:ext cx="1967810" cy="681165"/>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Tahoma" panose="020B0604030504040204" pitchFamily="34" charset="0"/>
                <a:ea typeface="微软雅黑" panose="020B0503020204020204" pitchFamily="34" charset="-122"/>
              </a:rPr>
              <a:t>执行</a:t>
            </a:r>
          </a:p>
        </p:txBody>
      </p:sp>
      <p:sp>
        <p:nvSpPr>
          <p:cNvPr id="10" name="Text Box 8"/>
          <p:cNvSpPr txBox="1"/>
          <p:nvPr>
            <p:custDataLst>
              <p:tags r:id="rId7"/>
            </p:custDataLst>
          </p:nvPr>
        </p:nvSpPr>
        <p:spPr>
          <a:xfrm>
            <a:off x="4321096" y="5107889"/>
            <a:ext cx="2452194" cy="365811"/>
          </a:xfrm>
          <a:prstGeom prst="rect">
            <a:avLst/>
          </a:prstGeom>
          <a:noFill/>
          <a:ln w="9525">
            <a:noFill/>
          </a:ln>
          <a:extLst>
            <a:ext uri="{909E8E84-426E-40DD-AFC4-6F175D3DCCD1}">
              <a14:hiddenFill xmlns:a14="http://schemas.microsoft.com/office/drawing/2010/main">
                <a:grpFill/>
              </a14:hiddenFill>
            </a:ext>
          </a:extLst>
        </p:spPr>
        <p:txBody>
          <a:bodyPr wrap="none">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2000" dirty="0">
                <a:solidFill>
                  <a:srgbClr val="000000"/>
                </a:solidFill>
                <a:latin typeface="Tahoma" panose="020B0604030504040204" pitchFamily="34" charset="0"/>
                <a:ea typeface="微软雅黑" panose="020B0503020204020204" pitchFamily="34" charset="-122"/>
              </a:rPr>
              <a:t>对一条机器指令的解释</a:t>
            </a:r>
          </a:p>
        </p:txBody>
      </p:sp>
      <p:pic>
        <p:nvPicPr>
          <p:cNvPr id="42" name="图片 41" descr="微信截图_20240112211134"/>
          <p:cNvPicPr>
            <a:picLocks noChangeAspect="1"/>
          </p:cNvPicPr>
          <p:nvPr>
            <p:custDataLst>
              <p:tags r:id="rId8"/>
            </p:custDataLst>
          </p:nvPr>
        </p:nvPicPr>
        <p:blipFill>
          <a:blip r:embed="rId11"/>
          <a:stretch>
            <a:fillRect/>
          </a:stretch>
        </p:blipFill>
        <p:spPr>
          <a:xfrm>
            <a:off x="9227820" y="201295"/>
            <a:ext cx="1895475" cy="485775"/>
          </a:xfrm>
          <a:prstGeom prst="rect">
            <a:avLst/>
          </a:prstGeom>
        </p:spPr>
      </p:pic>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5.2.1 基本概念——流水分类</a:t>
            </a:r>
          </a:p>
        </p:txBody>
      </p:sp>
      <p:sp>
        <p:nvSpPr>
          <p:cNvPr id="4" name="TextBox 30"/>
          <p:cNvSpPr txBox="1"/>
          <p:nvPr>
            <p:custDataLst>
              <p:tags r:id="rId3"/>
            </p:custDataLst>
          </p:nvPr>
        </p:nvSpPr>
        <p:spPr>
          <a:xfrm>
            <a:off x="602411" y="1151890"/>
            <a:ext cx="10314691" cy="969013"/>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8" name="TextBox 30"/>
          <p:cNvSpPr txBox="1"/>
          <p:nvPr>
            <p:custDataLst>
              <p:tags r:id="rId4"/>
            </p:custDataLst>
          </p:nvPr>
        </p:nvSpPr>
        <p:spPr>
          <a:xfrm>
            <a:off x="1871776" y="2015490"/>
            <a:ext cx="10314691" cy="2182579"/>
          </a:xfrm>
          <a:prstGeom prst="rect">
            <a:avLst/>
          </a:prstGeom>
          <a:noFill/>
        </p:spPr>
        <p:txBody>
          <a:bodyPr wrap="square" rtlCol="0">
            <a:normAutofit/>
          </a:bodyPr>
          <a:lstStyle/>
          <a:p>
            <a:pPr marL="0" indent="0">
              <a:lnSpc>
                <a:spcPct val="120000"/>
              </a:lnSpc>
              <a:spcBef>
                <a:spcPts val="200"/>
              </a:spcBef>
              <a:spcAft>
                <a:spcPts val="200"/>
              </a:spcAft>
              <a:buSzPct val="70000"/>
              <a:buFont typeface="Wingdings" panose="05000000000000000000" pitchFamily="2" charset="2"/>
              <a:buNone/>
            </a:pP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①</a:t>
            </a:r>
            <a:r>
              <a:rPr lang="en-US" altLang="zh-CN"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按流水处理的级别</a:t>
            </a:r>
          </a:p>
          <a:p>
            <a:pPr marL="457200" lvl="1" indent="0">
              <a:lnSpc>
                <a:spcPct val="120000"/>
              </a:lnSpc>
              <a:spcBef>
                <a:spcPts val="200"/>
              </a:spcBef>
              <a:spcAft>
                <a:spcPts val="200"/>
              </a:spcAft>
              <a:buSzPct val="70000"/>
              <a:buFont typeface="Wingdings" panose="05000000000000000000" pitchFamily="2" charset="2"/>
              <a:buNone/>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处理机级，指令流水线 (Instruction Pipelining)</a:t>
            </a:r>
          </a:p>
          <a:p>
            <a:pPr marL="457200" lvl="1" indent="0">
              <a:lnSpc>
                <a:spcPct val="120000"/>
              </a:lnSpc>
              <a:spcBef>
                <a:spcPts val="200"/>
              </a:spcBef>
              <a:spcAft>
                <a:spcPts val="200"/>
              </a:spcAft>
              <a:buSzPct val="70000"/>
              <a:buFont typeface="Wingdings" panose="05000000000000000000" pitchFamily="2" charset="2"/>
              <a:buNone/>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例如：在采用先行控制器的处理机中，各功能部件之间的流水线</a:t>
            </a:r>
          </a:p>
        </p:txBody>
      </p:sp>
      <p:grpSp>
        <p:nvGrpSpPr>
          <p:cNvPr id="31" name="组合 30"/>
          <p:cNvGrpSpPr/>
          <p:nvPr/>
        </p:nvGrpSpPr>
        <p:grpSpPr>
          <a:xfrm>
            <a:off x="1192530" y="1147445"/>
            <a:ext cx="9232900" cy="4991100"/>
            <a:chOff x="1833" y="1920"/>
            <a:chExt cx="15534" cy="8398"/>
          </a:xfrm>
        </p:grpSpPr>
        <p:sp>
          <p:nvSpPr>
            <p:cNvPr id="34" name="图文框 33"/>
            <p:cNvSpPr/>
            <p:nvPr>
              <p:custDataLst>
                <p:tags r:id="rId29"/>
              </p:custDataLst>
            </p:nvPr>
          </p:nvSpPr>
          <p:spPr>
            <a:xfrm>
              <a:off x="1833" y="2132"/>
              <a:ext cx="15534" cy="8187"/>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35" name="任意多边形: 形状 20"/>
            <p:cNvSpPr>
              <a:spLocks noChangeAspect="1"/>
            </p:cNvSpPr>
            <p:nvPr>
              <p:custDataLst>
                <p:tags r:id="rId30"/>
              </p:custDataLst>
            </p:nvPr>
          </p:nvSpPr>
          <p:spPr>
            <a:xfrm rot="10800000" flipH="1" flipV="1">
              <a:off x="2581"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6" name="任意多边形: 形状 19"/>
            <p:cNvSpPr>
              <a:spLocks noChangeAspect="1"/>
            </p:cNvSpPr>
            <p:nvPr>
              <p:custDataLst>
                <p:tags r:id="rId31"/>
              </p:custDataLst>
            </p:nvPr>
          </p:nvSpPr>
          <p:spPr>
            <a:xfrm rot="10800000" flipH="1" flipV="1">
              <a:off x="2332"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90115" name="Group 4"/>
          <p:cNvGrpSpPr/>
          <p:nvPr/>
        </p:nvGrpSpPr>
        <p:grpSpPr>
          <a:xfrm>
            <a:off x="2519680" y="3455670"/>
            <a:ext cx="6477635" cy="2496185"/>
            <a:chOff x="672" y="2112"/>
            <a:chExt cx="4608" cy="1776"/>
          </a:xfrm>
        </p:grpSpPr>
        <p:sp>
          <p:nvSpPr>
            <p:cNvPr id="90117" name="Rectangle 5"/>
            <p:cNvSpPr/>
            <p:nvPr>
              <p:custDataLst>
                <p:tags r:id="rId6"/>
              </p:custDataLst>
            </p:nvPr>
          </p:nvSpPr>
          <p:spPr>
            <a:xfrm>
              <a:off x="1276" y="2154"/>
              <a:ext cx="1073" cy="522"/>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先行指令</a:t>
              </a:r>
              <a:b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缓冲栈</a:t>
              </a:r>
            </a:p>
          </p:txBody>
        </p:sp>
        <p:sp>
          <p:nvSpPr>
            <p:cNvPr id="90118" name="Rectangle 6"/>
            <p:cNvSpPr/>
            <p:nvPr>
              <p:custDataLst>
                <p:tags r:id="rId7"/>
              </p:custDataLst>
            </p:nvPr>
          </p:nvSpPr>
          <p:spPr>
            <a:xfrm>
              <a:off x="672" y="2112"/>
              <a:ext cx="605" cy="30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1800" b="0" dirty="0">
                  <a:latin typeface="微软雅黑" panose="020B0503020204020204" pitchFamily="34" charset="-122"/>
                  <a:ea typeface="微软雅黑" panose="020B0503020204020204" pitchFamily="34" charset="-122"/>
                </a:rPr>
                <a:t>输入</a:t>
              </a:r>
            </a:p>
          </p:txBody>
        </p:sp>
        <p:sp>
          <p:nvSpPr>
            <p:cNvPr id="90119" name="Line 7"/>
            <p:cNvSpPr/>
            <p:nvPr>
              <p:custDataLst>
                <p:tags r:id="rId8"/>
              </p:custDataLst>
            </p:nvPr>
          </p:nvSpPr>
          <p:spPr>
            <a:xfrm>
              <a:off x="765" y="2415"/>
              <a:ext cx="512" cy="0"/>
            </a:xfrm>
            <a:prstGeom prst="line">
              <a:avLst/>
            </a:prstGeom>
            <a:ln w="25400" cap="flat" cmpd="sng">
              <a:solidFill>
                <a:srgbClr val="FFC000"/>
              </a:solidFill>
              <a:prstDash val="solid"/>
              <a:headEnd type="none" w="med" len="med"/>
              <a:tailEnd type="stealth" w="med" len="med"/>
            </a:ln>
          </p:spPr>
        </p:sp>
        <p:sp>
          <p:nvSpPr>
            <p:cNvPr id="90120" name="Rectangle 8"/>
            <p:cNvSpPr/>
            <p:nvPr>
              <p:custDataLst>
                <p:tags r:id="rId9"/>
              </p:custDataLst>
            </p:nvPr>
          </p:nvSpPr>
          <p:spPr>
            <a:xfrm>
              <a:off x="3511" y="3238"/>
              <a:ext cx="1769" cy="520"/>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dist" eaLnBrk="1" hangingPunct="1">
                <a:lnSpc>
                  <a:spcPct val="80000"/>
                </a:lnSpc>
                <a:spcBef>
                  <a:spcPct val="0"/>
                </a:spcBef>
                <a:buClr>
                  <a:schemeClr val="bg1"/>
                </a:buClr>
                <a:buFontTx/>
                <a:buNone/>
              </a:pP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先行控制方式</a:t>
              </a:r>
              <a:b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中的指令流水线</a:t>
              </a:r>
            </a:p>
          </p:txBody>
        </p:sp>
        <p:sp>
          <p:nvSpPr>
            <p:cNvPr id="90121" name="Rectangle 9"/>
            <p:cNvSpPr/>
            <p:nvPr>
              <p:custDataLst>
                <p:tags r:id="rId10"/>
              </p:custDataLst>
            </p:nvPr>
          </p:nvSpPr>
          <p:spPr>
            <a:xfrm>
              <a:off x="2533" y="2154"/>
              <a:ext cx="1072" cy="522"/>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先行指令</a:t>
              </a:r>
              <a:b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分析器</a:t>
              </a:r>
            </a:p>
          </p:txBody>
        </p:sp>
        <p:sp>
          <p:nvSpPr>
            <p:cNvPr id="90122" name="Rectangle 10"/>
            <p:cNvSpPr/>
            <p:nvPr>
              <p:custDataLst>
                <p:tags r:id="rId11"/>
              </p:custDataLst>
            </p:nvPr>
          </p:nvSpPr>
          <p:spPr>
            <a:xfrm>
              <a:off x="3790" y="2154"/>
              <a:ext cx="1305" cy="522"/>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先行读数栈</a:t>
              </a:r>
              <a:b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先行操作栈</a:t>
              </a:r>
            </a:p>
          </p:txBody>
        </p:sp>
        <p:sp>
          <p:nvSpPr>
            <p:cNvPr id="90123" name="Rectangle 11"/>
            <p:cNvSpPr/>
            <p:nvPr>
              <p:custDataLst>
                <p:tags r:id="rId12"/>
              </p:custDataLst>
            </p:nvPr>
          </p:nvSpPr>
          <p:spPr>
            <a:xfrm>
              <a:off x="1510" y="2675"/>
              <a:ext cx="605" cy="30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1800" b="0" dirty="0">
                  <a:latin typeface="微软雅黑" panose="020B0503020204020204" pitchFamily="34" charset="-122"/>
                  <a:ea typeface="微软雅黑" panose="020B0503020204020204" pitchFamily="34" charset="-122"/>
                </a:rPr>
                <a:t>取指</a:t>
              </a:r>
            </a:p>
          </p:txBody>
        </p:sp>
        <p:sp>
          <p:nvSpPr>
            <p:cNvPr id="90124" name="Rectangle 12"/>
            <p:cNvSpPr/>
            <p:nvPr>
              <p:custDataLst>
                <p:tags r:id="rId13"/>
              </p:custDataLst>
            </p:nvPr>
          </p:nvSpPr>
          <p:spPr>
            <a:xfrm>
              <a:off x="2767" y="2675"/>
              <a:ext cx="605" cy="30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1800" b="0" dirty="0">
                  <a:latin typeface="微软雅黑" panose="020B0503020204020204" pitchFamily="34" charset="-122"/>
                  <a:ea typeface="微软雅黑" panose="020B0503020204020204" pitchFamily="34" charset="-122"/>
                </a:rPr>
                <a:t>译码</a:t>
              </a:r>
            </a:p>
          </p:txBody>
        </p:sp>
        <p:sp>
          <p:nvSpPr>
            <p:cNvPr id="90125" name="Rectangle 13"/>
            <p:cNvSpPr/>
            <p:nvPr>
              <p:custDataLst>
                <p:tags r:id="rId14"/>
              </p:custDataLst>
            </p:nvPr>
          </p:nvSpPr>
          <p:spPr>
            <a:xfrm>
              <a:off x="3977" y="2675"/>
              <a:ext cx="1024" cy="30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1800" b="0" dirty="0">
                  <a:latin typeface="微软雅黑" panose="020B0503020204020204" pitchFamily="34" charset="-122"/>
                  <a:ea typeface="微软雅黑" panose="020B0503020204020204" pitchFamily="34" charset="-122"/>
                </a:rPr>
                <a:t>取操作数</a:t>
              </a:r>
            </a:p>
          </p:txBody>
        </p:sp>
        <p:sp>
          <p:nvSpPr>
            <p:cNvPr id="90126" name="Line 14"/>
            <p:cNvSpPr/>
            <p:nvPr>
              <p:custDataLst>
                <p:tags r:id="rId15"/>
              </p:custDataLst>
            </p:nvPr>
          </p:nvSpPr>
          <p:spPr>
            <a:xfrm>
              <a:off x="2348" y="2415"/>
              <a:ext cx="186" cy="0"/>
            </a:xfrm>
            <a:prstGeom prst="line">
              <a:avLst/>
            </a:prstGeom>
            <a:ln w="25400" cap="flat" cmpd="sng">
              <a:solidFill>
                <a:srgbClr val="FFC000"/>
              </a:solidFill>
              <a:prstDash val="solid"/>
              <a:headEnd type="none" w="med" len="med"/>
              <a:tailEnd type="stealth" w="med" len="med"/>
            </a:ln>
          </p:spPr>
        </p:sp>
        <p:sp>
          <p:nvSpPr>
            <p:cNvPr id="90127" name="Line 15"/>
            <p:cNvSpPr/>
            <p:nvPr>
              <p:custDataLst>
                <p:tags r:id="rId16"/>
              </p:custDataLst>
            </p:nvPr>
          </p:nvSpPr>
          <p:spPr>
            <a:xfrm>
              <a:off x="3604" y="2415"/>
              <a:ext cx="187" cy="0"/>
            </a:xfrm>
            <a:prstGeom prst="line">
              <a:avLst/>
            </a:prstGeom>
            <a:ln w="25400" cap="flat" cmpd="sng">
              <a:solidFill>
                <a:srgbClr val="FFC000"/>
              </a:solidFill>
              <a:prstDash val="solid"/>
              <a:headEnd type="none" w="med" len="med"/>
              <a:tailEnd type="stealth" w="med" len="med"/>
            </a:ln>
          </p:spPr>
        </p:sp>
        <p:sp>
          <p:nvSpPr>
            <p:cNvPr id="90128" name="Line 16"/>
            <p:cNvSpPr/>
            <p:nvPr>
              <p:custDataLst>
                <p:tags r:id="rId17"/>
              </p:custDataLst>
            </p:nvPr>
          </p:nvSpPr>
          <p:spPr>
            <a:xfrm>
              <a:off x="5094" y="2415"/>
              <a:ext cx="186" cy="0"/>
            </a:xfrm>
            <a:prstGeom prst="line">
              <a:avLst/>
            </a:prstGeom>
            <a:ln w="25400" cap="flat" cmpd="sng">
              <a:solidFill>
                <a:srgbClr val="FFC000"/>
              </a:solidFill>
              <a:prstDash val="solid"/>
              <a:headEnd type="none" w="med" len="med"/>
              <a:tailEnd type="none" w="med" len="med"/>
            </a:ln>
          </p:spPr>
        </p:sp>
        <p:sp>
          <p:nvSpPr>
            <p:cNvPr id="90129" name="Line 17"/>
            <p:cNvSpPr/>
            <p:nvPr>
              <p:custDataLst>
                <p:tags r:id="rId18"/>
              </p:custDataLst>
            </p:nvPr>
          </p:nvSpPr>
          <p:spPr>
            <a:xfrm flipV="1">
              <a:off x="5280" y="2414"/>
              <a:ext cx="0" cy="563"/>
            </a:xfrm>
            <a:prstGeom prst="line">
              <a:avLst/>
            </a:prstGeom>
            <a:ln w="25400" cap="flat" cmpd="sng">
              <a:solidFill>
                <a:srgbClr val="FFC000"/>
              </a:solidFill>
              <a:prstDash val="solid"/>
              <a:headEnd type="none" w="med" len="med"/>
              <a:tailEnd type="none" w="med" len="med"/>
            </a:ln>
          </p:spPr>
        </p:sp>
        <p:sp>
          <p:nvSpPr>
            <p:cNvPr id="90130" name="Line 18"/>
            <p:cNvSpPr/>
            <p:nvPr>
              <p:custDataLst>
                <p:tags r:id="rId19"/>
              </p:custDataLst>
            </p:nvPr>
          </p:nvSpPr>
          <p:spPr>
            <a:xfrm>
              <a:off x="812" y="2978"/>
              <a:ext cx="4468" cy="0"/>
            </a:xfrm>
            <a:prstGeom prst="line">
              <a:avLst/>
            </a:prstGeom>
            <a:ln w="25400" cap="flat" cmpd="sng">
              <a:solidFill>
                <a:srgbClr val="FFC000"/>
              </a:solidFill>
              <a:prstDash val="solid"/>
              <a:headEnd type="none" w="med" len="med"/>
              <a:tailEnd type="none" w="med" len="med"/>
            </a:ln>
          </p:spPr>
        </p:sp>
        <p:sp>
          <p:nvSpPr>
            <p:cNvPr id="90131" name="Line 19"/>
            <p:cNvSpPr/>
            <p:nvPr>
              <p:custDataLst>
                <p:tags r:id="rId20"/>
              </p:custDataLst>
            </p:nvPr>
          </p:nvSpPr>
          <p:spPr>
            <a:xfrm flipV="1">
              <a:off x="812" y="2977"/>
              <a:ext cx="0" cy="347"/>
            </a:xfrm>
            <a:prstGeom prst="line">
              <a:avLst/>
            </a:prstGeom>
            <a:ln w="25400" cap="flat" cmpd="sng">
              <a:solidFill>
                <a:srgbClr val="FFC000"/>
              </a:solidFill>
              <a:prstDash val="solid"/>
              <a:headEnd type="none" w="med" len="med"/>
              <a:tailEnd type="none" w="med" len="med"/>
            </a:ln>
          </p:spPr>
        </p:sp>
        <p:sp>
          <p:nvSpPr>
            <p:cNvPr id="90132" name="Rectangle 20"/>
            <p:cNvSpPr/>
            <p:nvPr>
              <p:custDataLst>
                <p:tags r:id="rId21"/>
              </p:custDataLst>
            </p:nvPr>
          </p:nvSpPr>
          <p:spPr>
            <a:xfrm>
              <a:off x="997" y="3064"/>
              <a:ext cx="793" cy="522"/>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1800" b="0" dirty="0">
                  <a:latin typeface="微软雅黑" panose="020B0503020204020204" pitchFamily="34" charset="-122"/>
                  <a:ea typeface="微软雅黑" panose="020B0503020204020204" pitchFamily="34" charset="-122"/>
                </a:rPr>
                <a:t>指令执</a:t>
              </a:r>
            </a:p>
            <a:p>
              <a:pPr marL="0" lvl="0" indent="0" algn="ctr" eaLnBrk="1" hangingPunct="1">
                <a:lnSpc>
                  <a:spcPct val="80000"/>
                </a:lnSpc>
                <a:spcBef>
                  <a:spcPct val="0"/>
                </a:spcBef>
                <a:buClr>
                  <a:schemeClr val="bg1"/>
                </a:buClr>
                <a:buFontTx/>
                <a:buNone/>
              </a:pPr>
              <a:r>
                <a:rPr lang="zh-CN" altLang="en-US" sz="1800" b="0" dirty="0">
                  <a:latin typeface="微软雅黑" panose="020B0503020204020204" pitchFamily="34" charset="-122"/>
                  <a:ea typeface="微软雅黑" panose="020B0503020204020204" pitchFamily="34" charset="-122"/>
                </a:rPr>
                <a:t>行部件</a:t>
              </a:r>
            </a:p>
          </p:txBody>
        </p:sp>
        <p:sp>
          <p:nvSpPr>
            <p:cNvPr id="90133" name="Line 21"/>
            <p:cNvSpPr/>
            <p:nvPr>
              <p:custDataLst>
                <p:tags r:id="rId22"/>
              </p:custDataLst>
            </p:nvPr>
          </p:nvSpPr>
          <p:spPr>
            <a:xfrm>
              <a:off x="812" y="3325"/>
              <a:ext cx="186" cy="0"/>
            </a:xfrm>
            <a:prstGeom prst="line">
              <a:avLst/>
            </a:prstGeom>
            <a:ln w="25400" cap="flat" cmpd="sng">
              <a:solidFill>
                <a:srgbClr val="FFC000"/>
              </a:solidFill>
              <a:prstDash val="solid"/>
              <a:headEnd type="none" w="med" len="med"/>
              <a:tailEnd type="stealth" w="med" len="med"/>
            </a:ln>
          </p:spPr>
        </p:sp>
        <p:sp>
          <p:nvSpPr>
            <p:cNvPr id="90134" name="Rectangle 22"/>
            <p:cNvSpPr/>
            <p:nvPr>
              <p:custDataLst>
                <p:tags r:id="rId23"/>
              </p:custDataLst>
            </p:nvPr>
          </p:nvSpPr>
          <p:spPr>
            <a:xfrm>
              <a:off x="1974" y="3064"/>
              <a:ext cx="794" cy="522"/>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1800" b="0" dirty="0">
                  <a:latin typeface="微软雅黑" panose="020B0503020204020204" pitchFamily="34" charset="-122"/>
                  <a:ea typeface="微软雅黑" panose="020B0503020204020204" pitchFamily="34" charset="-122"/>
                </a:rPr>
                <a:t>后行</a:t>
              </a:r>
            </a:p>
            <a:p>
              <a:pPr marL="0" lvl="0" indent="0" algn="ctr" eaLnBrk="1" hangingPunct="1">
                <a:lnSpc>
                  <a:spcPct val="80000"/>
                </a:lnSpc>
                <a:spcBef>
                  <a:spcPct val="0"/>
                </a:spcBef>
                <a:buClr>
                  <a:schemeClr val="bg1"/>
                </a:buClr>
                <a:buFontTx/>
                <a:buNone/>
              </a:pPr>
              <a:r>
                <a:rPr lang="zh-CN" altLang="en-US" sz="1800" b="0" dirty="0">
                  <a:latin typeface="微软雅黑" panose="020B0503020204020204" pitchFamily="34" charset="-122"/>
                  <a:ea typeface="微软雅黑" panose="020B0503020204020204" pitchFamily="34" charset="-122"/>
                </a:rPr>
                <a:t>写数栈</a:t>
              </a:r>
            </a:p>
          </p:txBody>
        </p:sp>
        <p:sp>
          <p:nvSpPr>
            <p:cNvPr id="90135" name="Line 23"/>
            <p:cNvSpPr/>
            <p:nvPr>
              <p:custDataLst>
                <p:tags r:id="rId24"/>
              </p:custDataLst>
            </p:nvPr>
          </p:nvSpPr>
          <p:spPr>
            <a:xfrm>
              <a:off x="1789" y="3325"/>
              <a:ext cx="186" cy="0"/>
            </a:xfrm>
            <a:prstGeom prst="line">
              <a:avLst/>
            </a:prstGeom>
            <a:ln w="25400" cap="flat" cmpd="sng">
              <a:solidFill>
                <a:srgbClr val="FFC000"/>
              </a:solidFill>
              <a:prstDash val="solid"/>
              <a:headEnd type="none" w="med" len="med"/>
              <a:tailEnd type="stealth" w="med" len="med"/>
            </a:ln>
          </p:spPr>
        </p:sp>
        <p:sp>
          <p:nvSpPr>
            <p:cNvPr id="90136" name="Rectangle 24"/>
            <p:cNvSpPr/>
            <p:nvPr>
              <p:custDataLst>
                <p:tags r:id="rId25"/>
              </p:custDataLst>
            </p:nvPr>
          </p:nvSpPr>
          <p:spPr>
            <a:xfrm>
              <a:off x="2720" y="3022"/>
              <a:ext cx="605" cy="30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1800" b="0" dirty="0">
                  <a:latin typeface="微软雅黑" panose="020B0503020204020204" pitchFamily="34" charset="-122"/>
                  <a:ea typeface="微软雅黑" panose="020B0503020204020204" pitchFamily="34" charset="-122"/>
                </a:rPr>
                <a:t>输出</a:t>
              </a:r>
            </a:p>
          </p:txBody>
        </p:sp>
        <p:sp>
          <p:nvSpPr>
            <p:cNvPr id="90137" name="Line 25"/>
            <p:cNvSpPr/>
            <p:nvPr>
              <p:custDataLst>
                <p:tags r:id="rId26"/>
              </p:custDataLst>
            </p:nvPr>
          </p:nvSpPr>
          <p:spPr>
            <a:xfrm>
              <a:off x="2767" y="3325"/>
              <a:ext cx="512" cy="0"/>
            </a:xfrm>
            <a:prstGeom prst="line">
              <a:avLst/>
            </a:prstGeom>
            <a:ln w="25400" cap="flat" cmpd="sng">
              <a:solidFill>
                <a:srgbClr val="FFC000"/>
              </a:solidFill>
              <a:prstDash val="solid"/>
              <a:headEnd type="none" w="med" len="med"/>
              <a:tailEnd type="stealth" w="med" len="med"/>
            </a:ln>
          </p:spPr>
        </p:sp>
        <p:sp>
          <p:nvSpPr>
            <p:cNvPr id="90138" name="Rectangle 26"/>
            <p:cNvSpPr/>
            <p:nvPr>
              <p:custDataLst>
                <p:tags r:id="rId27"/>
              </p:custDataLst>
            </p:nvPr>
          </p:nvSpPr>
          <p:spPr>
            <a:xfrm>
              <a:off x="1091" y="3585"/>
              <a:ext cx="605" cy="30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1800" b="0" dirty="0">
                  <a:latin typeface="微软雅黑" panose="020B0503020204020204" pitchFamily="34" charset="-122"/>
                  <a:ea typeface="微软雅黑" panose="020B0503020204020204" pitchFamily="34" charset="-122"/>
                </a:rPr>
                <a:t>执行</a:t>
              </a:r>
            </a:p>
          </p:txBody>
        </p:sp>
        <p:sp>
          <p:nvSpPr>
            <p:cNvPr id="90139" name="Rectangle 27"/>
            <p:cNvSpPr/>
            <p:nvPr>
              <p:custDataLst>
                <p:tags r:id="rId28"/>
              </p:custDataLst>
            </p:nvPr>
          </p:nvSpPr>
          <p:spPr>
            <a:xfrm>
              <a:off x="1975" y="3585"/>
              <a:ext cx="792" cy="30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1800" b="0" dirty="0">
                  <a:latin typeface="微软雅黑" panose="020B0503020204020204" pitchFamily="34" charset="-122"/>
                  <a:ea typeface="微软雅黑" panose="020B0503020204020204" pitchFamily="34" charset="-122"/>
                </a:rPr>
                <a:t>写结果</a:t>
              </a:r>
            </a:p>
          </p:txBody>
        </p:sp>
      </p:grpSp>
      <p:pic>
        <p:nvPicPr>
          <p:cNvPr id="42" name="图片 41" descr="微信截图_20240112211134"/>
          <p:cNvPicPr>
            <a:picLocks noChangeAspect="1"/>
          </p:cNvPicPr>
          <p:nvPr>
            <p:custDataLst>
              <p:tags r:id="rId5"/>
            </p:custDataLst>
          </p:nvPr>
        </p:nvPicPr>
        <p:blipFill>
          <a:blip r:embed="rId34"/>
          <a:stretch>
            <a:fillRect/>
          </a:stretch>
        </p:blipFill>
        <p:spPr>
          <a:xfrm>
            <a:off x="9227820" y="201295"/>
            <a:ext cx="1895475" cy="485775"/>
          </a:xfrm>
          <a:prstGeom prst="rect">
            <a:avLst/>
          </a:prstGeom>
        </p:spPr>
      </p:pic>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5.2.1 基本概念——流水分类</a:t>
            </a:r>
          </a:p>
        </p:txBody>
      </p:sp>
      <p:grpSp>
        <p:nvGrpSpPr>
          <p:cNvPr id="31" name="组合 30"/>
          <p:cNvGrpSpPr/>
          <p:nvPr/>
        </p:nvGrpSpPr>
        <p:grpSpPr>
          <a:xfrm>
            <a:off x="1192530" y="1147445"/>
            <a:ext cx="9232900" cy="4991100"/>
            <a:chOff x="1833" y="1920"/>
            <a:chExt cx="15534" cy="8398"/>
          </a:xfrm>
        </p:grpSpPr>
        <p:sp>
          <p:nvSpPr>
            <p:cNvPr id="34" name="图文框 33"/>
            <p:cNvSpPr/>
            <p:nvPr>
              <p:custDataLst>
                <p:tags r:id="rId14"/>
              </p:custDataLst>
            </p:nvPr>
          </p:nvSpPr>
          <p:spPr>
            <a:xfrm>
              <a:off x="1833" y="2132"/>
              <a:ext cx="15534" cy="8187"/>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35" name="任意多边形: 形状 20"/>
            <p:cNvSpPr>
              <a:spLocks noChangeAspect="1"/>
            </p:cNvSpPr>
            <p:nvPr>
              <p:custDataLst>
                <p:tags r:id="rId15"/>
              </p:custDataLst>
            </p:nvPr>
          </p:nvSpPr>
          <p:spPr>
            <a:xfrm rot="10800000" flipH="1" flipV="1">
              <a:off x="2581"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6" name="任意多边形: 形状 19"/>
            <p:cNvSpPr>
              <a:spLocks noChangeAspect="1"/>
            </p:cNvSpPr>
            <p:nvPr>
              <p:custDataLst>
                <p:tags r:id="rId16"/>
              </p:custDataLst>
            </p:nvPr>
          </p:nvSpPr>
          <p:spPr>
            <a:xfrm rot="10800000" flipH="1" flipV="1">
              <a:off x="2332"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sp>
        <p:nvSpPr>
          <p:cNvPr id="6" name="TextBox 30"/>
          <p:cNvSpPr txBox="1"/>
          <p:nvPr>
            <p:custDataLst>
              <p:tags r:id="rId3"/>
            </p:custDataLst>
          </p:nvPr>
        </p:nvSpPr>
        <p:spPr>
          <a:xfrm>
            <a:off x="2661285" y="1943735"/>
            <a:ext cx="10686415" cy="1393825"/>
          </a:xfrm>
          <a:prstGeom prst="rect">
            <a:avLst/>
          </a:prstGeom>
          <a:noFill/>
        </p:spPr>
        <p:txBody>
          <a:bodyPr wrap="square" rtlCol="0">
            <a:spAutoFit/>
          </a:bodyPr>
          <a:lstStyle/>
          <a:p>
            <a:pPr marL="0" indent="0">
              <a:lnSpc>
                <a:spcPct val="130000"/>
              </a:lnSpc>
              <a:spcBef>
                <a:spcPts val="200"/>
              </a:spcBef>
              <a:spcAft>
                <a:spcPts val="200"/>
              </a:spcAft>
              <a:buSzPct val="70000"/>
              <a:buFont typeface="Wingdings" panose="05000000000000000000" pitchFamily="2" charset="2"/>
              <a:buNone/>
            </a:pP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①</a:t>
            </a:r>
            <a:r>
              <a:rPr lang="en-US" altLang="zh-CN"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按流水处理的级别</a:t>
            </a:r>
          </a:p>
          <a:p>
            <a:pPr marL="457200" lvl="1" indent="0">
              <a:lnSpc>
                <a:spcPct val="130000"/>
              </a:lnSpc>
              <a:spcBef>
                <a:spcPts val="200"/>
              </a:spcBef>
              <a:spcAft>
                <a:spcPts val="200"/>
              </a:spcAft>
              <a:buSzPct val="70000"/>
              <a:buFont typeface="Wingdings" panose="05000000000000000000" pitchFamily="2" charset="2"/>
              <a:buNone/>
            </a:pPr>
            <a:r>
              <a:rPr lang="zh-CN" altLang="en-US" sz="2000" b="1" dirty="0">
                <a:solidFill>
                  <a:srgbClr val="D53E25"/>
                </a:solidFill>
                <a:latin typeface="微软雅黑" panose="020B0503020204020204" pitchFamily="34" charset="-122"/>
                <a:ea typeface="微软雅黑" panose="020B0503020204020204" pitchFamily="34" charset="-122"/>
                <a:cs typeface="微软雅黑" panose="020B0503020204020204" pitchFamily="34" charset="-122"/>
                <a:sym typeface="+mn-ea"/>
              </a:rPr>
              <a:t>系统级：宏流水线 (Macro Pipelining)</a:t>
            </a:r>
          </a:p>
          <a:p>
            <a:pPr marL="457200" lvl="1" indent="0">
              <a:lnSpc>
                <a:spcPct val="130000"/>
              </a:lnSpc>
              <a:spcBef>
                <a:spcPts val="200"/>
              </a:spcBef>
              <a:spcAft>
                <a:spcPts val="200"/>
              </a:spcAft>
              <a:buSzPct val="70000"/>
              <a:buFont typeface="Wingdings" panose="05000000000000000000" pitchFamily="2" charset="2"/>
              <a:buNone/>
            </a:pPr>
            <a:r>
              <a:rPr lang="zh-CN" altLang="en-US"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每个处理机</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对同一个数据流的不同部分分别进行处理</a:t>
            </a:r>
          </a:p>
        </p:txBody>
      </p:sp>
      <p:grpSp>
        <p:nvGrpSpPr>
          <p:cNvPr id="92163" name="Group 4"/>
          <p:cNvGrpSpPr/>
          <p:nvPr/>
        </p:nvGrpSpPr>
        <p:grpSpPr>
          <a:xfrm>
            <a:off x="2016443" y="3816668"/>
            <a:ext cx="7848600" cy="1765300"/>
            <a:chOff x="288" y="2592"/>
            <a:chExt cx="4944" cy="1112"/>
          </a:xfrm>
          <a:solidFill>
            <a:srgbClr val="0092CC"/>
          </a:solidFill>
        </p:grpSpPr>
        <p:sp>
          <p:nvSpPr>
            <p:cNvPr id="92165" name="Rectangle 5"/>
            <p:cNvSpPr/>
            <p:nvPr>
              <p:custDataLst>
                <p:tags r:id="rId5"/>
              </p:custDataLst>
            </p:nvPr>
          </p:nvSpPr>
          <p:spPr>
            <a:xfrm>
              <a:off x="912" y="2592"/>
              <a:ext cx="768" cy="67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zh-CN" altLang="en-US" sz="20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处理机</a:t>
              </a:r>
              <a:r>
                <a:rPr lang="en-US" altLang="zh-CN" sz="20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92166" name="Rectangle 6"/>
            <p:cNvSpPr/>
            <p:nvPr>
              <p:custDataLst>
                <p:tags r:id="rId6"/>
              </p:custDataLst>
            </p:nvPr>
          </p:nvSpPr>
          <p:spPr>
            <a:xfrm>
              <a:off x="1920" y="2592"/>
              <a:ext cx="768" cy="67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zh-CN" altLang="en-US" sz="20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处理机</a:t>
              </a:r>
              <a:r>
                <a:rPr lang="en-US" altLang="zh-CN" sz="20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92167" name="Rectangle 7"/>
            <p:cNvSpPr/>
            <p:nvPr>
              <p:custDataLst>
                <p:tags r:id="rId7"/>
              </p:custDataLst>
            </p:nvPr>
          </p:nvSpPr>
          <p:spPr>
            <a:xfrm>
              <a:off x="3840" y="2592"/>
              <a:ext cx="768" cy="67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zh-CN" altLang="en-US" sz="20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处理机</a:t>
              </a:r>
              <a:r>
                <a:rPr lang="en-US" altLang="zh-CN" sz="20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a:t>
              </a:r>
            </a:p>
          </p:txBody>
        </p:sp>
        <p:sp>
          <p:nvSpPr>
            <p:cNvPr id="92168" name="Line 8"/>
            <p:cNvSpPr/>
            <p:nvPr>
              <p:custDataLst>
                <p:tags r:id="rId8"/>
              </p:custDataLst>
            </p:nvPr>
          </p:nvSpPr>
          <p:spPr>
            <a:xfrm>
              <a:off x="288" y="2928"/>
              <a:ext cx="624" cy="0"/>
            </a:xfrm>
            <a:prstGeom prst="line">
              <a:avLst/>
            </a:prstGeom>
            <a:grpFill/>
            <a:ln w="38100" cap="flat" cmpd="sng">
              <a:solidFill>
                <a:schemeClr val="tx1"/>
              </a:solidFill>
              <a:prstDash val="solid"/>
              <a:headEnd type="none" w="med" len="med"/>
              <a:tailEnd type="triangle" w="med" len="med"/>
            </a:ln>
          </p:spPr>
        </p:sp>
        <p:sp>
          <p:nvSpPr>
            <p:cNvPr id="92169" name="Line 9"/>
            <p:cNvSpPr/>
            <p:nvPr>
              <p:custDataLst>
                <p:tags r:id="rId9"/>
              </p:custDataLst>
            </p:nvPr>
          </p:nvSpPr>
          <p:spPr>
            <a:xfrm>
              <a:off x="1680" y="2880"/>
              <a:ext cx="240" cy="0"/>
            </a:xfrm>
            <a:prstGeom prst="line">
              <a:avLst/>
            </a:prstGeom>
            <a:grpFill/>
            <a:ln w="38100" cap="flat" cmpd="sng">
              <a:solidFill>
                <a:schemeClr val="tx1"/>
              </a:solidFill>
              <a:prstDash val="solid"/>
              <a:headEnd type="none" w="med" len="med"/>
              <a:tailEnd type="triangle" w="med" len="med"/>
            </a:ln>
          </p:spPr>
        </p:sp>
        <p:sp>
          <p:nvSpPr>
            <p:cNvPr id="92170" name="Line 10"/>
            <p:cNvSpPr/>
            <p:nvPr>
              <p:custDataLst>
                <p:tags r:id="rId10"/>
              </p:custDataLst>
            </p:nvPr>
          </p:nvSpPr>
          <p:spPr>
            <a:xfrm>
              <a:off x="2688" y="2880"/>
              <a:ext cx="1152" cy="0"/>
            </a:xfrm>
            <a:prstGeom prst="line">
              <a:avLst/>
            </a:prstGeom>
            <a:grpFill/>
            <a:ln w="38100" cap="flat" cmpd="sng">
              <a:solidFill>
                <a:schemeClr val="tx1"/>
              </a:solidFill>
              <a:prstDash val="lgDash"/>
              <a:headEnd type="none" w="med" len="med"/>
              <a:tailEnd type="triangle" w="med" len="med"/>
            </a:ln>
          </p:spPr>
        </p:sp>
        <p:sp>
          <p:nvSpPr>
            <p:cNvPr id="92171" name="Line 11"/>
            <p:cNvSpPr/>
            <p:nvPr>
              <p:custDataLst>
                <p:tags r:id="rId11"/>
              </p:custDataLst>
            </p:nvPr>
          </p:nvSpPr>
          <p:spPr>
            <a:xfrm>
              <a:off x="4608" y="2880"/>
              <a:ext cx="624" cy="0"/>
            </a:xfrm>
            <a:prstGeom prst="line">
              <a:avLst/>
            </a:prstGeom>
            <a:grpFill/>
            <a:ln w="38100" cap="flat" cmpd="sng">
              <a:solidFill>
                <a:schemeClr val="tx1"/>
              </a:solidFill>
              <a:prstDash val="solid"/>
              <a:headEnd type="none" w="med" len="med"/>
              <a:tailEnd type="triangle" w="med" len="med"/>
            </a:ln>
          </p:spPr>
        </p:sp>
        <p:sp>
          <p:nvSpPr>
            <p:cNvPr id="92172" name="Text Box 12"/>
            <p:cNvSpPr txBox="1"/>
            <p:nvPr>
              <p:custDataLst>
                <p:tags r:id="rId12"/>
              </p:custDataLst>
            </p:nvPr>
          </p:nvSpPr>
          <p:spPr>
            <a:xfrm>
              <a:off x="288" y="2592"/>
              <a:ext cx="595" cy="251"/>
            </a:xfrm>
            <a:prstGeom prst="rect">
              <a:avLst/>
            </a:prstGeom>
            <a:noFill/>
            <a:ln w="9525">
              <a:noFill/>
            </a:ln>
            <a:extLst>
              <a:ext uri="{909E8E84-426E-40DD-AFC4-6F175D3DCCD1}">
                <a14:hiddenFill xmlns:a14="http://schemas.microsoft.com/office/drawing/2010/main">
                  <a:grpFill/>
                </a14:hiddenFill>
              </a:ext>
            </a:extLst>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latin typeface="微软雅黑" panose="020B0503020204020204" pitchFamily="34" charset="-122"/>
                  <a:ea typeface="微软雅黑" panose="020B0503020204020204" pitchFamily="34" charset="-122"/>
                </a:rPr>
                <a:t>数据集</a:t>
              </a:r>
            </a:p>
          </p:txBody>
        </p:sp>
        <p:sp>
          <p:nvSpPr>
            <p:cNvPr id="92173" name="Text Box 13"/>
            <p:cNvSpPr txBox="1"/>
            <p:nvPr>
              <p:custDataLst>
                <p:tags r:id="rId13"/>
              </p:custDataLst>
            </p:nvPr>
          </p:nvSpPr>
          <p:spPr>
            <a:xfrm>
              <a:off x="1913" y="3453"/>
              <a:ext cx="1555" cy="251"/>
            </a:xfrm>
            <a:prstGeom prst="rect">
              <a:avLst/>
            </a:prstGeom>
            <a:noFill/>
            <a:ln w="9525">
              <a:noFill/>
            </a:ln>
            <a:extLst>
              <a:ext uri="{909E8E84-426E-40DD-AFC4-6F175D3DCCD1}">
                <a14:hiddenFill xmlns:a14="http://schemas.microsoft.com/office/drawing/2010/main">
                  <a:grpFill/>
                </a14:hiddenFill>
              </a:ext>
            </a:extLst>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dirty="0">
                  <a:latin typeface="微软雅黑" panose="020B0503020204020204" pitchFamily="34" charset="-122"/>
                  <a:ea typeface="微软雅黑" panose="020B0503020204020204" pitchFamily="34" charset="-122"/>
                </a:rPr>
                <a:t>处理机间的流水处理</a:t>
              </a:r>
            </a:p>
          </p:txBody>
        </p:sp>
      </p:grpSp>
      <p:pic>
        <p:nvPicPr>
          <p:cNvPr id="42" name="图片 41" descr="微信截图_20240112211134"/>
          <p:cNvPicPr>
            <a:picLocks noChangeAspect="1"/>
          </p:cNvPicPr>
          <p:nvPr>
            <p:custDataLst>
              <p:tags r:id="rId4"/>
            </p:custDataLst>
          </p:nvPr>
        </p:nvPicPr>
        <p:blipFill>
          <a:blip r:embed="rId19"/>
          <a:stretch>
            <a:fillRect/>
          </a:stretch>
        </p:blipFill>
        <p:spPr>
          <a:xfrm>
            <a:off x="9227820" y="201295"/>
            <a:ext cx="1895475" cy="485775"/>
          </a:xfrm>
          <a:prstGeom prst="rect">
            <a:avLst/>
          </a:prstGeom>
        </p:spPr>
      </p:pic>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5.2.1 基本概念——流水分类</a:t>
            </a:r>
          </a:p>
        </p:txBody>
      </p:sp>
      <p:pic>
        <p:nvPicPr>
          <p:cNvPr id="94212" name="图片 2"/>
          <p:cNvPicPr>
            <a:picLocks noChangeAspect="1"/>
          </p:cNvPicPr>
          <p:nvPr>
            <p:custDataLst>
              <p:tags r:id="rId3"/>
            </p:custDataLst>
          </p:nvPr>
        </p:nvPicPr>
        <p:blipFill>
          <a:blip r:embed="rId8"/>
          <a:stretch>
            <a:fillRect/>
          </a:stretch>
        </p:blipFill>
        <p:spPr>
          <a:xfrm>
            <a:off x="1871980" y="1151890"/>
            <a:ext cx="7532370" cy="2576830"/>
          </a:xfrm>
          <a:prstGeom prst="rect">
            <a:avLst/>
          </a:prstGeom>
          <a:noFill/>
          <a:ln w="9525">
            <a:noFill/>
          </a:ln>
        </p:spPr>
      </p:pic>
      <p:pic>
        <p:nvPicPr>
          <p:cNvPr id="94211" name="图片 4"/>
          <p:cNvPicPr>
            <a:picLocks noChangeAspect="1"/>
          </p:cNvPicPr>
          <p:nvPr>
            <p:custDataLst>
              <p:tags r:id="rId4"/>
            </p:custDataLst>
          </p:nvPr>
        </p:nvPicPr>
        <p:blipFill>
          <a:blip r:embed="rId9"/>
          <a:srcRect l="7303" t="54692" r="6004" b="732"/>
          <a:stretch>
            <a:fillRect/>
          </a:stretch>
        </p:blipFill>
        <p:spPr>
          <a:xfrm>
            <a:off x="2159635" y="3815398"/>
            <a:ext cx="7051675" cy="2501900"/>
          </a:xfrm>
          <a:prstGeom prst="rect">
            <a:avLst/>
          </a:prstGeom>
          <a:noFill/>
          <a:ln w="9525">
            <a:noFill/>
          </a:ln>
        </p:spPr>
      </p:pic>
      <p:pic>
        <p:nvPicPr>
          <p:cNvPr id="42" name="图片 41" descr="微信截图_20240112211134"/>
          <p:cNvPicPr>
            <a:picLocks noChangeAspect="1"/>
          </p:cNvPicPr>
          <p:nvPr>
            <p:custDataLst>
              <p:tags r:id="rId5"/>
            </p:custDataLst>
          </p:nvPr>
        </p:nvPicPr>
        <p:blipFill>
          <a:blip r:embed="rId10"/>
          <a:stretch>
            <a:fillRect/>
          </a:stretch>
        </p:blipFill>
        <p:spPr>
          <a:xfrm>
            <a:off x="9227820" y="201295"/>
            <a:ext cx="1895475" cy="485775"/>
          </a:xfrm>
          <a:prstGeom prst="rect">
            <a:avLst/>
          </a:prstGeom>
        </p:spPr>
      </p:pic>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94130" y="4445000"/>
            <a:ext cx="9416415" cy="1272540"/>
          </a:xfrm>
          <a:prstGeom prst="rect">
            <a:avLst/>
          </a:prstGeom>
          <a:noFill/>
        </p:spPr>
        <p:txBody>
          <a:bodyPr wrap="square" rtlCol="0" anchor="t">
            <a:spAutoFit/>
          </a:bodyPr>
          <a:lstStyle/>
          <a:p>
            <a:pPr marL="457200" lvl="1" indent="0" eaLnBrk="1" latinLnBrk="0" hangingPunct="1">
              <a:lnSpc>
                <a:spcPct val="150000"/>
              </a:lnSpc>
              <a:spcBef>
                <a:spcPts val="0"/>
              </a:spcBef>
              <a:spcAft>
                <a:spcPts val="0"/>
              </a:spcAft>
              <a:buSzPct val="70000"/>
              <a:buFont typeface="Wingdings" panose="05000000000000000000" pitchFamily="2" charset="2"/>
              <a:buNone/>
            </a:pP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多功能：</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流水线的各段通过不同连接实现不同功能</a:t>
            </a:r>
          </a:p>
          <a:p>
            <a:pPr marL="914400" lvl="2" indent="0" eaLnBrk="1" latinLnBrk="0" hangingPunct="1">
              <a:lnSpc>
                <a:spcPct val="130000"/>
              </a:lnSpc>
              <a:spcBef>
                <a:spcPts val="0"/>
              </a:spcBef>
              <a:spcAft>
                <a:spcPts val="0"/>
              </a:spcAft>
              <a:buSzPct val="70000"/>
              <a:buFont typeface="Wingdings" panose="05000000000000000000" pitchFamily="2" charset="2"/>
              <a:buNone/>
            </a:pP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Texas公司的ASC计算机中的8段流水线，能够实现：定点加减法、定点乘法、浮点加法、浮点乘法、逻辑运算、移位操作、数据转换、向量运算等。</a:t>
            </a:r>
          </a:p>
        </p:txBody>
      </p:sp>
      <p:sp>
        <p:nvSpPr>
          <p:cNvPr id="2" name="文本框 1"/>
          <p:cNvSpPr txBox="1"/>
          <p:nvPr/>
        </p:nvSpPr>
        <p:spPr>
          <a:xfrm>
            <a:off x="1294130" y="1798955"/>
            <a:ext cx="9041130" cy="2553335"/>
          </a:xfrm>
          <a:prstGeom prst="rect">
            <a:avLst/>
          </a:prstGeom>
          <a:noFill/>
        </p:spPr>
        <p:txBody>
          <a:bodyPr wrap="square" rtlCol="0" anchor="t">
            <a:spAutoFit/>
          </a:bodyPr>
          <a:lstStyle/>
          <a:p>
            <a:pPr marL="457200" lvl="1" indent="0" eaLnBrk="1" latinLnBrk="0" hangingPunct="1">
              <a:lnSpc>
                <a:spcPct val="150000"/>
              </a:lnSpc>
              <a:spcBef>
                <a:spcPts val="0"/>
              </a:spcBef>
              <a:spcAft>
                <a:spcPts val="0"/>
              </a:spcAft>
              <a:buSzPct val="70000"/>
              <a:buFont typeface="Wingdings" panose="05000000000000000000" pitchFamily="2" charset="2"/>
              <a:buNone/>
            </a:pPr>
            <a:r>
              <a:rPr lang="en-US" altLang="zh-CN" sz="2000" b="1" dirty="0">
                <a:solidFill>
                  <a:srgbClr val="D53E25"/>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单功能：</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只能完成一种固定功能的流水线</a:t>
            </a:r>
          </a:p>
          <a:p>
            <a:pPr marL="1257300" lvl="2" indent="-342900" eaLnBrk="1" latinLnBrk="0" hangingPunct="1">
              <a:lnSpc>
                <a:spcPct val="130000"/>
              </a:lnSpc>
              <a:spcBef>
                <a:spcPts val="0"/>
              </a:spcBef>
              <a:spcAft>
                <a:spcPts val="0"/>
              </a:spcAft>
              <a:buSzPct val="70000"/>
              <a:buFont typeface="Wingdings" panose="05000000000000000000" charset="0"/>
              <a:buChar char="Ø"/>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Cray-1计算机中有12条；</a:t>
            </a:r>
          </a:p>
          <a:p>
            <a:pPr marL="1257300" lvl="2" indent="-342900" eaLnBrk="1" latinLnBrk="0" hangingPunct="1">
              <a:lnSpc>
                <a:spcPct val="130000"/>
              </a:lnSpc>
              <a:spcBef>
                <a:spcPts val="0"/>
              </a:spcBef>
              <a:spcAft>
                <a:spcPts val="0"/>
              </a:spcAft>
              <a:buSzPct val="70000"/>
              <a:buFont typeface="Wingdings" panose="05000000000000000000" charset="0"/>
              <a:buChar char="Ø"/>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YH-1计算机有18条；</a:t>
            </a:r>
          </a:p>
          <a:p>
            <a:pPr marL="1257300" lvl="2" indent="-342900" eaLnBrk="1" latinLnBrk="0" hangingPunct="1">
              <a:lnSpc>
                <a:spcPct val="130000"/>
              </a:lnSpc>
              <a:spcBef>
                <a:spcPts val="0"/>
              </a:spcBef>
              <a:spcAft>
                <a:spcPts val="0"/>
              </a:spcAft>
              <a:buSzPct val="70000"/>
              <a:buFont typeface="Wingdings" panose="05000000000000000000" charset="0"/>
              <a:buChar char="Ø"/>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Pentium有一条5段的定点和一条8段的浮点流水线；</a:t>
            </a:r>
          </a:p>
          <a:p>
            <a:pPr marL="1257300" lvl="2" indent="-342900" eaLnBrk="1" latinLnBrk="0" hangingPunct="1">
              <a:lnSpc>
                <a:spcPct val="130000"/>
              </a:lnSpc>
              <a:spcBef>
                <a:spcPts val="0"/>
              </a:spcBef>
              <a:spcAft>
                <a:spcPts val="0"/>
              </a:spcAft>
              <a:buSzPct val="70000"/>
              <a:buFont typeface="Wingdings" panose="05000000000000000000" charset="0"/>
              <a:buChar char="Ø"/>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PentiumⅢ有三条指令流水线，其中两条定点指令流水线，一条浮点指令流水线。</a:t>
            </a:r>
          </a:p>
        </p:txBody>
      </p:sp>
      <p:sp>
        <p:nvSpPr>
          <p:cNvPr id="15"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5.2.1 基本概念——流水分类</a:t>
            </a:r>
          </a:p>
        </p:txBody>
      </p:sp>
      <p:sp>
        <p:nvSpPr>
          <p:cNvPr id="33" name="八角星 11"/>
          <p:cNvSpPr/>
          <p:nvPr>
            <p:custDataLst>
              <p:tags r:id="rId3"/>
            </p:custDataLst>
          </p:nvPr>
        </p:nvSpPr>
        <p:spPr>
          <a:xfrm>
            <a:off x="1294279" y="1878304"/>
            <a:ext cx="737156" cy="737156"/>
          </a:xfrm>
          <a:prstGeom prst="star8">
            <a:avLst/>
          </a:prstGeom>
          <a:solidFill>
            <a:schemeClr val="accent5"/>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custDataLst>
              <p:tags r:id="rId4"/>
            </p:custDataLst>
          </p:nvPr>
        </p:nvSpPr>
        <p:spPr>
          <a:xfrm>
            <a:off x="1418457" y="2118991"/>
            <a:ext cx="503436" cy="343960"/>
          </a:xfrm>
          <a:prstGeom prst="rect">
            <a:avLst/>
          </a:prstGeom>
          <a:noFill/>
        </p:spPr>
        <p:txBody>
          <a:bodyPr wrap="square" lIns="0" tIns="0" rIns="0" bIns="0" rtlCol="0">
            <a:normAutofit/>
          </a:bodyPr>
          <a:lstStyle/>
          <a:p>
            <a:pPr algn="ctr"/>
            <a:r>
              <a:rPr kumimoji="1" lang="en-US" altLang="zh-CN" b="1" spc="300" dirty="0">
                <a:solidFill>
                  <a:srgbClr val="FFFFFF"/>
                </a:solidFill>
                <a:latin typeface="Arial" panose="020B0604020202020204" pitchFamily="34" charset="0"/>
                <a:ea typeface="微软雅黑" panose="020B0503020204020204" pitchFamily="34" charset="-122"/>
              </a:rPr>
              <a:t>01</a:t>
            </a:r>
          </a:p>
        </p:txBody>
      </p:sp>
      <p:sp>
        <p:nvSpPr>
          <p:cNvPr id="40" name="八角星 11"/>
          <p:cNvSpPr/>
          <p:nvPr>
            <p:custDataLst>
              <p:tags r:id="rId5"/>
            </p:custDataLst>
          </p:nvPr>
        </p:nvSpPr>
        <p:spPr>
          <a:xfrm>
            <a:off x="1294279" y="4509960"/>
            <a:ext cx="737156" cy="737156"/>
          </a:xfrm>
          <a:prstGeom prst="star8">
            <a:avLst/>
          </a:prstGeom>
          <a:solidFill>
            <a:schemeClr val="accent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p:cNvSpPr txBox="1"/>
          <p:nvPr>
            <p:custDataLst>
              <p:tags r:id="rId6"/>
            </p:custDataLst>
          </p:nvPr>
        </p:nvSpPr>
        <p:spPr>
          <a:xfrm>
            <a:off x="1418457" y="4750648"/>
            <a:ext cx="503436" cy="343960"/>
          </a:xfrm>
          <a:prstGeom prst="rect">
            <a:avLst/>
          </a:prstGeom>
          <a:noFill/>
        </p:spPr>
        <p:txBody>
          <a:bodyPr wrap="square" lIns="0" tIns="0" rIns="0" bIns="0" rtlCol="0">
            <a:normAutofit/>
          </a:bodyPr>
          <a:lstStyle/>
          <a:p>
            <a:pPr algn="ctr"/>
            <a:r>
              <a:rPr kumimoji="1" lang="en-US" altLang="zh-CN" b="1" spc="300" dirty="0">
                <a:solidFill>
                  <a:srgbClr val="FFFFFF"/>
                </a:solidFill>
                <a:latin typeface="Arial" panose="020B0604020202020204" pitchFamily="34" charset="0"/>
                <a:ea typeface="微软雅黑" panose="020B0503020204020204" pitchFamily="34" charset="-122"/>
              </a:rPr>
              <a:t>02</a:t>
            </a:r>
          </a:p>
        </p:txBody>
      </p:sp>
      <p:sp>
        <p:nvSpPr>
          <p:cNvPr id="4" name="文本框 3"/>
          <p:cNvSpPr txBox="1"/>
          <p:nvPr/>
        </p:nvSpPr>
        <p:spPr>
          <a:xfrm>
            <a:off x="1294765" y="1214120"/>
            <a:ext cx="5765800" cy="460375"/>
          </a:xfrm>
          <a:prstGeom prst="rect">
            <a:avLst/>
          </a:prstGeom>
          <a:noFill/>
        </p:spPr>
        <p:txBody>
          <a:bodyPr wrap="square" rtlCol="0" anchor="t">
            <a:spAutoFit/>
          </a:bodyPr>
          <a:lstStyle/>
          <a:p>
            <a:pPr marL="0" indent="0">
              <a:spcBef>
                <a:spcPts val="200"/>
              </a:spcBef>
              <a:spcAft>
                <a:spcPts val="200"/>
              </a:spcAft>
              <a:buSzPct val="70000"/>
              <a:buFont typeface="Wingdings" panose="05000000000000000000" pitchFamily="2" charset="2"/>
              <a:buNone/>
            </a:pP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sym typeface="+mn-ea"/>
              </a:rPr>
              <a:t>②</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sym typeface="+mn-ea"/>
              </a:rPr>
              <a:t>按流水线具有功能多少</a:t>
            </a:r>
          </a:p>
        </p:txBody>
      </p:sp>
      <p:pic>
        <p:nvPicPr>
          <p:cNvPr id="42" name="图片 41" descr="微信截图_20240112211134"/>
          <p:cNvPicPr>
            <a:picLocks noChangeAspect="1"/>
          </p:cNvPicPr>
          <p:nvPr>
            <p:custDataLst>
              <p:tags r:id="rId7"/>
            </p:custDataLst>
          </p:nvPr>
        </p:nvPicPr>
        <p:blipFill>
          <a:blip r:embed="rId10"/>
          <a:stretch>
            <a:fillRect/>
          </a:stretch>
        </p:blipFill>
        <p:spPr>
          <a:xfrm>
            <a:off x="9227820" y="201295"/>
            <a:ext cx="1895475" cy="485775"/>
          </a:xfrm>
          <a:prstGeom prst="rect">
            <a:avLst/>
          </a:prstGeom>
        </p:spPr>
      </p:pic>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TI-ASC计算机的运算器流水线</a:t>
            </a:r>
          </a:p>
        </p:txBody>
      </p:sp>
      <p:pic>
        <p:nvPicPr>
          <p:cNvPr id="98306" name="Object 2" descr="01240121053759"/>
          <p:cNvPicPr/>
          <p:nvPr>
            <p:custDataLst>
              <p:tags r:id="rId3"/>
            </p:custDataLst>
          </p:nvPr>
        </p:nvPicPr>
        <p:blipFill>
          <a:blip r:embed="rId7"/>
          <a:stretch>
            <a:fillRect/>
          </a:stretch>
        </p:blipFill>
        <p:spPr>
          <a:xfrm>
            <a:off x="2375535" y="1223645"/>
            <a:ext cx="6906260" cy="4977765"/>
          </a:xfrm>
          <a:prstGeom prst="rect">
            <a:avLst/>
          </a:prstGeom>
          <a:noFill/>
          <a:ln w="9525">
            <a:noFill/>
          </a:ln>
        </p:spPr>
      </p:pic>
      <p:pic>
        <p:nvPicPr>
          <p:cNvPr id="42" name="图片 41" descr="微信截图_20240112211134"/>
          <p:cNvPicPr>
            <a:picLocks noChangeAspect="1"/>
          </p:cNvPicPr>
          <p:nvPr>
            <p:custDataLst>
              <p:tags r:id="rId4"/>
            </p:custDataLst>
          </p:nvPr>
        </p:nvPicPr>
        <p:blipFill>
          <a:blip r:embed="rId8"/>
          <a:stretch>
            <a:fillRect/>
          </a:stretch>
        </p:blipFill>
        <p:spPr>
          <a:xfrm>
            <a:off x="9227820" y="201295"/>
            <a:ext cx="1895475" cy="485775"/>
          </a:xfrm>
          <a:prstGeom prst="rect">
            <a:avLst/>
          </a:prstGeom>
        </p:spPr>
      </p:pic>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5.2.1 基本概念——流水分类</a:t>
            </a:r>
          </a:p>
        </p:txBody>
      </p:sp>
      <p:sp>
        <p:nvSpPr>
          <p:cNvPr id="2" name="文本框 1"/>
          <p:cNvSpPr txBox="1"/>
          <p:nvPr>
            <p:custDataLst>
              <p:tags r:id="rId3"/>
            </p:custDataLst>
          </p:nvPr>
        </p:nvSpPr>
        <p:spPr>
          <a:xfrm>
            <a:off x="1735455" y="3942715"/>
            <a:ext cx="8975090" cy="1014730"/>
          </a:xfrm>
          <a:prstGeom prst="rect">
            <a:avLst/>
          </a:prstGeom>
          <a:noFill/>
        </p:spPr>
        <p:txBody>
          <a:bodyPr wrap="square" rtlCol="0" anchor="t">
            <a:spAutoFit/>
          </a:bodyPr>
          <a:lstStyle/>
          <a:p>
            <a:pPr marL="457200" lvl="1" indent="0" eaLnBrk="1" latinLnBrk="0" hangingPunct="1">
              <a:lnSpc>
                <a:spcPct val="150000"/>
              </a:lnSpc>
              <a:spcBef>
                <a:spcPts val="0"/>
              </a:spcBef>
              <a:spcAft>
                <a:spcPts val="0"/>
              </a:spcAft>
              <a:buSzPct val="70000"/>
              <a:buFont typeface="Wingdings" panose="05000000000000000000" pitchFamily="2" charset="2"/>
              <a:buNone/>
            </a:pPr>
            <a:r>
              <a:rPr lang="zh-CN" altLang="en-US" sz="2000" b="1" dirty="0">
                <a:solidFill>
                  <a:srgbClr val="FF0000"/>
                </a:solidFill>
                <a:latin typeface="微软雅黑" panose="020B0503020204020204" pitchFamily="34" charset="-122"/>
                <a:ea typeface="微软雅黑" panose="020B0503020204020204" pitchFamily="34" charset="-122"/>
                <a:sym typeface="+mn-ea"/>
              </a:rPr>
              <a:t>动态：</a:t>
            </a:r>
            <a:r>
              <a:rPr lang="zh-CN" altLang="en-US" sz="2000" dirty="0">
                <a:solidFill>
                  <a:schemeClr val="tx1"/>
                </a:solidFill>
                <a:latin typeface="微软雅黑" panose="020B0503020204020204" pitchFamily="34" charset="-122"/>
                <a:ea typeface="微软雅黑" panose="020B0503020204020204" pitchFamily="34" charset="-122"/>
                <a:sym typeface="+mn-ea"/>
              </a:rPr>
              <a:t>在同一段时间内，多功能流水线中的各段可以按照不同的方式连接，同时执行多种功能。</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框 4"/>
          <p:cNvSpPr txBox="1"/>
          <p:nvPr>
            <p:custDataLst>
              <p:tags r:id="rId4"/>
            </p:custDataLst>
          </p:nvPr>
        </p:nvSpPr>
        <p:spPr>
          <a:xfrm>
            <a:off x="1717675" y="1870710"/>
            <a:ext cx="8617585" cy="1435100"/>
          </a:xfrm>
          <a:prstGeom prst="rect">
            <a:avLst/>
          </a:prstGeom>
          <a:noFill/>
        </p:spPr>
        <p:txBody>
          <a:bodyPr wrap="square" rtlCol="0" anchor="t">
            <a:spAutoFit/>
          </a:bodyPr>
          <a:lstStyle/>
          <a:p>
            <a:pPr marL="457200" lvl="1" indent="0">
              <a:lnSpc>
                <a:spcPct val="140000"/>
              </a:lnSpc>
              <a:spcBef>
                <a:spcPts val="200"/>
              </a:spcBef>
              <a:spcAft>
                <a:spcPts val="200"/>
              </a:spcAft>
              <a:buSzPct val="70000"/>
              <a:buFont typeface="Wingdings" panose="05000000000000000000" pitchFamily="2" charset="2"/>
              <a:buNone/>
            </a:pPr>
            <a:r>
              <a:rPr lang="zh-CN" altLang="en-US" sz="2000" b="1" dirty="0">
                <a:solidFill>
                  <a:srgbClr val="FF0000"/>
                </a:solidFill>
                <a:latin typeface="微软雅黑" panose="020B0503020204020204" pitchFamily="34" charset="-122"/>
                <a:ea typeface="微软雅黑" panose="020B0503020204020204" pitchFamily="34" charset="-122"/>
                <a:sym typeface="+mn-ea"/>
              </a:rPr>
              <a:t>静态：</a:t>
            </a:r>
            <a:r>
              <a:rPr lang="zh-CN" altLang="en-US" sz="2000" dirty="0">
                <a:solidFill>
                  <a:schemeClr val="tx1"/>
                </a:solidFill>
                <a:latin typeface="微软雅黑" panose="020B0503020204020204" pitchFamily="34" charset="-122"/>
                <a:ea typeface="微软雅黑" panose="020B0503020204020204" pitchFamily="34" charset="-122"/>
                <a:sym typeface="+mn-ea"/>
              </a:rPr>
              <a:t>同一段时间内，多功能流水线中的各个功能段只能按照一种固定的方式连接，实现一种固定的功能。</a:t>
            </a:r>
          </a:p>
          <a:p>
            <a:pPr marL="800100" lvl="1" indent="-342900">
              <a:lnSpc>
                <a:spcPct val="140000"/>
              </a:lnSpc>
              <a:spcBef>
                <a:spcPts val="200"/>
              </a:spcBef>
              <a:spcAft>
                <a:spcPts val="200"/>
              </a:spcAft>
              <a:buSzPct val="70000"/>
              <a:buFont typeface="Wingdings" panose="05000000000000000000" charset="0"/>
              <a:buChar char="Ø"/>
            </a:pPr>
            <a:r>
              <a:rPr lang="zh-CN" altLang="en-US" sz="2000" dirty="0">
                <a:solidFill>
                  <a:schemeClr val="tx1"/>
                </a:solidFill>
                <a:latin typeface="微软雅黑" panose="020B0503020204020204" pitchFamily="34" charset="-122"/>
                <a:ea typeface="微软雅黑" panose="020B0503020204020204" pitchFamily="34" charset="-122"/>
                <a:sym typeface="+mn-ea"/>
              </a:rPr>
              <a:t>只有连续出现同一种运算时，流水线的效率才能得到充分的发挥。</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3" name="八角星 11"/>
          <p:cNvSpPr/>
          <p:nvPr>
            <p:custDataLst>
              <p:tags r:id="rId5"/>
            </p:custDataLst>
          </p:nvPr>
        </p:nvSpPr>
        <p:spPr>
          <a:xfrm>
            <a:off x="1294279" y="1950059"/>
            <a:ext cx="737156" cy="737156"/>
          </a:xfrm>
          <a:prstGeom prst="star8">
            <a:avLst/>
          </a:prstGeom>
          <a:solidFill>
            <a:schemeClr val="accent5"/>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custDataLst>
              <p:tags r:id="rId6"/>
            </p:custDataLst>
          </p:nvPr>
        </p:nvSpPr>
        <p:spPr>
          <a:xfrm>
            <a:off x="1418457" y="2190746"/>
            <a:ext cx="503436" cy="343960"/>
          </a:xfrm>
          <a:prstGeom prst="rect">
            <a:avLst/>
          </a:prstGeom>
          <a:noFill/>
        </p:spPr>
        <p:txBody>
          <a:bodyPr wrap="square" lIns="0" tIns="0" rIns="0" bIns="0" rtlCol="0">
            <a:normAutofit/>
          </a:bodyPr>
          <a:lstStyle/>
          <a:p>
            <a:pPr algn="ctr"/>
            <a:r>
              <a:rPr kumimoji="1" lang="en-US" altLang="zh-CN" b="1" spc="300" dirty="0">
                <a:solidFill>
                  <a:srgbClr val="FFFFFF"/>
                </a:solidFill>
                <a:latin typeface="Arial" panose="020B0604020202020204" pitchFamily="34" charset="0"/>
                <a:ea typeface="微软雅黑" panose="020B0503020204020204" pitchFamily="34" charset="-122"/>
              </a:rPr>
              <a:t>01</a:t>
            </a:r>
          </a:p>
        </p:txBody>
      </p:sp>
      <p:sp>
        <p:nvSpPr>
          <p:cNvPr id="40" name="八角星 11"/>
          <p:cNvSpPr/>
          <p:nvPr>
            <p:custDataLst>
              <p:tags r:id="rId7"/>
            </p:custDataLst>
          </p:nvPr>
        </p:nvSpPr>
        <p:spPr>
          <a:xfrm>
            <a:off x="1294279" y="4007675"/>
            <a:ext cx="737156" cy="737156"/>
          </a:xfrm>
          <a:prstGeom prst="star8">
            <a:avLst/>
          </a:prstGeom>
          <a:solidFill>
            <a:schemeClr val="accent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p:cNvSpPr txBox="1"/>
          <p:nvPr>
            <p:custDataLst>
              <p:tags r:id="rId8"/>
            </p:custDataLst>
          </p:nvPr>
        </p:nvSpPr>
        <p:spPr>
          <a:xfrm>
            <a:off x="1418457" y="4248363"/>
            <a:ext cx="503436" cy="343960"/>
          </a:xfrm>
          <a:prstGeom prst="rect">
            <a:avLst/>
          </a:prstGeom>
          <a:noFill/>
        </p:spPr>
        <p:txBody>
          <a:bodyPr wrap="square" lIns="0" tIns="0" rIns="0" bIns="0" rtlCol="0">
            <a:normAutofit/>
          </a:bodyPr>
          <a:lstStyle/>
          <a:p>
            <a:pPr algn="ctr"/>
            <a:r>
              <a:rPr kumimoji="1" lang="en-US" altLang="zh-CN" b="1" spc="300" dirty="0">
                <a:solidFill>
                  <a:srgbClr val="FFFFFF"/>
                </a:solidFill>
                <a:latin typeface="Arial" panose="020B0604020202020204" pitchFamily="34" charset="0"/>
                <a:ea typeface="微软雅黑" panose="020B0503020204020204" pitchFamily="34" charset="-122"/>
              </a:rPr>
              <a:t>02</a:t>
            </a:r>
          </a:p>
        </p:txBody>
      </p:sp>
      <p:sp>
        <p:nvSpPr>
          <p:cNvPr id="6" name="文本框 5"/>
          <p:cNvSpPr txBox="1"/>
          <p:nvPr>
            <p:custDataLst>
              <p:tags r:id="rId9"/>
            </p:custDataLst>
          </p:nvPr>
        </p:nvSpPr>
        <p:spPr>
          <a:xfrm>
            <a:off x="1294765" y="1142365"/>
            <a:ext cx="5765800" cy="607695"/>
          </a:xfrm>
          <a:prstGeom prst="rect">
            <a:avLst/>
          </a:prstGeom>
          <a:noFill/>
        </p:spPr>
        <p:txBody>
          <a:bodyPr wrap="square" rtlCol="0" anchor="t">
            <a:spAutoFit/>
          </a:bodyPr>
          <a:lstStyle/>
          <a:p>
            <a:pPr marL="0" indent="0">
              <a:lnSpc>
                <a:spcPct val="140000"/>
              </a:lnSpc>
              <a:spcBef>
                <a:spcPts val="200"/>
              </a:spcBef>
              <a:spcAft>
                <a:spcPts val="200"/>
              </a:spcAft>
              <a:buSzPct val="70000"/>
              <a:buFont typeface="Wingdings" panose="05000000000000000000" pitchFamily="2" charset="2"/>
              <a:buNone/>
            </a:pP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③</a:t>
            </a:r>
            <a:r>
              <a:rPr lang="en-US" altLang="zh-CN"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按多功能的连接方式</a:t>
            </a:r>
          </a:p>
        </p:txBody>
      </p:sp>
      <p:pic>
        <p:nvPicPr>
          <p:cNvPr id="7" name="图片 6" descr="微信截图_20240112211134"/>
          <p:cNvPicPr>
            <a:picLocks noChangeAspect="1"/>
          </p:cNvPicPr>
          <p:nvPr>
            <p:custDataLst>
              <p:tags r:id="rId10"/>
            </p:custDataLst>
          </p:nvPr>
        </p:nvPicPr>
        <p:blipFill>
          <a:blip r:embed="rId13"/>
          <a:stretch>
            <a:fillRect/>
          </a:stretch>
        </p:blipFill>
        <p:spPr>
          <a:xfrm>
            <a:off x="9227820" y="201295"/>
            <a:ext cx="1895475" cy="485775"/>
          </a:xfrm>
          <a:prstGeom prst="rect">
            <a:avLst/>
          </a:prstGeom>
        </p:spPr>
      </p:pic>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5.2.1 基本概念——流水分类</a:t>
            </a:r>
          </a:p>
        </p:txBody>
      </p:sp>
      <p:sp>
        <p:nvSpPr>
          <p:cNvPr id="4" name="Rectangle 3"/>
          <p:cNvSpPr/>
          <p:nvPr>
            <p:custDataLst>
              <p:tags r:id="rId3"/>
            </p:custDataLst>
          </p:nvPr>
        </p:nvSpPr>
        <p:spPr>
          <a:xfrm>
            <a:off x="2712165" y="4952632"/>
            <a:ext cx="433114"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a:t>
            </a:r>
          </a:p>
        </p:txBody>
      </p:sp>
      <p:sp>
        <p:nvSpPr>
          <p:cNvPr id="8" name="Line 4"/>
          <p:cNvSpPr/>
          <p:nvPr>
            <p:custDataLst>
              <p:tags r:id="rId4"/>
            </p:custDataLst>
          </p:nvPr>
        </p:nvSpPr>
        <p:spPr>
          <a:xfrm flipV="1">
            <a:off x="2713404" y="1567035"/>
            <a:ext cx="0" cy="3842876"/>
          </a:xfrm>
          <a:prstGeom prst="line">
            <a:avLst/>
          </a:prstGeom>
          <a:ln w="25400" cap="flat" cmpd="sng">
            <a:solidFill>
              <a:schemeClr val="tx2"/>
            </a:solidFill>
            <a:prstDash val="solid"/>
            <a:headEnd type="none" w="med" len="med"/>
            <a:tailEnd type="stealth" w="med" len="med"/>
          </a:ln>
        </p:spPr>
      </p:sp>
      <p:sp>
        <p:nvSpPr>
          <p:cNvPr id="9" name="Rectangle 5"/>
          <p:cNvSpPr/>
          <p:nvPr>
            <p:custDataLst>
              <p:tags r:id="rId5"/>
            </p:custDataLst>
          </p:nvPr>
        </p:nvSpPr>
        <p:spPr>
          <a:xfrm>
            <a:off x="8601022" y="5409911"/>
            <a:ext cx="790634" cy="456039"/>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b="0" dirty="0">
                <a:solidFill>
                  <a:srgbClr val="000000"/>
                </a:solidFill>
                <a:latin typeface="微软雅黑" panose="020B0503020204020204" pitchFamily="34" charset="-122"/>
                <a:ea typeface="微软雅黑" panose="020B0503020204020204" pitchFamily="34" charset="-122"/>
              </a:rPr>
              <a:t>时间</a:t>
            </a:r>
          </a:p>
        </p:txBody>
      </p:sp>
      <p:sp>
        <p:nvSpPr>
          <p:cNvPr id="10" name="Rectangle 6"/>
          <p:cNvSpPr/>
          <p:nvPr>
            <p:custDataLst>
              <p:tags r:id="rId6"/>
            </p:custDataLst>
          </p:nvPr>
        </p:nvSpPr>
        <p:spPr>
          <a:xfrm>
            <a:off x="2282149" y="1176055"/>
            <a:ext cx="933146" cy="456039"/>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b="0" dirty="0">
                <a:solidFill>
                  <a:srgbClr val="000000"/>
                </a:solidFill>
                <a:latin typeface="微软雅黑" panose="020B0503020204020204" pitchFamily="34" charset="-122"/>
                <a:ea typeface="微软雅黑" panose="020B0503020204020204" pitchFamily="34" charset="-122"/>
              </a:rPr>
              <a:t>空间</a:t>
            </a:r>
          </a:p>
        </p:txBody>
      </p:sp>
      <p:sp>
        <p:nvSpPr>
          <p:cNvPr id="11" name="Rectangle 7"/>
          <p:cNvSpPr/>
          <p:nvPr>
            <p:custDataLst>
              <p:tags r:id="rId7"/>
            </p:custDataLst>
          </p:nvPr>
        </p:nvSpPr>
        <p:spPr>
          <a:xfrm>
            <a:off x="2426520" y="5474971"/>
            <a:ext cx="501891" cy="390979"/>
          </a:xfrm>
          <a:prstGeom prst="rect">
            <a:avLst/>
          </a:prstGeom>
          <a:noFill/>
          <a:ln w="9525">
            <a:noFill/>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250" b="0" dirty="0">
                <a:solidFill>
                  <a:srgbClr val="000000"/>
                </a:solidFill>
                <a:latin typeface="微软雅黑" panose="020B0503020204020204" pitchFamily="34" charset="-122"/>
                <a:ea typeface="微软雅黑" panose="020B0503020204020204" pitchFamily="34" charset="-122"/>
              </a:rPr>
              <a:t>0</a:t>
            </a:r>
          </a:p>
        </p:txBody>
      </p:sp>
      <p:sp>
        <p:nvSpPr>
          <p:cNvPr id="12" name="Rectangle 8"/>
          <p:cNvSpPr/>
          <p:nvPr>
            <p:custDataLst>
              <p:tags r:id="rId8"/>
            </p:custDataLst>
          </p:nvPr>
        </p:nvSpPr>
        <p:spPr>
          <a:xfrm>
            <a:off x="3141560" y="4952632"/>
            <a:ext cx="434353"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2</a:t>
            </a:r>
          </a:p>
        </p:txBody>
      </p:sp>
      <p:sp>
        <p:nvSpPr>
          <p:cNvPr id="13" name="Rectangle 9"/>
          <p:cNvSpPr/>
          <p:nvPr>
            <p:custDataLst>
              <p:tags r:id="rId9"/>
            </p:custDataLst>
          </p:nvPr>
        </p:nvSpPr>
        <p:spPr>
          <a:xfrm>
            <a:off x="3573435" y="4952632"/>
            <a:ext cx="434353"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3</a:t>
            </a:r>
          </a:p>
        </p:txBody>
      </p:sp>
      <p:sp>
        <p:nvSpPr>
          <p:cNvPr id="14" name="Rectangle 10"/>
          <p:cNvSpPr/>
          <p:nvPr>
            <p:custDataLst>
              <p:tags r:id="rId10"/>
            </p:custDataLst>
          </p:nvPr>
        </p:nvSpPr>
        <p:spPr>
          <a:xfrm>
            <a:off x="4004689" y="4952632"/>
            <a:ext cx="433114"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15" name="Rectangle 11"/>
          <p:cNvSpPr/>
          <p:nvPr>
            <p:custDataLst>
              <p:tags r:id="rId11"/>
            </p:custDataLst>
          </p:nvPr>
        </p:nvSpPr>
        <p:spPr>
          <a:xfrm>
            <a:off x="4434705" y="4952632"/>
            <a:ext cx="434353"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i="1" dirty="0">
                <a:solidFill>
                  <a:srgbClr val="000000"/>
                </a:solidFill>
                <a:latin typeface="Book Antiqua" panose="02040602050305030304" pitchFamily="18" charset="0"/>
              </a:rPr>
              <a:t>n</a:t>
            </a:r>
          </a:p>
        </p:txBody>
      </p:sp>
      <p:sp>
        <p:nvSpPr>
          <p:cNvPr id="16" name="Rectangle 12"/>
          <p:cNvSpPr/>
          <p:nvPr>
            <p:custDataLst>
              <p:tags r:id="rId12"/>
            </p:custDataLst>
          </p:nvPr>
        </p:nvSpPr>
        <p:spPr>
          <a:xfrm>
            <a:off x="3141560" y="4496592"/>
            <a:ext cx="434353"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a:t>
            </a:r>
          </a:p>
        </p:txBody>
      </p:sp>
      <p:sp>
        <p:nvSpPr>
          <p:cNvPr id="17" name="Rectangle 13"/>
          <p:cNvSpPr/>
          <p:nvPr>
            <p:custDataLst>
              <p:tags r:id="rId13"/>
            </p:custDataLst>
          </p:nvPr>
        </p:nvSpPr>
        <p:spPr>
          <a:xfrm>
            <a:off x="3573435" y="4496592"/>
            <a:ext cx="434353"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2</a:t>
            </a:r>
          </a:p>
        </p:txBody>
      </p:sp>
      <p:sp>
        <p:nvSpPr>
          <p:cNvPr id="18" name="Rectangle 14"/>
          <p:cNvSpPr/>
          <p:nvPr>
            <p:custDataLst>
              <p:tags r:id="rId14"/>
            </p:custDataLst>
          </p:nvPr>
        </p:nvSpPr>
        <p:spPr>
          <a:xfrm>
            <a:off x="4004689" y="4496592"/>
            <a:ext cx="433114"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3</a:t>
            </a:r>
          </a:p>
        </p:txBody>
      </p:sp>
      <p:sp>
        <p:nvSpPr>
          <p:cNvPr id="19" name="Rectangle 15"/>
          <p:cNvSpPr/>
          <p:nvPr>
            <p:custDataLst>
              <p:tags r:id="rId15"/>
            </p:custDataLst>
          </p:nvPr>
        </p:nvSpPr>
        <p:spPr>
          <a:xfrm>
            <a:off x="4434705" y="4496592"/>
            <a:ext cx="434353"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20" name="Rectangle 16"/>
          <p:cNvSpPr/>
          <p:nvPr>
            <p:custDataLst>
              <p:tags r:id="rId16"/>
            </p:custDataLst>
          </p:nvPr>
        </p:nvSpPr>
        <p:spPr>
          <a:xfrm>
            <a:off x="4865960" y="4496592"/>
            <a:ext cx="434353"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i="1" dirty="0">
                <a:solidFill>
                  <a:srgbClr val="000000"/>
                </a:solidFill>
                <a:latin typeface="Book Antiqua" panose="02040602050305030304" pitchFamily="18" charset="0"/>
              </a:rPr>
              <a:t>n</a:t>
            </a:r>
          </a:p>
        </p:txBody>
      </p:sp>
      <p:sp>
        <p:nvSpPr>
          <p:cNvPr id="21" name="Rectangle 17"/>
          <p:cNvSpPr/>
          <p:nvPr>
            <p:custDataLst>
              <p:tags r:id="rId17"/>
            </p:custDataLst>
          </p:nvPr>
        </p:nvSpPr>
        <p:spPr>
          <a:xfrm>
            <a:off x="3573435" y="4041173"/>
            <a:ext cx="434353"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a:t>
            </a:r>
          </a:p>
        </p:txBody>
      </p:sp>
      <p:sp>
        <p:nvSpPr>
          <p:cNvPr id="22" name="Rectangle 18"/>
          <p:cNvSpPr/>
          <p:nvPr>
            <p:custDataLst>
              <p:tags r:id="rId18"/>
            </p:custDataLst>
          </p:nvPr>
        </p:nvSpPr>
        <p:spPr>
          <a:xfrm>
            <a:off x="4004689" y="4041173"/>
            <a:ext cx="433114"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2</a:t>
            </a:r>
          </a:p>
        </p:txBody>
      </p:sp>
      <p:sp>
        <p:nvSpPr>
          <p:cNvPr id="23" name="Rectangle 19"/>
          <p:cNvSpPr/>
          <p:nvPr>
            <p:custDataLst>
              <p:tags r:id="rId19"/>
            </p:custDataLst>
          </p:nvPr>
        </p:nvSpPr>
        <p:spPr>
          <a:xfrm>
            <a:off x="4434705" y="4041173"/>
            <a:ext cx="434353"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3</a:t>
            </a:r>
          </a:p>
        </p:txBody>
      </p:sp>
      <p:sp>
        <p:nvSpPr>
          <p:cNvPr id="24" name="Rectangle 20"/>
          <p:cNvSpPr/>
          <p:nvPr>
            <p:custDataLst>
              <p:tags r:id="rId20"/>
            </p:custDataLst>
          </p:nvPr>
        </p:nvSpPr>
        <p:spPr>
          <a:xfrm>
            <a:off x="4865960" y="4041173"/>
            <a:ext cx="434353"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25" name="Rectangle 21"/>
          <p:cNvSpPr/>
          <p:nvPr>
            <p:custDataLst>
              <p:tags r:id="rId21"/>
            </p:custDataLst>
          </p:nvPr>
        </p:nvSpPr>
        <p:spPr>
          <a:xfrm>
            <a:off x="5297214" y="4041173"/>
            <a:ext cx="433114"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i="1" dirty="0">
                <a:solidFill>
                  <a:srgbClr val="000000"/>
                </a:solidFill>
                <a:latin typeface="Book Antiqua" panose="02040602050305030304" pitchFamily="18" charset="0"/>
              </a:rPr>
              <a:t>n</a:t>
            </a:r>
          </a:p>
        </p:txBody>
      </p:sp>
      <p:sp>
        <p:nvSpPr>
          <p:cNvPr id="26" name="Rectangle 22"/>
          <p:cNvSpPr/>
          <p:nvPr>
            <p:custDataLst>
              <p:tags r:id="rId22"/>
            </p:custDataLst>
          </p:nvPr>
        </p:nvSpPr>
        <p:spPr>
          <a:xfrm>
            <a:off x="4004689" y="3583894"/>
            <a:ext cx="433114" cy="460377"/>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a:t>
            </a:r>
          </a:p>
        </p:txBody>
      </p:sp>
      <p:sp>
        <p:nvSpPr>
          <p:cNvPr id="27" name="Rectangle 23"/>
          <p:cNvSpPr/>
          <p:nvPr>
            <p:custDataLst>
              <p:tags r:id="rId23"/>
            </p:custDataLst>
          </p:nvPr>
        </p:nvSpPr>
        <p:spPr>
          <a:xfrm>
            <a:off x="4434705" y="3583894"/>
            <a:ext cx="434353" cy="460377"/>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2</a:t>
            </a:r>
          </a:p>
        </p:txBody>
      </p:sp>
      <p:sp>
        <p:nvSpPr>
          <p:cNvPr id="28" name="Rectangle 24"/>
          <p:cNvSpPr/>
          <p:nvPr>
            <p:custDataLst>
              <p:tags r:id="rId24"/>
            </p:custDataLst>
          </p:nvPr>
        </p:nvSpPr>
        <p:spPr>
          <a:xfrm>
            <a:off x="4865960" y="3583894"/>
            <a:ext cx="434353" cy="460377"/>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3</a:t>
            </a:r>
          </a:p>
        </p:txBody>
      </p:sp>
      <p:sp>
        <p:nvSpPr>
          <p:cNvPr id="29" name="Rectangle 25"/>
          <p:cNvSpPr/>
          <p:nvPr>
            <p:custDataLst>
              <p:tags r:id="rId25"/>
            </p:custDataLst>
          </p:nvPr>
        </p:nvSpPr>
        <p:spPr>
          <a:xfrm>
            <a:off x="5297214" y="3583894"/>
            <a:ext cx="433114" cy="460377"/>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30" name="Rectangle 26"/>
          <p:cNvSpPr/>
          <p:nvPr>
            <p:custDataLst>
              <p:tags r:id="rId26"/>
            </p:custDataLst>
          </p:nvPr>
        </p:nvSpPr>
        <p:spPr>
          <a:xfrm>
            <a:off x="5727230" y="3583894"/>
            <a:ext cx="434353" cy="460377"/>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i="1" dirty="0">
                <a:solidFill>
                  <a:srgbClr val="000000"/>
                </a:solidFill>
                <a:latin typeface="Book Antiqua" panose="02040602050305030304" pitchFamily="18" charset="0"/>
              </a:rPr>
              <a:t>n</a:t>
            </a:r>
          </a:p>
        </p:txBody>
      </p:sp>
      <p:sp>
        <p:nvSpPr>
          <p:cNvPr id="32" name="Rectangle 27"/>
          <p:cNvSpPr/>
          <p:nvPr>
            <p:custDataLst>
              <p:tags r:id="rId27"/>
            </p:custDataLst>
          </p:nvPr>
        </p:nvSpPr>
        <p:spPr>
          <a:xfrm>
            <a:off x="4434705" y="3127854"/>
            <a:ext cx="434353"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a:t>
            </a:r>
          </a:p>
        </p:txBody>
      </p:sp>
      <p:sp>
        <p:nvSpPr>
          <p:cNvPr id="33" name="Rectangle 28"/>
          <p:cNvSpPr/>
          <p:nvPr>
            <p:custDataLst>
              <p:tags r:id="rId28"/>
            </p:custDataLst>
          </p:nvPr>
        </p:nvSpPr>
        <p:spPr>
          <a:xfrm>
            <a:off x="4865960" y="3127854"/>
            <a:ext cx="434353"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2</a:t>
            </a:r>
          </a:p>
        </p:txBody>
      </p:sp>
      <p:sp>
        <p:nvSpPr>
          <p:cNvPr id="34" name="Rectangle 29"/>
          <p:cNvSpPr/>
          <p:nvPr>
            <p:custDataLst>
              <p:tags r:id="rId29"/>
            </p:custDataLst>
          </p:nvPr>
        </p:nvSpPr>
        <p:spPr>
          <a:xfrm>
            <a:off x="5297214" y="3127854"/>
            <a:ext cx="433114"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3</a:t>
            </a:r>
          </a:p>
        </p:txBody>
      </p:sp>
      <p:sp>
        <p:nvSpPr>
          <p:cNvPr id="35" name="Rectangle 30"/>
          <p:cNvSpPr/>
          <p:nvPr>
            <p:custDataLst>
              <p:tags r:id="rId30"/>
            </p:custDataLst>
          </p:nvPr>
        </p:nvSpPr>
        <p:spPr>
          <a:xfrm>
            <a:off x="5727230" y="3127854"/>
            <a:ext cx="434353"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36" name="Rectangle 31"/>
          <p:cNvSpPr/>
          <p:nvPr>
            <p:custDataLst>
              <p:tags r:id="rId31"/>
            </p:custDataLst>
          </p:nvPr>
        </p:nvSpPr>
        <p:spPr>
          <a:xfrm>
            <a:off x="6158485" y="3127854"/>
            <a:ext cx="434353"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i="1" dirty="0">
                <a:solidFill>
                  <a:srgbClr val="000000"/>
                </a:solidFill>
                <a:latin typeface="Book Antiqua" panose="02040602050305030304" pitchFamily="18" charset="0"/>
              </a:rPr>
              <a:t>n</a:t>
            </a:r>
          </a:p>
        </p:txBody>
      </p:sp>
      <p:sp>
        <p:nvSpPr>
          <p:cNvPr id="37" name="Rectangle 32"/>
          <p:cNvSpPr/>
          <p:nvPr>
            <p:custDataLst>
              <p:tags r:id="rId32"/>
            </p:custDataLst>
          </p:nvPr>
        </p:nvSpPr>
        <p:spPr>
          <a:xfrm>
            <a:off x="4865960" y="1760356"/>
            <a:ext cx="434353"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a:t>
            </a:r>
          </a:p>
        </p:txBody>
      </p:sp>
      <p:sp>
        <p:nvSpPr>
          <p:cNvPr id="38" name="Rectangle 33"/>
          <p:cNvSpPr/>
          <p:nvPr>
            <p:custDataLst>
              <p:tags r:id="rId33"/>
            </p:custDataLst>
          </p:nvPr>
        </p:nvSpPr>
        <p:spPr>
          <a:xfrm>
            <a:off x="5297214" y="1760356"/>
            <a:ext cx="433114"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2</a:t>
            </a:r>
          </a:p>
        </p:txBody>
      </p:sp>
      <p:sp>
        <p:nvSpPr>
          <p:cNvPr id="39" name="Rectangle 34"/>
          <p:cNvSpPr/>
          <p:nvPr>
            <p:custDataLst>
              <p:tags r:id="rId34"/>
            </p:custDataLst>
          </p:nvPr>
        </p:nvSpPr>
        <p:spPr>
          <a:xfrm>
            <a:off x="5727230" y="1760356"/>
            <a:ext cx="434353"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3</a:t>
            </a:r>
          </a:p>
        </p:txBody>
      </p:sp>
      <p:sp>
        <p:nvSpPr>
          <p:cNvPr id="40" name="Rectangle 35"/>
          <p:cNvSpPr/>
          <p:nvPr>
            <p:custDataLst>
              <p:tags r:id="rId35"/>
            </p:custDataLst>
          </p:nvPr>
        </p:nvSpPr>
        <p:spPr>
          <a:xfrm>
            <a:off x="6158485" y="1760356"/>
            <a:ext cx="434353"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41" name="Rectangle 36"/>
          <p:cNvSpPr/>
          <p:nvPr>
            <p:custDataLst>
              <p:tags r:id="rId36"/>
            </p:custDataLst>
          </p:nvPr>
        </p:nvSpPr>
        <p:spPr>
          <a:xfrm>
            <a:off x="6589739" y="1760356"/>
            <a:ext cx="433114" cy="45851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i="1" dirty="0">
                <a:solidFill>
                  <a:srgbClr val="000000"/>
                </a:solidFill>
                <a:latin typeface="Book Antiqua" panose="02040602050305030304" pitchFamily="18" charset="0"/>
              </a:rPr>
              <a:t>n</a:t>
            </a:r>
          </a:p>
        </p:txBody>
      </p:sp>
      <p:sp>
        <p:nvSpPr>
          <p:cNvPr id="42" name="Line 37"/>
          <p:cNvSpPr/>
          <p:nvPr>
            <p:custDataLst>
              <p:tags r:id="rId37"/>
            </p:custDataLst>
          </p:nvPr>
        </p:nvSpPr>
        <p:spPr>
          <a:xfrm flipV="1">
            <a:off x="4867199" y="2217634"/>
            <a:ext cx="0" cy="911459"/>
          </a:xfrm>
          <a:prstGeom prst="line">
            <a:avLst/>
          </a:prstGeom>
          <a:ln w="25400" cap="flat" cmpd="sng">
            <a:solidFill>
              <a:schemeClr val="tx2"/>
            </a:solidFill>
            <a:prstDash val="solid"/>
            <a:headEnd type="none" w="med" len="med"/>
            <a:tailEnd type="none" w="med" len="med"/>
          </a:ln>
        </p:spPr>
      </p:sp>
      <p:sp>
        <p:nvSpPr>
          <p:cNvPr id="43" name="Line 38"/>
          <p:cNvSpPr/>
          <p:nvPr>
            <p:custDataLst>
              <p:tags r:id="rId38"/>
            </p:custDataLst>
          </p:nvPr>
        </p:nvSpPr>
        <p:spPr>
          <a:xfrm flipV="1">
            <a:off x="5299073" y="2217634"/>
            <a:ext cx="0" cy="3192276"/>
          </a:xfrm>
          <a:prstGeom prst="line">
            <a:avLst/>
          </a:prstGeom>
          <a:ln w="25400" cap="flat" cmpd="sng">
            <a:solidFill>
              <a:schemeClr val="tx2"/>
            </a:solidFill>
            <a:prstDash val="solid"/>
            <a:headEnd type="none" w="med" len="med"/>
            <a:tailEnd type="none" w="med" len="med"/>
          </a:ln>
        </p:spPr>
      </p:sp>
      <p:sp>
        <p:nvSpPr>
          <p:cNvPr id="44" name="Line 39"/>
          <p:cNvSpPr/>
          <p:nvPr>
            <p:custDataLst>
              <p:tags r:id="rId39"/>
            </p:custDataLst>
          </p:nvPr>
        </p:nvSpPr>
        <p:spPr>
          <a:xfrm flipV="1">
            <a:off x="5728469" y="2217634"/>
            <a:ext cx="0" cy="3192276"/>
          </a:xfrm>
          <a:prstGeom prst="line">
            <a:avLst/>
          </a:prstGeom>
          <a:ln w="25400" cap="flat" cmpd="sng">
            <a:solidFill>
              <a:schemeClr val="tx2"/>
            </a:solidFill>
            <a:prstDash val="solid"/>
            <a:headEnd type="none" w="med" len="med"/>
            <a:tailEnd type="none" w="med" len="med"/>
          </a:ln>
        </p:spPr>
      </p:sp>
      <p:sp>
        <p:nvSpPr>
          <p:cNvPr id="45" name="Line 40"/>
          <p:cNvSpPr/>
          <p:nvPr>
            <p:custDataLst>
              <p:tags r:id="rId40"/>
            </p:custDataLst>
          </p:nvPr>
        </p:nvSpPr>
        <p:spPr>
          <a:xfrm flipV="1">
            <a:off x="6591598" y="2217634"/>
            <a:ext cx="0" cy="3192276"/>
          </a:xfrm>
          <a:prstGeom prst="line">
            <a:avLst/>
          </a:prstGeom>
          <a:ln w="25400" cap="flat" cmpd="sng">
            <a:solidFill>
              <a:schemeClr val="tx2"/>
            </a:solidFill>
            <a:prstDash val="solid"/>
            <a:headEnd type="none" w="med" len="med"/>
            <a:tailEnd type="none" w="med" len="med"/>
          </a:ln>
        </p:spPr>
      </p:sp>
      <p:sp>
        <p:nvSpPr>
          <p:cNvPr id="46" name="Rectangle 41"/>
          <p:cNvSpPr/>
          <p:nvPr>
            <p:custDataLst>
              <p:tags r:id="rId41"/>
            </p:custDataLst>
          </p:nvPr>
        </p:nvSpPr>
        <p:spPr>
          <a:xfrm>
            <a:off x="7019755" y="4952632"/>
            <a:ext cx="434353" cy="458518"/>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a:t>
            </a:r>
          </a:p>
        </p:txBody>
      </p:sp>
      <p:sp>
        <p:nvSpPr>
          <p:cNvPr id="47" name="Rectangle 42"/>
          <p:cNvSpPr/>
          <p:nvPr>
            <p:custDataLst>
              <p:tags r:id="rId42"/>
            </p:custDataLst>
          </p:nvPr>
        </p:nvSpPr>
        <p:spPr>
          <a:xfrm>
            <a:off x="7451009" y="4952632"/>
            <a:ext cx="434353" cy="458518"/>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2</a:t>
            </a:r>
          </a:p>
        </p:txBody>
      </p:sp>
      <p:sp>
        <p:nvSpPr>
          <p:cNvPr id="48" name="Rectangle 43"/>
          <p:cNvSpPr/>
          <p:nvPr>
            <p:custDataLst>
              <p:tags r:id="rId43"/>
            </p:custDataLst>
          </p:nvPr>
        </p:nvSpPr>
        <p:spPr>
          <a:xfrm>
            <a:off x="7882264" y="4952632"/>
            <a:ext cx="433114" cy="458518"/>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3</a:t>
            </a:r>
          </a:p>
        </p:txBody>
      </p:sp>
      <p:sp>
        <p:nvSpPr>
          <p:cNvPr id="49" name="Rectangle 44"/>
          <p:cNvSpPr/>
          <p:nvPr>
            <p:custDataLst>
              <p:tags r:id="rId44"/>
            </p:custDataLst>
          </p:nvPr>
        </p:nvSpPr>
        <p:spPr>
          <a:xfrm>
            <a:off x="8312280" y="4952632"/>
            <a:ext cx="434353" cy="458518"/>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4</a:t>
            </a:r>
          </a:p>
        </p:txBody>
      </p:sp>
      <p:sp>
        <p:nvSpPr>
          <p:cNvPr id="50" name="Rectangle 45"/>
          <p:cNvSpPr/>
          <p:nvPr>
            <p:custDataLst>
              <p:tags r:id="rId45"/>
            </p:custDataLst>
          </p:nvPr>
        </p:nvSpPr>
        <p:spPr>
          <a:xfrm>
            <a:off x="8743534" y="4952632"/>
            <a:ext cx="434353" cy="458518"/>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51" name="Rectangle 46"/>
          <p:cNvSpPr/>
          <p:nvPr>
            <p:custDataLst>
              <p:tags r:id="rId46"/>
            </p:custDataLst>
          </p:nvPr>
        </p:nvSpPr>
        <p:spPr>
          <a:xfrm>
            <a:off x="7451009" y="2672435"/>
            <a:ext cx="434353" cy="458518"/>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a:t>
            </a:r>
          </a:p>
        </p:txBody>
      </p:sp>
      <p:sp>
        <p:nvSpPr>
          <p:cNvPr id="52" name="Rectangle 47"/>
          <p:cNvSpPr/>
          <p:nvPr>
            <p:custDataLst>
              <p:tags r:id="rId47"/>
            </p:custDataLst>
          </p:nvPr>
        </p:nvSpPr>
        <p:spPr>
          <a:xfrm>
            <a:off x="7882264" y="2672435"/>
            <a:ext cx="433114" cy="458518"/>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2</a:t>
            </a:r>
          </a:p>
        </p:txBody>
      </p:sp>
      <p:sp>
        <p:nvSpPr>
          <p:cNvPr id="53" name="Rectangle 48"/>
          <p:cNvSpPr/>
          <p:nvPr>
            <p:custDataLst>
              <p:tags r:id="rId48"/>
            </p:custDataLst>
          </p:nvPr>
        </p:nvSpPr>
        <p:spPr>
          <a:xfrm>
            <a:off x="8312280" y="2672435"/>
            <a:ext cx="434353" cy="458518"/>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3</a:t>
            </a:r>
          </a:p>
        </p:txBody>
      </p:sp>
      <p:sp>
        <p:nvSpPr>
          <p:cNvPr id="54" name="Rectangle 49"/>
          <p:cNvSpPr/>
          <p:nvPr>
            <p:custDataLst>
              <p:tags r:id="rId49"/>
            </p:custDataLst>
          </p:nvPr>
        </p:nvSpPr>
        <p:spPr>
          <a:xfrm>
            <a:off x="8743534" y="2672435"/>
            <a:ext cx="434353" cy="458518"/>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56" name="Line 50"/>
          <p:cNvSpPr/>
          <p:nvPr>
            <p:custDataLst>
              <p:tags r:id="rId50"/>
            </p:custDataLst>
          </p:nvPr>
        </p:nvSpPr>
        <p:spPr>
          <a:xfrm flipV="1">
            <a:off x="7452868" y="2673674"/>
            <a:ext cx="0" cy="2280197"/>
          </a:xfrm>
          <a:prstGeom prst="line">
            <a:avLst/>
          </a:prstGeom>
          <a:ln w="25400" cap="flat" cmpd="sng">
            <a:solidFill>
              <a:schemeClr val="tx2"/>
            </a:solidFill>
            <a:prstDash val="solid"/>
            <a:headEnd type="none" w="med" len="med"/>
            <a:tailEnd type="none" w="med" len="med"/>
          </a:ln>
        </p:spPr>
      </p:sp>
      <p:sp>
        <p:nvSpPr>
          <p:cNvPr id="57" name="Line 51"/>
          <p:cNvSpPr/>
          <p:nvPr>
            <p:custDataLst>
              <p:tags r:id="rId51"/>
            </p:custDataLst>
          </p:nvPr>
        </p:nvSpPr>
        <p:spPr>
          <a:xfrm flipV="1">
            <a:off x="7884123" y="3127854"/>
            <a:ext cx="0" cy="1824777"/>
          </a:xfrm>
          <a:prstGeom prst="line">
            <a:avLst/>
          </a:prstGeom>
          <a:ln w="25400" cap="flat" cmpd="sng">
            <a:solidFill>
              <a:schemeClr val="tx2"/>
            </a:solidFill>
            <a:prstDash val="solid"/>
            <a:headEnd type="none" w="med" len="med"/>
            <a:tailEnd type="none" w="med" len="med"/>
          </a:ln>
        </p:spPr>
      </p:sp>
      <p:sp>
        <p:nvSpPr>
          <p:cNvPr id="58" name="Line 52"/>
          <p:cNvSpPr/>
          <p:nvPr>
            <p:custDataLst>
              <p:tags r:id="rId52"/>
            </p:custDataLst>
          </p:nvPr>
        </p:nvSpPr>
        <p:spPr>
          <a:xfrm flipV="1">
            <a:off x="8314138" y="3127854"/>
            <a:ext cx="0" cy="1824777"/>
          </a:xfrm>
          <a:prstGeom prst="line">
            <a:avLst/>
          </a:prstGeom>
          <a:ln w="25400" cap="flat" cmpd="sng">
            <a:solidFill>
              <a:schemeClr val="tx2"/>
            </a:solidFill>
            <a:prstDash val="solid"/>
            <a:headEnd type="none" w="med" len="med"/>
            <a:tailEnd type="none" w="med" len="med"/>
          </a:ln>
        </p:spPr>
      </p:sp>
      <p:sp>
        <p:nvSpPr>
          <p:cNvPr id="59" name="Line 53"/>
          <p:cNvSpPr/>
          <p:nvPr>
            <p:custDataLst>
              <p:tags r:id="rId53"/>
            </p:custDataLst>
          </p:nvPr>
        </p:nvSpPr>
        <p:spPr>
          <a:xfrm flipV="1">
            <a:off x="8745393" y="3127854"/>
            <a:ext cx="0" cy="1824777"/>
          </a:xfrm>
          <a:prstGeom prst="line">
            <a:avLst/>
          </a:prstGeom>
          <a:ln w="25400" cap="flat" cmpd="sng">
            <a:solidFill>
              <a:schemeClr val="tx2"/>
            </a:solidFill>
            <a:prstDash val="solid"/>
            <a:headEnd type="none" w="med" len="med"/>
            <a:tailEnd type="none" w="med" len="med"/>
          </a:ln>
        </p:spPr>
      </p:sp>
      <p:sp>
        <p:nvSpPr>
          <p:cNvPr id="60" name="Rectangle 54"/>
          <p:cNvSpPr/>
          <p:nvPr>
            <p:custDataLst>
              <p:tags r:id="rId54"/>
            </p:custDataLst>
          </p:nvPr>
        </p:nvSpPr>
        <p:spPr>
          <a:xfrm>
            <a:off x="7882264" y="2216395"/>
            <a:ext cx="433114" cy="458518"/>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a:t>
            </a:r>
          </a:p>
        </p:txBody>
      </p:sp>
      <p:sp>
        <p:nvSpPr>
          <p:cNvPr id="61" name="Rectangle 55"/>
          <p:cNvSpPr/>
          <p:nvPr>
            <p:custDataLst>
              <p:tags r:id="rId55"/>
            </p:custDataLst>
          </p:nvPr>
        </p:nvSpPr>
        <p:spPr>
          <a:xfrm>
            <a:off x="8312280" y="2216395"/>
            <a:ext cx="434353" cy="458518"/>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2</a:t>
            </a:r>
          </a:p>
        </p:txBody>
      </p:sp>
      <p:sp>
        <p:nvSpPr>
          <p:cNvPr id="62" name="Rectangle 56"/>
          <p:cNvSpPr/>
          <p:nvPr>
            <p:custDataLst>
              <p:tags r:id="rId56"/>
            </p:custDataLst>
          </p:nvPr>
        </p:nvSpPr>
        <p:spPr>
          <a:xfrm>
            <a:off x="8743534" y="2216395"/>
            <a:ext cx="434353" cy="458518"/>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63" name="Rectangle 57"/>
          <p:cNvSpPr/>
          <p:nvPr>
            <p:custDataLst>
              <p:tags r:id="rId57"/>
            </p:custDataLst>
          </p:nvPr>
        </p:nvSpPr>
        <p:spPr>
          <a:xfrm>
            <a:off x="8743534" y="1760356"/>
            <a:ext cx="434353" cy="458518"/>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64" name="Rectangle 58"/>
          <p:cNvSpPr/>
          <p:nvPr>
            <p:custDataLst>
              <p:tags r:id="rId58"/>
            </p:custDataLst>
          </p:nvPr>
        </p:nvSpPr>
        <p:spPr>
          <a:xfrm>
            <a:off x="8312280" y="1760356"/>
            <a:ext cx="434353" cy="458518"/>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a:t>
            </a:r>
          </a:p>
        </p:txBody>
      </p:sp>
      <p:sp>
        <p:nvSpPr>
          <p:cNvPr id="65" name="Rectangle 59"/>
          <p:cNvSpPr/>
          <p:nvPr>
            <p:custDataLst>
              <p:tags r:id="rId59"/>
            </p:custDataLst>
          </p:nvPr>
        </p:nvSpPr>
        <p:spPr>
          <a:xfrm>
            <a:off x="1635887" y="4953871"/>
            <a:ext cx="1077517" cy="456039"/>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r" eaLnBrk="1" hangingPunct="1">
              <a:lnSpc>
                <a:spcPct val="80000"/>
              </a:lnSpc>
              <a:spcBef>
                <a:spcPct val="0"/>
              </a:spcBef>
              <a:buClr>
                <a:schemeClr val="bg1"/>
              </a:buClr>
              <a:buFontTx/>
              <a:buNone/>
            </a:pPr>
            <a:r>
              <a:rPr lang="zh-CN" altLang="en-US" sz="2000" b="0" dirty="0">
                <a:solidFill>
                  <a:srgbClr val="000000"/>
                </a:solidFill>
                <a:latin typeface="微软雅黑" panose="020B0503020204020204" pitchFamily="34" charset="-122"/>
                <a:ea typeface="微软雅黑" panose="020B0503020204020204" pitchFamily="34" charset="-122"/>
              </a:rPr>
              <a:t>输入</a:t>
            </a:r>
          </a:p>
        </p:txBody>
      </p:sp>
      <p:sp>
        <p:nvSpPr>
          <p:cNvPr id="66" name="Rectangle 60"/>
          <p:cNvSpPr/>
          <p:nvPr>
            <p:custDataLst>
              <p:tags r:id="rId60"/>
            </p:custDataLst>
          </p:nvPr>
        </p:nvSpPr>
        <p:spPr>
          <a:xfrm>
            <a:off x="1635887" y="4507126"/>
            <a:ext cx="1077517" cy="456039"/>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r" eaLnBrk="1" hangingPunct="1">
              <a:lnSpc>
                <a:spcPct val="80000"/>
              </a:lnSpc>
              <a:spcBef>
                <a:spcPct val="0"/>
              </a:spcBef>
              <a:buClr>
                <a:schemeClr val="bg1"/>
              </a:buClr>
              <a:buFontTx/>
              <a:buNone/>
            </a:pPr>
            <a:r>
              <a:rPr lang="zh-CN" altLang="en-US" sz="2000" b="0" dirty="0">
                <a:solidFill>
                  <a:srgbClr val="000000"/>
                </a:solidFill>
                <a:latin typeface="微软雅黑" panose="020B0503020204020204" pitchFamily="34" charset="-122"/>
                <a:ea typeface="微软雅黑" panose="020B0503020204020204" pitchFamily="34" charset="-122"/>
              </a:rPr>
              <a:t>求阶差</a:t>
            </a:r>
          </a:p>
        </p:txBody>
      </p:sp>
      <p:sp>
        <p:nvSpPr>
          <p:cNvPr id="67" name="Rectangle 61"/>
          <p:cNvSpPr/>
          <p:nvPr>
            <p:custDataLst>
              <p:tags r:id="rId61"/>
            </p:custDataLst>
          </p:nvPr>
        </p:nvSpPr>
        <p:spPr>
          <a:xfrm>
            <a:off x="1635887" y="4061000"/>
            <a:ext cx="1077517" cy="456039"/>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r" eaLnBrk="1" hangingPunct="1">
              <a:lnSpc>
                <a:spcPct val="80000"/>
              </a:lnSpc>
              <a:spcBef>
                <a:spcPct val="0"/>
              </a:spcBef>
              <a:buClr>
                <a:schemeClr val="bg1"/>
              </a:buClr>
              <a:buFontTx/>
              <a:buNone/>
            </a:pPr>
            <a:r>
              <a:rPr lang="zh-CN" altLang="en-US" sz="2000" b="0" dirty="0">
                <a:solidFill>
                  <a:srgbClr val="000000"/>
                </a:solidFill>
                <a:latin typeface="微软雅黑" panose="020B0503020204020204" pitchFamily="34" charset="-122"/>
                <a:ea typeface="微软雅黑" panose="020B0503020204020204" pitchFamily="34" charset="-122"/>
              </a:rPr>
              <a:t>对阶</a:t>
            </a:r>
          </a:p>
        </p:txBody>
      </p:sp>
      <p:sp>
        <p:nvSpPr>
          <p:cNvPr id="68" name="Rectangle 62"/>
          <p:cNvSpPr/>
          <p:nvPr>
            <p:custDataLst>
              <p:tags r:id="rId62"/>
            </p:custDataLst>
          </p:nvPr>
        </p:nvSpPr>
        <p:spPr>
          <a:xfrm>
            <a:off x="1635887" y="3614255"/>
            <a:ext cx="1077517" cy="456039"/>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r" eaLnBrk="1" hangingPunct="1">
              <a:lnSpc>
                <a:spcPct val="80000"/>
              </a:lnSpc>
              <a:spcBef>
                <a:spcPct val="0"/>
              </a:spcBef>
              <a:buClr>
                <a:schemeClr val="bg1"/>
              </a:buClr>
              <a:buFontTx/>
              <a:buNone/>
            </a:pPr>
            <a:r>
              <a:rPr lang="zh-CN" altLang="en-US" sz="2000" b="0" dirty="0">
                <a:solidFill>
                  <a:srgbClr val="000000"/>
                </a:solidFill>
                <a:latin typeface="微软雅黑" panose="020B0503020204020204" pitchFamily="34" charset="-122"/>
                <a:ea typeface="微软雅黑" panose="020B0503020204020204" pitchFamily="34" charset="-122"/>
              </a:rPr>
              <a:t>尾数加</a:t>
            </a:r>
          </a:p>
        </p:txBody>
      </p:sp>
      <p:sp>
        <p:nvSpPr>
          <p:cNvPr id="69" name="Rectangle 63"/>
          <p:cNvSpPr/>
          <p:nvPr>
            <p:custDataLst>
              <p:tags r:id="rId63"/>
            </p:custDataLst>
          </p:nvPr>
        </p:nvSpPr>
        <p:spPr>
          <a:xfrm>
            <a:off x="1635887" y="3167510"/>
            <a:ext cx="1077517" cy="457279"/>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r" eaLnBrk="1" hangingPunct="1">
              <a:lnSpc>
                <a:spcPct val="80000"/>
              </a:lnSpc>
              <a:spcBef>
                <a:spcPct val="0"/>
              </a:spcBef>
              <a:buClr>
                <a:schemeClr val="bg1"/>
              </a:buClr>
              <a:buFontTx/>
              <a:buNone/>
            </a:pPr>
            <a:r>
              <a:rPr lang="zh-CN" altLang="en-US" sz="2000" b="0" dirty="0">
                <a:solidFill>
                  <a:srgbClr val="000000"/>
                </a:solidFill>
                <a:latin typeface="微软雅黑" panose="020B0503020204020204" pitchFamily="34" charset="-122"/>
                <a:ea typeface="微软雅黑" panose="020B0503020204020204" pitchFamily="34" charset="-122"/>
              </a:rPr>
              <a:t>规格化</a:t>
            </a:r>
          </a:p>
        </p:txBody>
      </p:sp>
      <p:sp>
        <p:nvSpPr>
          <p:cNvPr id="70" name="Rectangle 64"/>
          <p:cNvSpPr/>
          <p:nvPr>
            <p:custDataLst>
              <p:tags r:id="rId64"/>
            </p:custDataLst>
          </p:nvPr>
        </p:nvSpPr>
        <p:spPr>
          <a:xfrm>
            <a:off x="1635887" y="2722004"/>
            <a:ext cx="1077517" cy="456039"/>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r" eaLnBrk="1" hangingPunct="1">
              <a:lnSpc>
                <a:spcPct val="80000"/>
              </a:lnSpc>
              <a:spcBef>
                <a:spcPct val="0"/>
              </a:spcBef>
              <a:buClr>
                <a:schemeClr val="bg1"/>
              </a:buClr>
              <a:buFontTx/>
              <a:buNone/>
            </a:pPr>
            <a:r>
              <a:rPr lang="zh-CN" altLang="en-US" sz="2000" b="0" dirty="0">
                <a:solidFill>
                  <a:srgbClr val="000000"/>
                </a:solidFill>
                <a:latin typeface="微软雅黑" panose="020B0503020204020204" pitchFamily="34" charset="-122"/>
                <a:ea typeface="微软雅黑" panose="020B0503020204020204" pitchFamily="34" charset="-122"/>
              </a:rPr>
              <a:t>尾数乘</a:t>
            </a:r>
          </a:p>
        </p:txBody>
      </p:sp>
      <p:sp>
        <p:nvSpPr>
          <p:cNvPr id="71" name="Rectangle 65"/>
          <p:cNvSpPr/>
          <p:nvPr>
            <p:custDataLst>
              <p:tags r:id="rId65"/>
            </p:custDataLst>
          </p:nvPr>
        </p:nvSpPr>
        <p:spPr>
          <a:xfrm>
            <a:off x="1635887" y="2275259"/>
            <a:ext cx="1077517" cy="456039"/>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r" eaLnBrk="1" hangingPunct="1">
              <a:lnSpc>
                <a:spcPct val="80000"/>
              </a:lnSpc>
              <a:spcBef>
                <a:spcPct val="0"/>
              </a:spcBef>
              <a:buClr>
                <a:schemeClr val="bg1"/>
              </a:buClr>
              <a:buFontTx/>
              <a:buNone/>
            </a:pPr>
            <a:r>
              <a:rPr lang="zh-CN" altLang="en-US" sz="2000" b="0" dirty="0">
                <a:solidFill>
                  <a:srgbClr val="000000"/>
                </a:solidFill>
                <a:latin typeface="微软雅黑" panose="020B0503020204020204" pitchFamily="34" charset="-122"/>
                <a:ea typeface="微软雅黑" panose="020B0503020204020204" pitchFamily="34" charset="-122"/>
              </a:rPr>
              <a:t>累加</a:t>
            </a:r>
          </a:p>
        </p:txBody>
      </p:sp>
      <p:sp>
        <p:nvSpPr>
          <p:cNvPr id="72" name="Rectangle 66"/>
          <p:cNvSpPr/>
          <p:nvPr>
            <p:custDataLst>
              <p:tags r:id="rId66"/>
            </p:custDataLst>
          </p:nvPr>
        </p:nvSpPr>
        <p:spPr>
          <a:xfrm>
            <a:off x="1635887" y="1827275"/>
            <a:ext cx="1077517" cy="456039"/>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r" eaLnBrk="1" hangingPunct="1">
              <a:lnSpc>
                <a:spcPct val="80000"/>
              </a:lnSpc>
              <a:spcBef>
                <a:spcPct val="0"/>
              </a:spcBef>
              <a:buClr>
                <a:schemeClr val="bg1"/>
              </a:buClr>
              <a:buFontTx/>
              <a:buNone/>
            </a:pPr>
            <a:r>
              <a:rPr lang="zh-CN" altLang="en-US" sz="2000" b="0" dirty="0">
                <a:solidFill>
                  <a:srgbClr val="000000"/>
                </a:solidFill>
                <a:latin typeface="微软雅黑" panose="020B0503020204020204" pitchFamily="34" charset="-122"/>
                <a:ea typeface="微软雅黑" panose="020B0503020204020204" pitchFamily="34" charset="-122"/>
              </a:rPr>
              <a:t>输出</a:t>
            </a:r>
          </a:p>
        </p:txBody>
      </p:sp>
      <p:sp>
        <p:nvSpPr>
          <p:cNvPr id="73" name="Rectangle 67"/>
          <p:cNvSpPr/>
          <p:nvPr>
            <p:custDataLst>
              <p:tags r:id="rId67"/>
            </p:custDataLst>
          </p:nvPr>
        </p:nvSpPr>
        <p:spPr>
          <a:xfrm>
            <a:off x="3789682" y="5735211"/>
            <a:ext cx="4524457" cy="456039"/>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b="0" dirty="0">
                <a:solidFill>
                  <a:srgbClr val="000000"/>
                </a:solidFill>
                <a:latin typeface="微软雅黑" panose="020B0503020204020204" pitchFamily="34" charset="-122"/>
                <a:ea typeface="微软雅黑" panose="020B0503020204020204" pitchFamily="34" charset="-122"/>
              </a:rPr>
              <a:t>静态流水线时空图</a:t>
            </a:r>
          </a:p>
        </p:txBody>
      </p:sp>
      <p:sp>
        <p:nvSpPr>
          <p:cNvPr id="74" name="Rectangle 68"/>
          <p:cNvSpPr/>
          <p:nvPr>
            <p:custDataLst>
              <p:tags r:id="rId68"/>
            </p:custDataLst>
          </p:nvPr>
        </p:nvSpPr>
        <p:spPr>
          <a:xfrm>
            <a:off x="5299073" y="1306175"/>
            <a:ext cx="1579408" cy="456039"/>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b="0" dirty="0">
                <a:solidFill>
                  <a:srgbClr val="000000"/>
                </a:solidFill>
                <a:latin typeface="微软雅黑" panose="020B0503020204020204" pitchFamily="34" charset="-122"/>
                <a:ea typeface="微软雅黑" panose="020B0503020204020204" pitchFamily="34" charset="-122"/>
              </a:rPr>
              <a:t>浮点加法</a:t>
            </a:r>
          </a:p>
        </p:txBody>
      </p:sp>
      <p:sp>
        <p:nvSpPr>
          <p:cNvPr id="75" name="Rectangle 69"/>
          <p:cNvSpPr/>
          <p:nvPr>
            <p:custDataLst>
              <p:tags r:id="rId69"/>
            </p:custDataLst>
          </p:nvPr>
        </p:nvSpPr>
        <p:spPr>
          <a:xfrm>
            <a:off x="7524744" y="1306175"/>
            <a:ext cx="1579408" cy="456039"/>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b="0" dirty="0">
                <a:solidFill>
                  <a:srgbClr val="000000"/>
                </a:solidFill>
                <a:latin typeface="微软雅黑" panose="020B0503020204020204" pitchFamily="34" charset="-122"/>
                <a:ea typeface="微软雅黑" panose="020B0503020204020204" pitchFamily="34" charset="-122"/>
              </a:rPr>
              <a:t>定点乘法</a:t>
            </a:r>
          </a:p>
        </p:txBody>
      </p:sp>
      <p:sp>
        <p:nvSpPr>
          <p:cNvPr id="76" name="Line 70"/>
          <p:cNvSpPr/>
          <p:nvPr>
            <p:custDataLst>
              <p:tags r:id="rId70"/>
            </p:custDataLst>
          </p:nvPr>
        </p:nvSpPr>
        <p:spPr>
          <a:xfrm>
            <a:off x="2713404" y="5409911"/>
            <a:ext cx="6678252" cy="0"/>
          </a:xfrm>
          <a:prstGeom prst="line">
            <a:avLst/>
          </a:prstGeom>
          <a:ln w="25400" cap="flat" cmpd="sng">
            <a:solidFill>
              <a:schemeClr val="tx2"/>
            </a:solidFill>
            <a:prstDash val="solid"/>
            <a:headEnd type="none" w="med" len="med"/>
            <a:tailEnd type="stealth" w="med" len="med"/>
          </a:ln>
        </p:spPr>
      </p:sp>
      <p:sp>
        <p:nvSpPr>
          <p:cNvPr id="77" name="Line 71"/>
          <p:cNvSpPr/>
          <p:nvPr>
            <p:custDataLst>
              <p:tags r:id="rId71"/>
            </p:custDataLst>
          </p:nvPr>
        </p:nvSpPr>
        <p:spPr>
          <a:xfrm flipV="1">
            <a:off x="7021614" y="2217634"/>
            <a:ext cx="0" cy="3192276"/>
          </a:xfrm>
          <a:prstGeom prst="line">
            <a:avLst/>
          </a:prstGeom>
          <a:ln w="25400" cap="flat" cmpd="sng">
            <a:solidFill>
              <a:schemeClr val="tx2"/>
            </a:solidFill>
            <a:prstDash val="solid"/>
            <a:headEnd type="none" w="med" len="med"/>
            <a:tailEnd type="none" w="med" len="med"/>
          </a:ln>
        </p:spPr>
      </p:sp>
      <p:pic>
        <p:nvPicPr>
          <p:cNvPr id="5" name="图片 4" descr="微信截图_20240112211134"/>
          <p:cNvPicPr>
            <a:picLocks noChangeAspect="1"/>
          </p:cNvPicPr>
          <p:nvPr>
            <p:custDataLst>
              <p:tags r:id="rId72"/>
            </p:custDataLst>
          </p:nvPr>
        </p:nvPicPr>
        <p:blipFill>
          <a:blip r:embed="rId75"/>
          <a:stretch>
            <a:fillRect/>
          </a:stretch>
        </p:blipFill>
        <p:spPr>
          <a:xfrm>
            <a:off x="9227820" y="201295"/>
            <a:ext cx="1895475" cy="485775"/>
          </a:xfrm>
          <a:prstGeom prst="rect">
            <a:avLst/>
          </a:prstGeom>
        </p:spPr>
      </p:pic>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5.2.1 基本概念——流水分类</a:t>
            </a:r>
          </a:p>
        </p:txBody>
      </p:sp>
      <p:sp>
        <p:nvSpPr>
          <p:cNvPr id="2" name="TextBox 30"/>
          <p:cNvSpPr txBox="1"/>
          <p:nvPr>
            <p:custDataLst>
              <p:tags r:id="rId3"/>
            </p:custDataLst>
          </p:nvPr>
        </p:nvSpPr>
        <p:spPr>
          <a:xfrm>
            <a:off x="563228" y="1219205"/>
            <a:ext cx="10393062" cy="976376"/>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4" name="Line 3"/>
          <p:cNvSpPr/>
          <p:nvPr>
            <p:custDataLst>
              <p:tags r:id="rId4"/>
            </p:custDataLst>
          </p:nvPr>
        </p:nvSpPr>
        <p:spPr>
          <a:xfrm flipV="1">
            <a:off x="6029945" y="2198669"/>
            <a:ext cx="0" cy="917089"/>
          </a:xfrm>
          <a:prstGeom prst="line">
            <a:avLst/>
          </a:prstGeom>
          <a:ln w="25400" cap="flat" cmpd="sng">
            <a:solidFill>
              <a:schemeClr val="tx2"/>
            </a:solidFill>
            <a:prstDash val="solid"/>
            <a:headEnd type="none" w="med" len="med"/>
            <a:tailEnd type="none" w="med" len="med"/>
          </a:ln>
        </p:spPr>
      </p:sp>
      <p:sp>
        <p:nvSpPr>
          <p:cNvPr id="8" name="Rectangle 4"/>
          <p:cNvSpPr/>
          <p:nvPr>
            <p:custDataLst>
              <p:tags r:id="rId5"/>
            </p:custDataLst>
          </p:nvPr>
        </p:nvSpPr>
        <p:spPr>
          <a:xfrm>
            <a:off x="2701250" y="4946849"/>
            <a:ext cx="419947" cy="46008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a:t>
            </a:r>
          </a:p>
        </p:txBody>
      </p:sp>
      <p:sp>
        <p:nvSpPr>
          <p:cNvPr id="9" name="Line 5"/>
          <p:cNvSpPr/>
          <p:nvPr>
            <p:custDataLst>
              <p:tags r:id="rId6"/>
            </p:custDataLst>
          </p:nvPr>
        </p:nvSpPr>
        <p:spPr>
          <a:xfrm flipV="1">
            <a:off x="2703103" y="1542811"/>
            <a:ext cx="0" cy="3861657"/>
          </a:xfrm>
          <a:prstGeom prst="line">
            <a:avLst/>
          </a:prstGeom>
          <a:ln w="25400" cap="flat" cmpd="sng">
            <a:solidFill>
              <a:schemeClr val="tx2"/>
            </a:solidFill>
            <a:prstDash val="solid"/>
            <a:headEnd type="none" w="med" len="med"/>
            <a:tailEnd type="stealth" w="med" len="med"/>
          </a:ln>
        </p:spPr>
      </p:sp>
      <p:sp>
        <p:nvSpPr>
          <p:cNvPr id="10" name="Rectangle 6"/>
          <p:cNvSpPr/>
          <p:nvPr>
            <p:custDataLst>
              <p:tags r:id="rId7"/>
            </p:custDataLst>
          </p:nvPr>
        </p:nvSpPr>
        <p:spPr>
          <a:xfrm>
            <a:off x="8385969" y="5405703"/>
            <a:ext cx="762697" cy="458853"/>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b="0" dirty="0">
                <a:solidFill>
                  <a:srgbClr val="000000"/>
                </a:solidFill>
                <a:latin typeface="Book Antiqua" panose="02040602050305030304" pitchFamily="18" charset="0"/>
              </a:rPr>
              <a:t>时间</a:t>
            </a:r>
          </a:p>
        </p:txBody>
      </p:sp>
      <p:sp>
        <p:nvSpPr>
          <p:cNvPr id="11" name="Rectangle 7"/>
          <p:cNvSpPr/>
          <p:nvPr>
            <p:custDataLst>
              <p:tags r:id="rId8"/>
            </p:custDataLst>
          </p:nvPr>
        </p:nvSpPr>
        <p:spPr>
          <a:xfrm>
            <a:off x="2287479" y="1151890"/>
            <a:ext cx="901650" cy="458853"/>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b="0" dirty="0">
                <a:solidFill>
                  <a:srgbClr val="000000"/>
                </a:solidFill>
                <a:latin typeface="微软雅黑" panose="020B0503020204020204" pitchFamily="34" charset="-122"/>
                <a:ea typeface="微软雅黑" panose="020B0503020204020204" pitchFamily="34" charset="-122"/>
              </a:rPr>
              <a:t>空间</a:t>
            </a:r>
          </a:p>
        </p:txBody>
      </p:sp>
      <p:sp>
        <p:nvSpPr>
          <p:cNvPr id="12" name="Rectangle 8"/>
          <p:cNvSpPr/>
          <p:nvPr>
            <p:custDataLst>
              <p:tags r:id="rId9"/>
            </p:custDataLst>
          </p:nvPr>
        </p:nvSpPr>
        <p:spPr>
          <a:xfrm>
            <a:off x="2426432" y="5471783"/>
            <a:ext cx="484791" cy="392156"/>
          </a:xfrm>
          <a:prstGeom prst="rect">
            <a:avLst/>
          </a:prstGeom>
          <a:noFill/>
          <a:ln w="9525">
            <a:noFill/>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250" b="0" dirty="0">
                <a:solidFill>
                  <a:srgbClr val="000000"/>
                </a:solidFill>
                <a:latin typeface="微软雅黑" panose="020B0503020204020204" pitchFamily="34" charset="-122"/>
                <a:ea typeface="微软雅黑" panose="020B0503020204020204" pitchFamily="34" charset="-122"/>
              </a:rPr>
              <a:t>0</a:t>
            </a:r>
          </a:p>
        </p:txBody>
      </p:sp>
      <p:sp>
        <p:nvSpPr>
          <p:cNvPr id="13" name="Rectangle 9"/>
          <p:cNvSpPr/>
          <p:nvPr>
            <p:custDataLst>
              <p:tags r:id="rId10"/>
            </p:custDataLst>
          </p:nvPr>
        </p:nvSpPr>
        <p:spPr>
          <a:xfrm>
            <a:off x="3118109" y="4946849"/>
            <a:ext cx="418712" cy="46008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2</a:t>
            </a:r>
          </a:p>
        </p:txBody>
      </p:sp>
      <p:sp>
        <p:nvSpPr>
          <p:cNvPr id="14" name="Rectangle 10"/>
          <p:cNvSpPr/>
          <p:nvPr>
            <p:custDataLst>
              <p:tags r:id="rId11"/>
            </p:custDataLst>
          </p:nvPr>
        </p:nvSpPr>
        <p:spPr>
          <a:xfrm>
            <a:off x="3533733" y="4946849"/>
            <a:ext cx="418712" cy="46008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3</a:t>
            </a:r>
          </a:p>
        </p:txBody>
      </p:sp>
      <p:sp>
        <p:nvSpPr>
          <p:cNvPr id="15" name="Rectangle 11"/>
          <p:cNvSpPr/>
          <p:nvPr>
            <p:custDataLst>
              <p:tags r:id="rId12"/>
            </p:custDataLst>
          </p:nvPr>
        </p:nvSpPr>
        <p:spPr>
          <a:xfrm>
            <a:off x="4365598" y="4946849"/>
            <a:ext cx="418712" cy="46008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16" name="Rectangle 12"/>
          <p:cNvSpPr/>
          <p:nvPr>
            <p:custDataLst>
              <p:tags r:id="rId13"/>
            </p:custDataLst>
          </p:nvPr>
        </p:nvSpPr>
        <p:spPr>
          <a:xfrm>
            <a:off x="4781221" y="4946849"/>
            <a:ext cx="418712" cy="46008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i="1" dirty="0">
                <a:solidFill>
                  <a:srgbClr val="000000"/>
                </a:solidFill>
                <a:latin typeface="Book Antiqua" panose="02040602050305030304" pitchFamily="18" charset="0"/>
              </a:rPr>
              <a:t>n</a:t>
            </a:r>
          </a:p>
        </p:txBody>
      </p:sp>
      <p:sp>
        <p:nvSpPr>
          <p:cNvPr id="17" name="Rectangle 13"/>
          <p:cNvSpPr/>
          <p:nvPr>
            <p:custDataLst>
              <p:tags r:id="rId14"/>
            </p:custDataLst>
          </p:nvPr>
        </p:nvSpPr>
        <p:spPr>
          <a:xfrm>
            <a:off x="3118109" y="4488613"/>
            <a:ext cx="418712" cy="46194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a:t>
            </a:r>
          </a:p>
        </p:txBody>
      </p:sp>
      <p:sp>
        <p:nvSpPr>
          <p:cNvPr id="18" name="Rectangle 14"/>
          <p:cNvSpPr/>
          <p:nvPr>
            <p:custDataLst>
              <p:tags r:id="rId15"/>
            </p:custDataLst>
          </p:nvPr>
        </p:nvSpPr>
        <p:spPr>
          <a:xfrm>
            <a:off x="3533733" y="4488613"/>
            <a:ext cx="418712" cy="46194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2</a:t>
            </a:r>
          </a:p>
        </p:txBody>
      </p:sp>
      <p:sp>
        <p:nvSpPr>
          <p:cNvPr id="19" name="Rectangle 15"/>
          <p:cNvSpPr/>
          <p:nvPr>
            <p:custDataLst>
              <p:tags r:id="rId16"/>
            </p:custDataLst>
          </p:nvPr>
        </p:nvSpPr>
        <p:spPr>
          <a:xfrm>
            <a:off x="3948739" y="4488613"/>
            <a:ext cx="419947" cy="46194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3</a:t>
            </a:r>
          </a:p>
        </p:txBody>
      </p:sp>
      <p:sp>
        <p:nvSpPr>
          <p:cNvPr id="20" name="Rectangle 16"/>
          <p:cNvSpPr/>
          <p:nvPr>
            <p:custDataLst>
              <p:tags r:id="rId17"/>
            </p:custDataLst>
          </p:nvPr>
        </p:nvSpPr>
        <p:spPr>
          <a:xfrm>
            <a:off x="4781221" y="4488613"/>
            <a:ext cx="418712" cy="46194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21" name="Rectangle 17"/>
          <p:cNvSpPr/>
          <p:nvPr>
            <p:custDataLst>
              <p:tags r:id="rId18"/>
            </p:custDataLst>
          </p:nvPr>
        </p:nvSpPr>
        <p:spPr>
          <a:xfrm>
            <a:off x="5196227" y="4488613"/>
            <a:ext cx="419947" cy="46194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i="1" dirty="0">
                <a:solidFill>
                  <a:srgbClr val="000000"/>
                </a:solidFill>
                <a:latin typeface="Book Antiqua" panose="02040602050305030304" pitchFamily="18" charset="0"/>
              </a:rPr>
              <a:t>n</a:t>
            </a:r>
          </a:p>
        </p:txBody>
      </p:sp>
      <p:sp>
        <p:nvSpPr>
          <p:cNvPr id="22" name="Rectangle 18"/>
          <p:cNvSpPr/>
          <p:nvPr>
            <p:custDataLst>
              <p:tags r:id="rId19"/>
            </p:custDataLst>
          </p:nvPr>
        </p:nvSpPr>
        <p:spPr>
          <a:xfrm>
            <a:off x="3533733" y="4029760"/>
            <a:ext cx="418712" cy="46194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a:t>
            </a:r>
          </a:p>
        </p:txBody>
      </p:sp>
      <p:sp>
        <p:nvSpPr>
          <p:cNvPr id="23" name="Rectangle 19"/>
          <p:cNvSpPr/>
          <p:nvPr>
            <p:custDataLst>
              <p:tags r:id="rId20"/>
            </p:custDataLst>
          </p:nvPr>
        </p:nvSpPr>
        <p:spPr>
          <a:xfrm>
            <a:off x="3948739" y="4029760"/>
            <a:ext cx="419947" cy="46194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2</a:t>
            </a:r>
          </a:p>
        </p:txBody>
      </p:sp>
      <p:sp>
        <p:nvSpPr>
          <p:cNvPr id="24" name="Rectangle 20"/>
          <p:cNvSpPr/>
          <p:nvPr>
            <p:custDataLst>
              <p:tags r:id="rId21"/>
            </p:custDataLst>
          </p:nvPr>
        </p:nvSpPr>
        <p:spPr>
          <a:xfrm>
            <a:off x="4365598" y="4029760"/>
            <a:ext cx="418712" cy="46194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3</a:t>
            </a:r>
          </a:p>
        </p:txBody>
      </p:sp>
      <p:sp>
        <p:nvSpPr>
          <p:cNvPr id="25" name="Rectangle 21"/>
          <p:cNvSpPr/>
          <p:nvPr>
            <p:custDataLst>
              <p:tags r:id="rId22"/>
            </p:custDataLst>
          </p:nvPr>
        </p:nvSpPr>
        <p:spPr>
          <a:xfrm>
            <a:off x="5196227" y="4029760"/>
            <a:ext cx="419947" cy="46194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26" name="Rectangle 22"/>
          <p:cNvSpPr/>
          <p:nvPr>
            <p:custDataLst>
              <p:tags r:id="rId23"/>
            </p:custDataLst>
          </p:nvPr>
        </p:nvSpPr>
        <p:spPr>
          <a:xfrm>
            <a:off x="5613086" y="4029760"/>
            <a:ext cx="418712" cy="46194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i="1" dirty="0">
                <a:solidFill>
                  <a:srgbClr val="000000"/>
                </a:solidFill>
                <a:latin typeface="Book Antiqua" panose="02040602050305030304" pitchFamily="18" charset="0"/>
              </a:rPr>
              <a:t>n</a:t>
            </a:r>
          </a:p>
        </p:txBody>
      </p:sp>
      <p:sp>
        <p:nvSpPr>
          <p:cNvPr id="27" name="Rectangle 23"/>
          <p:cNvSpPr/>
          <p:nvPr>
            <p:custDataLst>
              <p:tags r:id="rId24"/>
            </p:custDataLst>
          </p:nvPr>
        </p:nvSpPr>
        <p:spPr>
          <a:xfrm>
            <a:off x="3948739" y="3571524"/>
            <a:ext cx="419947" cy="46194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a:t>
            </a:r>
          </a:p>
        </p:txBody>
      </p:sp>
      <p:sp>
        <p:nvSpPr>
          <p:cNvPr id="28" name="Rectangle 24"/>
          <p:cNvSpPr/>
          <p:nvPr>
            <p:custDataLst>
              <p:tags r:id="rId25"/>
            </p:custDataLst>
          </p:nvPr>
        </p:nvSpPr>
        <p:spPr>
          <a:xfrm>
            <a:off x="4365598" y="3571524"/>
            <a:ext cx="418712" cy="46194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2</a:t>
            </a:r>
          </a:p>
        </p:txBody>
      </p:sp>
      <p:sp>
        <p:nvSpPr>
          <p:cNvPr id="29" name="Rectangle 25"/>
          <p:cNvSpPr/>
          <p:nvPr>
            <p:custDataLst>
              <p:tags r:id="rId26"/>
            </p:custDataLst>
          </p:nvPr>
        </p:nvSpPr>
        <p:spPr>
          <a:xfrm>
            <a:off x="4781221" y="3571524"/>
            <a:ext cx="418712" cy="46194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3</a:t>
            </a:r>
          </a:p>
        </p:txBody>
      </p:sp>
      <p:sp>
        <p:nvSpPr>
          <p:cNvPr id="30" name="Rectangle 26"/>
          <p:cNvSpPr/>
          <p:nvPr>
            <p:custDataLst>
              <p:tags r:id="rId27"/>
            </p:custDataLst>
          </p:nvPr>
        </p:nvSpPr>
        <p:spPr>
          <a:xfrm>
            <a:off x="5613086" y="3571524"/>
            <a:ext cx="418712" cy="46194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32" name="Rectangle 27"/>
          <p:cNvSpPr/>
          <p:nvPr>
            <p:custDataLst>
              <p:tags r:id="rId28"/>
            </p:custDataLst>
          </p:nvPr>
        </p:nvSpPr>
        <p:spPr>
          <a:xfrm>
            <a:off x="6028710" y="3571524"/>
            <a:ext cx="418712" cy="46194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i="1" dirty="0">
                <a:solidFill>
                  <a:srgbClr val="000000"/>
                </a:solidFill>
                <a:latin typeface="Book Antiqua" panose="02040602050305030304" pitchFamily="18" charset="0"/>
              </a:rPr>
              <a:t>n</a:t>
            </a:r>
          </a:p>
        </p:txBody>
      </p:sp>
      <p:sp>
        <p:nvSpPr>
          <p:cNvPr id="33" name="Rectangle 28"/>
          <p:cNvSpPr/>
          <p:nvPr>
            <p:custDataLst>
              <p:tags r:id="rId29"/>
            </p:custDataLst>
          </p:nvPr>
        </p:nvSpPr>
        <p:spPr>
          <a:xfrm>
            <a:off x="4365598" y="3114523"/>
            <a:ext cx="418712" cy="46008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a:t>
            </a:r>
          </a:p>
        </p:txBody>
      </p:sp>
      <p:sp>
        <p:nvSpPr>
          <p:cNvPr id="34" name="Rectangle 29"/>
          <p:cNvSpPr/>
          <p:nvPr>
            <p:custDataLst>
              <p:tags r:id="rId30"/>
            </p:custDataLst>
          </p:nvPr>
        </p:nvSpPr>
        <p:spPr>
          <a:xfrm>
            <a:off x="4781221" y="3114523"/>
            <a:ext cx="418712" cy="46008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2</a:t>
            </a:r>
          </a:p>
        </p:txBody>
      </p:sp>
      <p:sp>
        <p:nvSpPr>
          <p:cNvPr id="35" name="Rectangle 30"/>
          <p:cNvSpPr/>
          <p:nvPr>
            <p:custDataLst>
              <p:tags r:id="rId31"/>
            </p:custDataLst>
          </p:nvPr>
        </p:nvSpPr>
        <p:spPr>
          <a:xfrm>
            <a:off x="5196227" y="3114523"/>
            <a:ext cx="419947" cy="46008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3</a:t>
            </a:r>
          </a:p>
        </p:txBody>
      </p:sp>
      <p:sp>
        <p:nvSpPr>
          <p:cNvPr id="36" name="Rectangle 31"/>
          <p:cNvSpPr/>
          <p:nvPr>
            <p:custDataLst>
              <p:tags r:id="rId32"/>
            </p:custDataLst>
          </p:nvPr>
        </p:nvSpPr>
        <p:spPr>
          <a:xfrm>
            <a:off x="6028710" y="3114523"/>
            <a:ext cx="418712" cy="46008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37" name="Rectangle 32"/>
          <p:cNvSpPr/>
          <p:nvPr>
            <p:custDataLst>
              <p:tags r:id="rId33"/>
            </p:custDataLst>
          </p:nvPr>
        </p:nvSpPr>
        <p:spPr>
          <a:xfrm>
            <a:off x="6443716" y="3114523"/>
            <a:ext cx="419947" cy="46008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i="1" dirty="0">
                <a:solidFill>
                  <a:srgbClr val="000000"/>
                </a:solidFill>
                <a:latin typeface="Book Antiqua" panose="02040602050305030304" pitchFamily="18" charset="0"/>
              </a:rPr>
              <a:t>n</a:t>
            </a:r>
          </a:p>
        </p:txBody>
      </p:sp>
      <p:sp>
        <p:nvSpPr>
          <p:cNvPr id="38" name="Rectangle 33"/>
          <p:cNvSpPr/>
          <p:nvPr>
            <p:custDataLst>
              <p:tags r:id="rId34"/>
            </p:custDataLst>
          </p:nvPr>
        </p:nvSpPr>
        <p:spPr>
          <a:xfrm>
            <a:off x="4781221" y="1740433"/>
            <a:ext cx="418712" cy="46008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a:t>
            </a:r>
          </a:p>
        </p:txBody>
      </p:sp>
      <p:sp>
        <p:nvSpPr>
          <p:cNvPr id="39" name="Rectangle 34"/>
          <p:cNvSpPr/>
          <p:nvPr>
            <p:custDataLst>
              <p:tags r:id="rId35"/>
            </p:custDataLst>
          </p:nvPr>
        </p:nvSpPr>
        <p:spPr>
          <a:xfrm>
            <a:off x="5196227" y="1740433"/>
            <a:ext cx="419947" cy="46008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2</a:t>
            </a:r>
          </a:p>
        </p:txBody>
      </p:sp>
      <p:sp>
        <p:nvSpPr>
          <p:cNvPr id="40" name="Rectangle 35"/>
          <p:cNvSpPr/>
          <p:nvPr>
            <p:custDataLst>
              <p:tags r:id="rId36"/>
            </p:custDataLst>
          </p:nvPr>
        </p:nvSpPr>
        <p:spPr>
          <a:xfrm>
            <a:off x="5613086" y="1740433"/>
            <a:ext cx="418712" cy="46008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3</a:t>
            </a:r>
          </a:p>
        </p:txBody>
      </p:sp>
      <p:sp>
        <p:nvSpPr>
          <p:cNvPr id="41" name="Rectangle 36"/>
          <p:cNvSpPr/>
          <p:nvPr>
            <p:custDataLst>
              <p:tags r:id="rId37"/>
            </p:custDataLst>
          </p:nvPr>
        </p:nvSpPr>
        <p:spPr>
          <a:xfrm>
            <a:off x="6443716" y="1740433"/>
            <a:ext cx="419947" cy="46008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42" name="Rectangle 37"/>
          <p:cNvSpPr/>
          <p:nvPr>
            <p:custDataLst>
              <p:tags r:id="rId38"/>
            </p:custDataLst>
          </p:nvPr>
        </p:nvSpPr>
        <p:spPr>
          <a:xfrm>
            <a:off x="6860575" y="1740433"/>
            <a:ext cx="418712" cy="46008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i="1" dirty="0">
                <a:solidFill>
                  <a:srgbClr val="000000"/>
                </a:solidFill>
                <a:latin typeface="Book Antiqua" panose="02040602050305030304" pitchFamily="18" charset="0"/>
              </a:rPr>
              <a:t>n</a:t>
            </a:r>
          </a:p>
        </p:txBody>
      </p:sp>
      <p:sp>
        <p:nvSpPr>
          <p:cNvPr id="43" name="Line 38"/>
          <p:cNvSpPr/>
          <p:nvPr>
            <p:custDataLst>
              <p:tags r:id="rId39"/>
            </p:custDataLst>
          </p:nvPr>
        </p:nvSpPr>
        <p:spPr>
          <a:xfrm flipV="1">
            <a:off x="4782456" y="2198669"/>
            <a:ext cx="0" cy="917089"/>
          </a:xfrm>
          <a:prstGeom prst="line">
            <a:avLst/>
          </a:prstGeom>
          <a:ln w="25400" cap="flat" cmpd="sng">
            <a:solidFill>
              <a:schemeClr val="tx2"/>
            </a:solidFill>
            <a:prstDash val="solid"/>
            <a:headEnd type="none" w="med" len="med"/>
            <a:tailEnd type="none" w="med" len="med"/>
          </a:ln>
        </p:spPr>
      </p:sp>
      <p:sp>
        <p:nvSpPr>
          <p:cNvPr id="44" name="Line 39"/>
          <p:cNvSpPr/>
          <p:nvPr>
            <p:custDataLst>
              <p:tags r:id="rId40"/>
            </p:custDataLst>
          </p:nvPr>
        </p:nvSpPr>
        <p:spPr>
          <a:xfrm flipV="1">
            <a:off x="5614939" y="2197434"/>
            <a:ext cx="0" cy="3207034"/>
          </a:xfrm>
          <a:prstGeom prst="line">
            <a:avLst/>
          </a:prstGeom>
          <a:ln w="25400" cap="flat" cmpd="sng">
            <a:solidFill>
              <a:schemeClr val="tx2"/>
            </a:solidFill>
            <a:prstDash val="solid"/>
            <a:headEnd type="none" w="med" len="med"/>
            <a:tailEnd type="none" w="med" len="med"/>
          </a:ln>
        </p:spPr>
      </p:sp>
      <p:sp>
        <p:nvSpPr>
          <p:cNvPr id="45" name="Rectangle 40"/>
          <p:cNvSpPr/>
          <p:nvPr>
            <p:custDataLst>
              <p:tags r:id="rId41"/>
            </p:custDataLst>
          </p:nvPr>
        </p:nvSpPr>
        <p:spPr>
          <a:xfrm>
            <a:off x="1663735" y="4948702"/>
            <a:ext cx="1039368" cy="457001"/>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r" eaLnBrk="1" hangingPunct="1">
              <a:lnSpc>
                <a:spcPct val="80000"/>
              </a:lnSpc>
              <a:spcBef>
                <a:spcPct val="0"/>
              </a:spcBef>
              <a:buClr>
                <a:schemeClr val="bg1"/>
              </a:buClr>
              <a:buFontTx/>
              <a:buNone/>
            </a:pPr>
            <a:r>
              <a:rPr lang="zh-CN" altLang="en-US" sz="2000" b="0" dirty="0">
                <a:solidFill>
                  <a:srgbClr val="000000"/>
                </a:solidFill>
                <a:latin typeface="微软雅黑" panose="020B0503020204020204" pitchFamily="34" charset="-122"/>
                <a:ea typeface="微软雅黑" panose="020B0503020204020204" pitchFamily="34" charset="-122"/>
              </a:rPr>
              <a:t>输入</a:t>
            </a:r>
          </a:p>
        </p:txBody>
      </p:sp>
      <p:sp>
        <p:nvSpPr>
          <p:cNvPr id="46" name="Rectangle 41"/>
          <p:cNvSpPr/>
          <p:nvPr>
            <p:custDataLst>
              <p:tags r:id="rId42"/>
            </p:custDataLst>
          </p:nvPr>
        </p:nvSpPr>
        <p:spPr>
          <a:xfrm>
            <a:off x="1663735" y="4499112"/>
            <a:ext cx="1039368" cy="458853"/>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r" eaLnBrk="1" hangingPunct="1">
              <a:lnSpc>
                <a:spcPct val="80000"/>
              </a:lnSpc>
              <a:spcBef>
                <a:spcPct val="0"/>
              </a:spcBef>
              <a:buClr>
                <a:schemeClr val="bg1"/>
              </a:buClr>
              <a:buFontTx/>
              <a:buNone/>
            </a:pPr>
            <a:r>
              <a:rPr lang="zh-CN" altLang="en-US" sz="2000" b="0" dirty="0">
                <a:solidFill>
                  <a:srgbClr val="000000"/>
                </a:solidFill>
                <a:latin typeface="微软雅黑" panose="020B0503020204020204" pitchFamily="34" charset="-122"/>
                <a:ea typeface="微软雅黑" panose="020B0503020204020204" pitchFamily="34" charset="-122"/>
              </a:rPr>
              <a:t>求阶差</a:t>
            </a:r>
          </a:p>
        </p:txBody>
      </p:sp>
      <p:sp>
        <p:nvSpPr>
          <p:cNvPr id="47" name="Rectangle 42"/>
          <p:cNvSpPr/>
          <p:nvPr>
            <p:custDataLst>
              <p:tags r:id="rId43"/>
            </p:custDataLst>
          </p:nvPr>
        </p:nvSpPr>
        <p:spPr>
          <a:xfrm>
            <a:off x="1663735" y="4051375"/>
            <a:ext cx="1039368" cy="457001"/>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r" eaLnBrk="1" hangingPunct="1">
              <a:lnSpc>
                <a:spcPct val="80000"/>
              </a:lnSpc>
              <a:spcBef>
                <a:spcPct val="0"/>
              </a:spcBef>
              <a:buClr>
                <a:schemeClr val="bg1"/>
              </a:buClr>
              <a:buFontTx/>
              <a:buNone/>
            </a:pPr>
            <a:r>
              <a:rPr lang="zh-CN" altLang="en-US" sz="2000" b="0" dirty="0">
                <a:solidFill>
                  <a:srgbClr val="000000"/>
                </a:solidFill>
                <a:latin typeface="微软雅黑" panose="020B0503020204020204" pitchFamily="34" charset="-122"/>
                <a:ea typeface="微软雅黑" panose="020B0503020204020204" pitchFamily="34" charset="-122"/>
              </a:rPr>
              <a:t>对阶</a:t>
            </a:r>
          </a:p>
        </p:txBody>
      </p:sp>
      <p:sp>
        <p:nvSpPr>
          <p:cNvPr id="48" name="Rectangle 43"/>
          <p:cNvSpPr/>
          <p:nvPr>
            <p:custDataLst>
              <p:tags r:id="rId44"/>
            </p:custDataLst>
          </p:nvPr>
        </p:nvSpPr>
        <p:spPr>
          <a:xfrm>
            <a:off x="1663735" y="3602402"/>
            <a:ext cx="1039368" cy="458853"/>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r" eaLnBrk="1" hangingPunct="1">
              <a:lnSpc>
                <a:spcPct val="80000"/>
              </a:lnSpc>
              <a:spcBef>
                <a:spcPct val="0"/>
              </a:spcBef>
              <a:buClr>
                <a:schemeClr val="bg1"/>
              </a:buClr>
              <a:buFontTx/>
              <a:buNone/>
            </a:pPr>
            <a:r>
              <a:rPr lang="zh-CN" altLang="en-US" sz="2000" b="0" dirty="0">
                <a:solidFill>
                  <a:srgbClr val="000000"/>
                </a:solidFill>
                <a:latin typeface="微软雅黑" panose="020B0503020204020204" pitchFamily="34" charset="-122"/>
                <a:ea typeface="微软雅黑" panose="020B0503020204020204" pitchFamily="34" charset="-122"/>
              </a:rPr>
              <a:t>尾数加</a:t>
            </a:r>
          </a:p>
        </p:txBody>
      </p:sp>
      <p:sp>
        <p:nvSpPr>
          <p:cNvPr id="49" name="Rectangle 44"/>
          <p:cNvSpPr/>
          <p:nvPr>
            <p:custDataLst>
              <p:tags r:id="rId45"/>
            </p:custDataLst>
          </p:nvPr>
        </p:nvSpPr>
        <p:spPr>
          <a:xfrm>
            <a:off x="1663735" y="3152812"/>
            <a:ext cx="1039368" cy="458853"/>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r" eaLnBrk="1" hangingPunct="1">
              <a:lnSpc>
                <a:spcPct val="80000"/>
              </a:lnSpc>
              <a:spcBef>
                <a:spcPct val="0"/>
              </a:spcBef>
              <a:buClr>
                <a:schemeClr val="bg1"/>
              </a:buClr>
              <a:buFontTx/>
              <a:buNone/>
            </a:pPr>
            <a:r>
              <a:rPr lang="zh-CN" altLang="en-US" sz="2000" b="0" dirty="0">
                <a:solidFill>
                  <a:srgbClr val="000000"/>
                </a:solidFill>
                <a:latin typeface="微软雅黑" panose="020B0503020204020204" pitchFamily="34" charset="-122"/>
                <a:ea typeface="微软雅黑" panose="020B0503020204020204" pitchFamily="34" charset="-122"/>
              </a:rPr>
              <a:t>规格化</a:t>
            </a:r>
          </a:p>
        </p:txBody>
      </p:sp>
      <p:sp>
        <p:nvSpPr>
          <p:cNvPr id="50" name="Rectangle 45"/>
          <p:cNvSpPr/>
          <p:nvPr>
            <p:custDataLst>
              <p:tags r:id="rId46"/>
            </p:custDataLst>
          </p:nvPr>
        </p:nvSpPr>
        <p:spPr>
          <a:xfrm>
            <a:off x="1663735" y="2705075"/>
            <a:ext cx="1039368" cy="458853"/>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r" eaLnBrk="1" hangingPunct="1">
              <a:lnSpc>
                <a:spcPct val="80000"/>
              </a:lnSpc>
              <a:spcBef>
                <a:spcPct val="0"/>
              </a:spcBef>
              <a:buClr>
                <a:schemeClr val="bg1"/>
              </a:buClr>
              <a:buFontTx/>
              <a:buNone/>
            </a:pPr>
            <a:r>
              <a:rPr lang="zh-CN" altLang="en-US" sz="2000" b="0" dirty="0">
                <a:solidFill>
                  <a:srgbClr val="000000"/>
                </a:solidFill>
                <a:latin typeface="微软雅黑" panose="020B0503020204020204" pitchFamily="34" charset="-122"/>
                <a:ea typeface="微软雅黑" panose="020B0503020204020204" pitchFamily="34" charset="-122"/>
              </a:rPr>
              <a:t>尾数乘</a:t>
            </a:r>
          </a:p>
        </p:txBody>
      </p:sp>
      <p:sp>
        <p:nvSpPr>
          <p:cNvPr id="51" name="Rectangle 46"/>
          <p:cNvSpPr/>
          <p:nvPr>
            <p:custDataLst>
              <p:tags r:id="rId47"/>
            </p:custDataLst>
          </p:nvPr>
        </p:nvSpPr>
        <p:spPr>
          <a:xfrm>
            <a:off x="1663735" y="2256103"/>
            <a:ext cx="1039368" cy="458853"/>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r" eaLnBrk="1" hangingPunct="1">
              <a:lnSpc>
                <a:spcPct val="80000"/>
              </a:lnSpc>
              <a:spcBef>
                <a:spcPct val="0"/>
              </a:spcBef>
              <a:buClr>
                <a:schemeClr val="bg1"/>
              </a:buClr>
              <a:buFontTx/>
              <a:buNone/>
            </a:pPr>
            <a:r>
              <a:rPr lang="zh-CN" altLang="en-US" sz="2000" b="0" dirty="0">
                <a:solidFill>
                  <a:srgbClr val="000000"/>
                </a:solidFill>
                <a:latin typeface="微软雅黑" panose="020B0503020204020204" pitchFamily="34" charset="-122"/>
                <a:ea typeface="微软雅黑" panose="020B0503020204020204" pitchFamily="34" charset="-122"/>
              </a:rPr>
              <a:t>累加</a:t>
            </a:r>
          </a:p>
        </p:txBody>
      </p:sp>
      <p:sp>
        <p:nvSpPr>
          <p:cNvPr id="52" name="Rectangle 47"/>
          <p:cNvSpPr/>
          <p:nvPr>
            <p:custDataLst>
              <p:tags r:id="rId48"/>
            </p:custDataLst>
          </p:nvPr>
        </p:nvSpPr>
        <p:spPr>
          <a:xfrm>
            <a:off x="1663735" y="1806513"/>
            <a:ext cx="1039368" cy="458853"/>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r" eaLnBrk="1" hangingPunct="1">
              <a:lnSpc>
                <a:spcPct val="80000"/>
              </a:lnSpc>
              <a:spcBef>
                <a:spcPct val="0"/>
              </a:spcBef>
              <a:buClr>
                <a:schemeClr val="bg1"/>
              </a:buClr>
              <a:buFontTx/>
              <a:buNone/>
            </a:pPr>
            <a:r>
              <a:rPr lang="zh-CN" altLang="en-US" sz="2000" b="0" dirty="0">
                <a:solidFill>
                  <a:srgbClr val="000000"/>
                </a:solidFill>
                <a:latin typeface="微软雅黑" panose="020B0503020204020204" pitchFamily="34" charset="-122"/>
                <a:ea typeface="微软雅黑" panose="020B0503020204020204" pitchFamily="34" charset="-122"/>
              </a:rPr>
              <a:t>输出</a:t>
            </a:r>
          </a:p>
        </p:txBody>
      </p:sp>
      <p:sp>
        <p:nvSpPr>
          <p:cNvPr id="53" name="Rectangle 48"/>
          <p:cNvSpPr/>
          <p:nvPr>
            <p:custDataLst>
              <p:tags r:id="rId49"/>
            </p:custDataLst>
          </p:nvPr>
        </p:nvSpPr>
        <p:spPr>
          <a:xfrm>
            <a:off x="3743706" y="5733014"/>
            <a:ext cx="4366210" cy="458853"/>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b="0" dirty="0">
                <a:solidFill>
                  <a:srgbClr val="000000"/>
                </a:solidFill>
                <a:latin typeface="Book Antiqua" panose="02040602050305030304" pitchFamily="18" charset="0"/>
              </a:rPr>
              <a:t>动态流水线时空图</a:t>
            </a:r>
          </a:p>
        </p:txBody>
      </p:sp>
      <p:sp>
        <p:nvSpPr>
          <p:cNvPr id="54" name="Rectangle 49"/>
          <p:cNvSpPr/>
          <p:nvPr>
            <p:custDataLst>
              <p:tags r:id="rId50"/>
            </p:custDataLst>
          </p:nvPr>
        </p:nvSpPr>
        <p:spPr>
          <a:xfrm>
            <a:off x="3948739" y="4946849"/>
            <a:ext cx="419947" cy="46008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56" name="Rectangle 50"/>
          <p:cNvSpPr/>
          <p:nvPr>
            <p:custDataLst>
              <p:tags r:id="rId51"/>
            </p:custDataLst>
          </p:nvPr>
        </p:nvSpPr>
        <p:spPr>
          <a:xfrm>
            <a:off x="4365598" y="4488613"/>
            <a:ext cx="418712" cy="46194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57" name="Rectangle 51"/>
          <p:cNvSpPr/>
          <p:nvPr>
            <p:custDataLst>
              <p:tags r:id="rId52"/>
            </p:custDataLst>
          </p:nvPr>
        </p:nvSpPr>
        <p:spPr>
          <a:xfrm>
            <a:off x="4781221" y="4029760"/>
            <a:ext cx="418712" cy="46194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58" name="Rectangle 52"/>
          <p:cNvSpPr/>
          <p:nvPr>
            <p:custDataLst>
              <p:tags r:id="rId53"/>
            </p:custDataLst>
          </p:nvPr>
        </p:nvSpPr>
        <p:spPr>
          <a:xfrm>
            <a:off x="5196227" y="3571524"/>
            <a:ext cx="419947" cy="461941"/>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59" name="Rectangle 53"/>
          <p:cNvSpPr/>
          <p:nvPr>
            <p:custDataLst>
              <p:tags r:id="rId54"/>
            </p:custDataLst>
          </p:nvPr>
        </p:nvSpPr>
        <p:spPr>
          <a:xfrm>
            <a:off x="5613086" y="3114523"/>
            <a:ext cx="418712" cy="46008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60" name="Rectangle 54"/>
          <p:cNvSpPr/>
          <p:nvPr>
            <p:custDataLst>
              <p:tags r:id="rId55"/>
            </p:custDataLst>
          </p:nvPr>
        </p:nvSpPr>
        <p:spPr>
          <a:xfrm>
            <a:off x="6028710" y="1740433"/>
            <a:ext cx="418712" cy="46008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61" name="Rectangle 55"/>
          <p:cNvSpPr/>
          <p:nvPr>
            <p:custDataLst>
              <p:tags r:id="rId56"/>
            </p:custDataLst>
          </p:nvPr>
        </p:nvSpPr>
        <p:spPr>
          <a:xfrm>
            <a:off x="6028710" y="4946849"/>
            <a:ext cx="418712" cy="460089"/>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a:t>
            </a:r>
          </a:p>
        </p:txBody>
      </p:sp>
      <p:sp>
        <p:nvSpPr>
          <p:cNvPr id="62" name="Rectangle 56"/>
          <p:cNvSpPr/>
          <p:nvPr>
            <p:custDataLst>
              <p:tags r:id="rId57"/>
            </p:custDataLst>
          </p:nvPr>
        </p:nvSpPr>
        <p:spPr>
          <a:xfrm>
            <a:off x="6443716" y="4946849"/>
            <a:ext cx="419947" cy="460089"/>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2</a:t>
            </a:r>
          </a:p>
        </p:txBody>
      </p:sp>
      <p:sp>
        <p:nvSpPr>
          <p:cNvPr id="63" name="Rectangle 57"/>
          <p:cNvSpPr/>
          <p:nvPr>
            <p:custDataLst>
              <p:tags r:id="rId58"/>
            </p:custDataLst>
          </p:nvPr>
        </p:nvSpPr>
        <p:spPr>
          <a:xfrm>
            <a:off x="6860575" y="4946849"/>
            <a:ext cx="418712" cy="460089"/>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3</a:t>
            </a:r>
          </a:p>
        </p:txBody>
      </p:sp>
      <p:sp>
        <p:nvSpPr>
          <p:cNvPr id="64" name="Rectangle 58"/>
          <p:cNvSpPr/>
          <p:nvPr>
            <p:custDataLst>
              <p:tags r:id="rId59"/>
            </p:custDataLst>
          </p:nvPr>
        </p:nvSpPr>
        <p:spPr>
          <a:xfrm>
            <a:off x="7691205" y="4946849"/>
            <a:ext cx="419947" cy="460089"/>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5</a:t>
            </a:r>
          </a:p>
        </p:txBody>
      </p:sp>
      <p:sp>
        <p:nvSpPr>
          <p:cNvPr id="65" name="Rectangle 59"/>
          <p:cNvSpPr/>
          <p:nvPr>
            <p:custDataLst>
              <p:tags r:id="rId60"/>
            </p:custDataLst>
          </p:nvPr>
        </p:nvSpPr>
        <p:spPr>
          <a:xfrm>
            <a:off x="7276199" y="4946849"/>
            <a:ext cx="418712" cy="460089"/>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4</a:t>
            </a:r>
          </a:p>
        </p:txBody>
      </p:sp>
      <p:sp>
        <p:nvSpPr>
          <p:cNvPr id="66" name="Rectangle 60"/>
          <p:cNvSpPr/>
          <p:nvPr>
            <p:custDataLst>
              <p:tags r:id="rId61"/>
            </p:custDataLst>
          </p:nvPr>
        </p:nvSpPr>
        <p:spPr>
          <a:xfrm>
            <a:off x="8108063" y="4946849"/>
            <a:ext cx="418712" cy="460089"/>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6</a:t>
            </a:r>
          </a:p>
        </p:txBody>
      </p:sp>
      <p:sp>
        <p:nvSpPr>
          <p:cNvPr id="67" name="Rectangle 61"/>
          <p:cNvSpPr/>
          <p:nvPr>
            <p:custDataLst>
              <p:tags r:id="rId62"/>
            </p:custDataLst>
          </p:nvPr>
        </p:nvSpPr>
        <p:spPr>
          <a:xfrm>
            <a:off x="6443716" y="2655670"/>
            <a:ext cx="419947" cy="461941"/>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a:t>
            </a:r>
          </a:p>
        </p:txBody>
      </p:sp>
      <p:sp>
        <p:nvSpPr>
          <p:cNvPr id="68" name="Rectangle 62"/>
          <p:cNvSpPr/>
          <p:nvPr>
            <p:custDataLst>
              <p:tags r:id="rId63"/>
            </p:custDataLst>
          </p:nvPr>
        </p:nvSpPr>
        <p:spPr>
          <a:xfrm>
            <a:off x="6860575" y="2655670"/>
            <a:ext cx="418712" cy="461941"/>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2</a:t>
            </a:r>
          </a:p>
        </p:txBody>
      </p:sp>
      <p:sp>
        <p:nvSpPr>
          <p:cNvPr id="69" name="Rectangle 63"/>
          <p:cNvSpPr/>
          <p:nvPr>
            <p:custDataLst>
              <p:tags r:id="rId64"/>
            </p:custDataLst>
          </p:nvPr>
        </p:nvSpPr>
        <p:spPr>
          <a:xfrm>
            <a:off x="7276199" y="2655670"/>
            <a:ext cx="418712" cy="461941"/>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3</a:t>
            </a:r>
          </a:p>
        </p:txBody>
      </p:sp>
      <p:sp>
        <p:nvSpPr>
          <p:cNvPr id="70" name="Rectangle 64"/>
          <p:cNvSpPr/>
          <p:nvPr>
            <p:custDataLst>
              <p:tags r:id="rId65"/>
            </p:custDataLst>
          </p:nvPr>
        </p:nvSpPr>
        <p:spPr>
          <a:xfrm>
            <a:off x="8108063" y="2655670"/>
            <a:ext cx="418712" cy="461941"/>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5</a:t>
            </a:r>
          </a:p>
        </p:txBody>
      </p:sp>
      <p:sp>
        <p:nvSpPr>
          <p:cNvPr id="71" name="Rectangle 65"/>
          <p:cNvSpPr/>
          <p:nvPr>
            <p:custDataLst>
              <p:tags r:id="rId66"/>
            </p:custDataLst>
          </p:nvPr>
        </p:nvSpPr>
        <p:spPr>
          <a:xfrm>
            <a:off x="7691205" y="2655670"/>
            <a:ext cx="419947" cy="461941"/>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4</a:t>
            </a:r>
          </a:p>
        </p:txBody>
      </p:sp>
      <p:sp>
        <p:nvSpPr>
          <p:cNvPr id="72" name="Rectangle 66"/>
          <p:cNvSpPr/>
          <p:nvPr>
            <p:custDataLst>
              <p:tags r:id="rId67"/>
            </p:custDataLst>
          </p:nvPr>
        </p:nvSpPr>
        <p:spPr>
          <a:xfrm>
            <a:off x="6860575" y="2197434"/>
            <a:ext cx="418712" cy="461941"/>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a:t>
            </a:r>
          </a:p>
        </p:txBody>
      </p:sp>
      <p:sp>
        <p:nvSpPr>
          <p:cNvPr id="73" name="Rectangle 67"/>
          <p:cNvSpPr/>
          <p:nvPr>
            <p:custDataLst>
              <p:tags r:id="rId68"/>
            </p:custDataLst>
          </p:nvPr>
        </p:nvSpPr>
        <p:spPr>
          <a:xfrm>
            <a:off x="7276199" y="2197434"/>
            <a:ext cx="418712" cy="461941"/>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2</a:t>
            </a:r>
          </a:p>
        </p:txBody>
      </p:sp>
      <p:sp>
        <p:nvSpPr>
          <p:cNvPr id="74" name="Rectangle 68"/>
          <p:cNvSpPr/>
          <p:nvPr>
            <p:custDataLst>
              <p:tags r:id="rId69"/>
            </p:custDataLst>
          </p:nvPr>
        </p:nvSpPr>
        <p:spPr>
          <a:xfrm>
            <a:off x="7691205" y="2197434"/>
            <a:ext cx="419947" cy="461941"/>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3</a:t>
            </a:r>
          </a:p>
        </p:txBody>
      </p:sp>
      <p:sp>
        <p:nvSpPr>
          <p:cNvPr id="75" name="Rectangle 69"/>
          <p:cNvSpPr/>
          <p:nvPr>
            <p:custDataLst>
              <p:tags r:id="rId70"/>
            </p:custDataLst>
          </p:nvPr>
        </p:nvSpPr>
        <p:spPr>
          <a:xfrm>
            <a:off x="8108063" y="2197434"/>
            <a:ext cx="418712" cy="461941"/>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4</a:t>
            </a:r>
          </a:p>
        </p:txBody>
      </p:sp>
      <p:sp>
        <p:nvSpPr>
          <p:cNvPr id="76" name="Rectangle 70"/>
          <p:cNvSpPr/>
          <p:nvPr>
            <p:custDataLst>
              <p:tags r:id="rId71"/>
            </p:custDataLst>
          </p:nvPr>
        </p:nvSpPr>
        <p:spPr>
          <a:xfrm>
            <a:off x="7276199" y="1740433"/>
            <a:ext cx="418712" cy="460089"/>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a:t>
            </a:r>
          </a:p>
        </p:txBody>
      </p:sp>
      <p:sp>
        <p:nvSpPr>
          <p:cNvPr id="77" name="Rectangle 71"/>
          <p:cNvSpPr/>
          <p:nvPr>
            <p:custDataLst>
              <p:tags r:id="rId72"/>
            </p:custDataLst>
          </p:nvPr>
        </p:nvSpPr>
        <p:spPr>
          <a:xfrm>
            <a:off x="7691205" y="1740433"/>
            <a:ext cx="419947" cy="460089"/>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2</a:t>
            </a:r>
          </a:p>
        </p:txBody>
      </p:sp>
      <p:sp>
        <p:nvSpPr>
          <p:cNvPr id="78" name="Rectangle 72"/>
          <p:cNvSpPr/>
          <p:nvPr>
            <p:custDataLst>
              <p:tags r:id="rId73"/>
            </p:custDataLst>
          </p:nvPr>
        </p:nvSpPr>
        <p:spPr>
          <a:xfrm>
            <a:off x="8108063" y="1740433"/>
            <a:ext cx="418712" cy="460089"/>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3</a:t>
            </a:r>
          </a:p>
        </p:txBody>
      </p:sp>
      <p:sp>
        <p:nvSpPr>
          <p:cNvPr id="79" name="Line 73"/>
          <p:cNvSpPr/>
          <p:nvPr>
            <p:custDataLst>
              <p:tags r:id="rId74"/>
            </p:custDataLst>
          </p:nvPr>
        </p:nvSpPr>
        <p:spPr>
          <a:xfrm flipV="1">
            <a:off x="5198080" y="2198669"/>
            <a:ext cx="0" cy="917089"/>
          </a:xfrm>
          <a:prstGeom prst="line">
            <a:avLst/>
          </a:prstGeom>
          <a:ln w="25400" cap="flat" cmpd="sng">
            <a:solidFill>
              <a:schemeClr val="tx2"/>
            </a:solidFill>
            <a:prstDash val="solid"/>
            <a:headEnd type="none" w="med" len="med"/>
            <a:tailEnd type="none" w="med" len="med"/>
          </a:ln>
        </p:spPr>
      </p:sp>
      <p:sp>
        <p:nvSpPr>
          <p:cNvPr id="80" name="Rectangle 74"/>
          <p:cNvSpPr/>
          <p:nvPr>
            <p:custDataLst>
              <p:tags r:id="rId75"/>
            </p:custDataLst>
          </p:nvPr>
        </p:nvSpPr>
        <p:spPr>
          <a:xfrm>
            <a:off x="8523687" y="4946849"/>
            <a:ext cx="418712" cy="460089"/>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81" name="Rectangle 75"/>
          <p:cNvSpPr/>
          <p:nvPr>
            <p:custDataLst>
              <p:tags r:id="rId76"/>
            </p:custDataLst>
          </p:nvPr>
        </p:nvSpPr>
        <p:spPr>
          <a:xfrm>
            <a:off x="8523687" y="1740433"/>
            <a:ext cx="418712" cy="460089"/>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82" name="Rectangle 76"/>
          <p:cNvSpPr/>
          <p:nvPr>
            <p:custDataLst>
              <p:tags r:id="rId77"/>
            </p:custDataLst>
          </p:nvPr>
        </p:nvSpPr>
        <p:spPr>
          <a:xfrm>
            <a:off x="8523687" y="2197434"/>
            <a:ext cx="418712" cy="461941"/>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83" name="Rectangle 77"/>
          <p:cNvSpPr/>
          <p:nvPr>
            <p:custDataLst>
              <p:tags r:id="rId78"/>
            </p:custDataLst>
          </p:nvPr>
        </p:nvSpPr>
        <p:spPr>
          <a:xfrm>
            <a:off x="8523687" y="2655670"/>
            <a:ext cx="418712" cy="461941"/>
          </a:xfrm>
          <a:prstGeom prst="rect">
            <a:avLst/>
          </a:prstGeom>
          <a:solidFill>
            <a:srgbClr val="FFC000"/>
          </a:solidFill>
          <a:ln w="25400" cap="flat" cmpd="sng">
            <a:solidFill>
              <a:schemeClr val="bg1"/>
            </a:solidFill>
            <a:prstDash val="solid"/>
            <a:miter/>
            <a:headEnd type="none" w="med" len="med"/>
            <a:tailEnd type="none" w="med" len="med"/>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a:t>
            </a:r>
          </a:p>
        </p:txBody>
      </p:sp>
      <p:sp>
        <p:nvSpPr>
          <p:cNvPr id="84" name="Line 78"/>
          <p:cNvSpPr/>
          <p:nvPr>
            <p:custDataLst>
              <p:tags r:id="rId79"/>
            </p:custDataLst>
          </p:nvPr>
        </p:nvSpPr>
        <p:spPr>
          <a:xfrm flipV="1">
            <a:off x="6445569" y="2198669"/>
            <a:ext cx="0" cy="917089"/>
          </a:xfrm>
          <a:prstGeom prst="line">
            <a:avLst/>
          </a:prstGeom>
          <a:ln w="25400" cap="flat" cmpd="sng">
            <a:solidFill>
              <a:schemeClr val="dk2">
                <a:lumMod val="75000"/>
              </a:schemeClr>
            </a:solidFill>
            <a:prstDash val="solid"/>
            <a:headEnd type="none" w="med" len="med"/>
            <a:tailEnd type="none" w="med" len="med"/>
          </a:ln>
        </p:spPr>
      </p:sp>
      <p:sp>
        <p:nvSpPr>
          <p:cNvPr id="85" name="Line 79"/>
          <p:cNvSpPr/>
          <p:nvPr>
            <p:custDataLst>
              <p:tags r:id="rId80"/>
            </p:custDataLst>
          </p:nvPr>
        </p:nvSpPr>
        <p:spPr>
          <a:xfrm flipV="1">
            <a:off x="6862428" y="3571524"/>
            <a:ext cx="0" cy="1375943"/>
          </a:xfrm>
          <a:prstGeom prst="line">
            <a:avLst/>
          </a:prstGeom>
          <a:ln w="25400" cap="flat" cmpd="sng">
            <a:solidFill>
              <a:schemeClr val="tx2"/>
            </a:solidFill>
            <a:prstDash val="solid"/>
            <a:headEnd type="none" w="med" len="med"/>
            <a:tailEnd type="none" w="med" len="med"/>
          </a:ln>
        </p:spPr>
      </p:sp>
      <p:sp>
        <p:nvSpPr>
          <p:cNvPr id="86" name="Line 80"/>
          <p:cNvSpPr/>
          <p:nvPr>
            <p:custDataLst>
              <p:tags r:id="rId81"/>
            </p:custDataLst>
          </p:nvPr>
        </p:nvSpPr>
        <p:spPr>
          <a:xfrm flipV="1">
            <a:off x="7277434" y="3114523"/>
            <a:ext cx="0" cy="1832944"/>
          </a:xfrm>
          <a:prstGeom prst="line">
            <a:avLst/>
          </a:prstGeom>
          <a:ln w="25400" cap="flat" cmpd="sng">
            <a:solidFill>
              <a:schemeClr val="tx2"/>
            </a:solidFill>
            <a:prstDash val="solid"/>
            <a:headEnd type="none" w="med" len="med"/>
            <a:tailEnd type="none" w="med" len="med"/>
          </a:ln>
        </p:spPr>
      </p:sp>
      <p:sp>
        <p:nvSpPr>
          <p:cNvPr id="87" name="Line 81"/>
          <p:cNvSpPr/>
          <p:nvPr>
            <p:custDataLst>
              <p:tags r:id="rId82"/>
            </p:custDataLst>
          </p:nvPr>
        </p:nvSpPr>
        <p:spPr>
          <a:xfrm flipV="1">
            <a:off x="6445569" y="4031613"/>
            <a:ext cx="0" cy="917089"/>
          </a:xfrm>
          <a:prstGeom prst="line">
            <a:avLst/>
          </a:prstGeom>
          <a:ln w="25400" cap="flat" cmpd="sng">
            <a:solidFill>
              <a:schemeClr val="tx2"/>
            </a:solidFill>
            <a:prstDash val="solid"/>
            <a:headEnd type="none" w="med" len="med"/>
            <a:tailEnd type="none" w="med" len="med"/>
          </a:ln>
        </p:spPr>
      </p:sp>
      <p:sp>
        <p:nvSpPr>
          <p:cNvPr id="88" name="Line 82"/>
          <p:cNvSpPr/>
          <p:nvPr>
            <p:custDataLst>
              <p:tags r:id="rId83"/>
            </p:custDataLst>
          </p:nvPr>
        </p:nvSpPr>
        <p:spPr>
          <a:xfrm flipV="1">
            <a:off x="7693057" y="3114523"/>
            <a:ext cx="0" cy="1832944"/>
          </a:xfrm>
          <a:prstGeom prst="line">
            <a:avLst/>
          </a:prstGeom>
          <a:ln w="25400" cap="flat" cmpd="sng">
            <a:solidFill>
              <a:schemeClr val="tx2"/>
            </a:solidFill>
            <a:prstDash val="solid"/>
            <a:headEnd type="none" w="med" len="med"/>
            <a:tailEnd type="none" w="med" len="med"/>
          </a:ln>
        </p:spPr>
      </p:sp>
      <p:sp>
        <p:nvSpPr>
          <p:cNvPr id="89" name="Line 83"/>
          <p:cNvSpPr/>
          <p:nvPr>
            <p:custDataLst>
              <p:tags r:id="rId84"/>
            </p:custDataLst>
          </p:nvPr>
        </p:nvSpPr>
        <p:spPr>
          <a:xfrm flipV="1">
            <a:off x="8109916" y="3114523"/>
            <a:ext cx="0" cy="1832944"/>
          </a:xfrm>
          <a:prstGeom prst="line">
            <a:avLst/>
          </a:prstGeom>
          <a:ln w="25400" cap="flat" cmpd="sng">
            <a:solidFill>
              <a:schemeClr val="tx2"/>
            </a:solidFill>
            <a:prstDash val="solid"/>
            <a:headEnd type="none" w="med" len="med"/>
            <a:tailEnd type="none" w="med" len="med"/>
          </a:ln>
        </p:spPr>
      </p:sp>
      <p:sp>
        <p:nvSpPr>
          <p:cNvPr id="90" name="Line 84"/>
          <p:cNvSpPr/>
          <p:nvPr>
            <p:custDataLst>
              <p:tags r:id="rId85"/>
            </p:custDataLst>
          </p:nvPr>
        </p:nvSpPr>
        <p:spPr>
          <a:xfrm flipV="1">
            <a:off x="8524922" y="3114523"/>
            <a:ext cx="0" cy="1832944"/>
          </a:xfrm>
          <a:prstGeom prst="line">
            <a:avLst/>
          </a:prstGeom>
          <a:ln w="25400" cap="flat" cmpd="sng">
            <a:solidFill>
              <a:schemeClr val="tx2"/>
            </a:solidFill>
            <a:prstDash val="solid"/>
            <a:headEnd type="none" w="med" len="med"/>
            <a:tailEnd type="none" w="med" len="med"/>
          </a:ln>
        </p:spPr>
      </p:sp>
      <p:sp>
        <p:nvSpPr>
          <p:cNvPr id="91" name="Rectangle 85"/>
          <p:cNvSpPr/>
          <p:nvPr>
            <p:custDataLst>
              <p:tags r:id="rId86"/>
            </p:custDataLst>
          </p:nvPr>
        </p:nvSpPr>
        <p:spPr>
          <a:xfrm>
            <a:off x="5198080" y="1283432"/>
            <a:ext cx="1525395" cy="458853"/>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b="0" dirty="0">
                <a:solidFill>
                  <a:srgbClr val="000000"/>
                </a:solidFill>
                <a:latin typeface="Book Antiqua" panose="02040602050305030304" pitchFamily="18" charset="0"/>
              </a:rPr>
              <a:t>浮点加法</a:t>
            </a:r>
          </a:p>
        </p:txBody>
      </p:sp>
      <p:sp>
        <p:nvSpPr>
          <p:cNvPr id="92" name="Rectangle 86"/>
          <p:cNvSpPr/>
          <p:nvPr>
            <p:custDataLst>
              <p:tags r:id="rId87"/>
            </p:custDataLst>
          </p:nvPr>
        </p:nvSpPr>
        <p:spPr>
          <a:xfrm>
            <a:off x="7347219" y="1283432"/>
            <a:ext cx="1524159" cy="458853"/>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b="0" dirty="0">
                <a:solidFill>
                  <a:srgbClr val="000000"/>
                </a:solidFill>
                <a:latin typeface="Book Antiqua" panose="02040602050305030304" pitchFamily="18" charset="0"/>
              </a:rPr>
              <a:t>定点乘法</a:t>
            </a:r>
          </a:p>
        </p:txBody>
      </p:sp>
      <p:sp>
        <p:nvSpPr>
          <p:cNvPr id="93" name="Line 87"/>
          <p:cNvSpPr/>
          <p:nvPr>
            <p:custDataLst>
              <p:tags r:id="rId88"/>
            </p:custDataLst>
          </p:nvPr>
        </p:nvSpPr>
        <p:spPr>
          <a:xfrm>
            <a:off x="2703103" y="5405703"/>
            <a:ext cx="6446181" cy="0"/>
          </a:xfrm>
          <a:prstGeom prst="line">
            <a:avLst/>
          </a:prstGeom>
          <a:ln w="25400" cap="flat" cmpd="sng">
            <a:solidFill>
              <a:schemeClr val="tx2"/>
            </a:solidFill>
            <a:prstDash val="solid"/>
            <a:headEnd type="none" w="med" len="med"/>
            <a:tailEnd type="stealth" w="med" len="med"/>
          </a:ln>
        </p:spPr>
      </p:sp>
      <p:pic>
        <p:nvPicPr>
          <p:cNvPr id="5" name="图片 4" descr="微信截图_20240112211134"/>
          <p:cNvPicPr>
            <a:picLocks noChangeAspect="1"/>
          </p:cNvPicPr>
          <p:nvPr>
            <p:custDataLst>
              <p:tags r:id="rId89"/>
            </p:custDataLst>
          </p:nvPr>
        </p:nvPicPr>
        <p:blipFill>
          <a:blip r:embed="rId92"/>
          <a:stretch>
            <a:fillRect/>
          </a:stretch>
        </p:blipFill>
        <p:spPr>
          <a:xfrm>
            <a:off x="9227820" y="201295"/>
            <a:ext cx="1895475" cy="485775"/>
          </a:xfrm>
          <a:prstGeom prst="rect">
            <a:avLst/>
          </a:prstGeom>
        </p:spPr>
      </p:pic>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5.2.1 基本概念——流水分类</a:t>
            </a:r>
          </a:p>
        </p:txBody>
      </p:sp>
      <p:sp>
        <p:nvSpPr>
          <p:cNvPr id="2" name="文本框 1"/>
          <p:cNvSpPr txBox="1"/>
          <p:nvPr>
            <p:custDataLst>
              <p:tags r:id="rId3"/>
            </p:custDataLst>
          </p:nvPr>
        </p:nvSpPr>
        <p:spPr>
          <a:xfrm>
            <a:off x="1735455" y="3942715"/>
            <a:ext cx="8975090" cy="1343025"/>
          </a:xfrm>
          <a:prstGeom prst="rect">
            <a:avLst/>
          </a:prstGeom>
          <a:noFill/>
        </p:spPr>
        <p:txBody>
          <a:bodyPr wrap="square" rtlCol="0" anchor="t">
            <a:spAutoFit/>
          </a:bodyPr>
          <a:lstStyle/>
          <a:p>
            <a:pPr marL="457200" lvl="1" indent="0">
              <a:lnSpc>
                <a:spcPct val="130000"/>
              </a:lnSpc>
              <a:spcBef>
                <a:spcPts val="200"/>
              </a:spcBef>
              <a:spcAft>
                <a:spcPts val="200"/>
              </a:spcAft>
              <a:buSzPct val="70000"/>
              <a:buFont typeface="Wingdings" panose="05000000000000000000" pitchFamily="2" charset="2"/>
              <a:buNone/>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向量流水：</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设置有向量指令和向量运算硬件，能对向量、数组中的各个元素流水地处理。</a:t>
            </a:r>
          </a:p>
          <a:p>
            <a:pPr marL="800100" lvl="1" indent="-342900">
              <a:lnSpc>
                <a:spcPct val="130000"/>
              </a:lnSpc>
              <a:spcBef>
                <a:spcPts val="200"/>
              </a:spcBef>
              <a:spcAft>
                <a:spcPts val="200"/>
              </a:spcAft>
              <a:buSzPct val="70000"/>
              <a:buFont typeface="Wingdings" panose="05000000000000000000" charset="0"/>
              <a:buChar char="Ø"/>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CRAY-1</a:t>
            </a:r>
          </a:p>
        </p:txBody>
      </p:sp>
      <p:sp>
        <p:nvSpPr>
          <p:cNvPr id="5" name="文本框 4"/>
          <p:cNvSpPr txBox="1"/>
          <p:nvPr>
            <p:custDataLst>
              <p:tags r:id="rId4"/>
            </p:custDataLst>
          </p:nvPr>
        </p:nvSpPr>
        <p:spPr>
          <a:xfrm>
            <a:off x="1717675" y="1870710"/>
            <a:ext cx="8617585" cy="2276475"/>
          </a:xfrm>
          <a:prstGeom prst="rect">
            <a:avLst/>
          </a:prstGeom>
          <a:noFill/>
        </p:spPr>
        <p:txBody>
          <a:bodyPr wrap="square" rtlCol="0" anchor="t">
            <a:spAutoFit/>
          </a:bodyPr>
          <a:lstStyle/>
          <a:p>
            <a:pPr marL="457200" lvl="1" indent="0">
              <a:lnSpc>
                <a:spcPct val="130000"/>
              </a:lnSpc>
              <a:spcBef>
                <a:spcPts val="200"/>
              </a:spcBef>
              <a:spcAft>
                <a:spcPts val="200"/>
              </a:spcAft>
              <a:buSzPct val="70000"/>
              <a:buFont typeface="Wingdings" panose="05000000000000000000" pitchFamily="2" charset="2"/>
              <a:buNone/>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标量流水：</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没有向量数据，只能用标量循环方式来对向量、数组进行处理。</a:t>
            </a:r>
          </a:p>
          <a:p>
            <a:pPr marL="800100" lvl="1" indent="-342900">
              <a:lnSpc>
                <a:spcPct val="130000"/>
              </a:lnSpc>
              <a:spcBef>
                <a:spcPts val="200"/>
              </a:spcBef>
              <a:spcAft>
                <a:spcPts val="200"/>
              </a:spcAft>
              <a:buSzPct val="70000"/>
              <a:buFont typeface="Wingdings" panose="05000000000000000000" charset="0"/>
              <a:buChar char="Ø"/>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Amdahl 470V/6</a:t>
            </a:r>
          </a:p>
          <a:p>
            <a:pPr marL="800100" lvl="1" indent="-342900">
              <a:lnSpc>
                <a:spcPct val="130000"/>
              </a:lnSpc>
              <a:spcBef>
                <a:spcPts val="200"/>
              </a:spcBef>
              <a:spcAft>
                <a:spcPts val="200"/>
              </a:spcAft>
              <a:buSzPct val="70000"/>
              <a:buFont typeface="Wingdings" panose="05000000000000000000" charset="0"/>
              <a:buChar char="Ø"/>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IBM 360/91</a:t>
            </a:r>
          </a:p>
          <a:p>
            <a:pPr marL="457200" lvl="1" indent="0">
              <a:lnSpc>
                <a:spcPct val="140000"/>
              </a:lnSpc>
              <a:spcBef>
                <a:spcPts val="200"/>
              </a:spcBef>
              <a:spcAft>
                <a:spcPts val="200"/>
              </a:spcAft>
              <a:buSzPct val="70000"/>
              <a:buFont typeface="Wingdings" panose="05000000000000000000" pitchFamily="2" charset="2"/>
              <a:buNone/>
            </a:pP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3" name="八角星 11"/>
          <p:cNvSpPr/>
          <p:nvPr>
            <p:custDataLst>
              <p:tags r:id="rId5"/>
            </p:custDataLst>
          </p:nvPr>
        </p:nvSpPr>
        <p:spPr>
          <a:xfrm>
            <a:off x="1294279" y="1950059"/>
            <a:ext cx="737156" cy="737156"/>
          </a:xfrm>
          <a:prstGeom prst="star8">
            <a:avLst/>
          </a:prstGeom>
          <a:solidFill>
            <a:schemeClr val="accent5"/>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custDataLst>
              <p:tags r:id="rId6"/>
            </p:custDataLst>
          </p:nvPr>
        </p:nvSpPr>
        <p:spPr>
          <a:xfrm>
            <a:off x="1418457" y="2190746"/>
            <a:ext cx="503436" cy="343960"/>
          </a:xfrm>
          <a:prstGeom prst="rect">
            <a:avLst/>
          </a:prstGeom>
          <a:noFill/>
        </p:spPr>
        <p:txBody>
          <a:bodyPr wrap="square" lIns="0" tIns="0" rIns="0" bIns="0" rtlCol="0">
            <a:normAutofit/>
          </a:bodyPr>
          <a:lstStyle/>
          <a:p>
            <a:pPr algn="ctr"/>
            <a:r>
              <a:rPr kumimoji="1" lang="en-US" altLang="zh-CN" b="1" spc="300" dirty="0">
                <a:solidFill>
                  <a:srgbClr val="FFFFFF"/>
                </a:solidFill>
                <a:latin typeface="Arial" panose="020B0604020202020204" pitchFamily="34" charset="0"/>
                <a:ea typeface="微软雅黑" panose="020B0503020204020204" pitchFamily="34" charset="-122"/>
              </a:rPr>
              <a:t>01</a:t>
            </a:r>
          </a:p>
        </p:txBody>
      </p:sp>
      <p:sp>
        <p:nvSpPr>
          <p:cNvPr id="40" name="八角星 11"/>
          <p:cNvSpPr/>
          <p:nvPr>
            <p:custDataLst>
              <p:tags r:id="rId7"/>
            </p:custDataLst>
          </p:nvPr>
        </p:nvSpPr>
        <p:spPr>
          <a:xfrm>
            <a:off x="1294279" y="4007675"/>
            <a:ext cx="737156" cy="737156"/>
          </a:xfrm>
          <a:prstGeom prst="star8">
            <a:avLst/>
          </a:prstGeom>
          <a:solidFill>
            <a:schemeClr val="accent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p:cNvSpPr txBox="1"/>
          <p:nvPr>
            <p:custDataLst>
              <p:tags r:id="rId8"/>
            </p:custDataLst>
          </p:nvPr>
        </p:nvSpPr>
        <p:spPr>
          <a:xfrm>
            <a:off x="1418457" y="4248363"/>
            <a:ext cx="503436" cy="343960"/>
          </a:xfrm>
          <a:prstGeom prst="rect">
            <a:avLst/>
          </a:prstGeom>
          <a:noFill/>
        </p:spPr>
        <p:txBody>
          <a:bodyPr wrap="square" lIns="0" tIns="0" rIns="0" bIns="0" rtlCol="0">
            <a:normAutofit/>
          </a:bodyPr>
          <a:lstStyle/>
          <a:p>
            <a:pPr algn="ctr"/>
            <a:r>
              <a:rPr kumimoji="1" lang="en-US" altLang="zh-CN" b="1" spc="300" dirty="0">
                <a:solidFill>
                  <a:srgbClr val="FFFFFF"/>
                </a:solidFill>
                <a:latin typeface="Arial" panose="020B0604020202020204" pitchFamily="34" charset="0"/>
                <a:ea typeface="微软雅黑" panose="020B0503020204020204" pitchFamily="34" charset="-122"/>
              </a:rPr>
              <a:t>02</a:t>
            </a:r>
          </a:p>
        </p:txBody>
      </p:sp>
      <p:sp>
        <p:nvSpPr>
          <p:cNvPr id="6" name="文本框 5"/>
          <p:cNvSpPr txBox="1"/>
          <p:nvPr>
            <p:custDataLst>
              <p:tags r:id="rId9"/>
            </p:custDataLst>
          </p:nvPr>
        </p:nvSpPr>
        <p:spPr>
          <a:xfrm>
            <a:off x="1294765" y="1142365"/>
            <a:ext cx="5765800" cy="570865"/>
          </a:xfrm>
          <a:prstGeom prst="rect">
            <a:avLst/>
          </a:prstGeom>
          <a:noFill/>
        </p:spPr>
        <p:txBody>
          <a:bodyPr wrap="square" rtlCol="0" anchor="t">
            <a:spAutoFit/>
          </a:bodyPr>
          <a:lstStyle/>
          <a:p>
            <a:pPr marL="0" indent="0">
              <a:lnSpc>
                <a:spcPct val="130000"/>
              </a:lnSpc>
              <a:spcBef>
                <a:spcPts val="200"/>
              </a:spcBef>
              <a:spcAft>
                <a:spcPts val="200"/>
              </a:spcAft>
              <a:buSzPct val="70000"/>
              <a:buFont typeface="Wingdings" panose="05000000000000000000" pitchFamily="2" charset="2"/>
              <a:buNone/>
            </a:pP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④</a:t>
            </a:r>
            <a:r>
              <a:rPr lang="en-US" altLang="zh-CN"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按机器具有的数据表示</a:t>
            </a:r>
          </a:p>
        </p:txBody>
      </p:sp>
      <p:pic>
        <p:nvPicPr>
          <p:cNvPr id="42" name="图片 41" descr="微信截图_20240112211134"/>
          <p:cNvPicPr>
            <a:picLocks noChangeAspect="1"/>
          </p:cNvPicPr>
          <p:nvPr>
            <p:custDataLst>
              <p:tags r:id="rId10"/>
            </p:custDataLst>
          </p:nvPr>
        </p:nvPicPr>
        <p:blipFill>
          <a:blip r:embed="rId13"/>
          <a:stretch>
            <a:fillRect/>
          </a:stretch>
        </p:blipFill>
        <p:spPr>
          <a:xfrm>
            <a:off x="9227820" y="201295"/>
            <a:ext cx="1895475" cy="485775"/>
          </a:xfrm>
          <a:prstGeom prst="rect">
            <a:avLst/>
          </a:prstGeom>
        </p:spPr>
      </p:pic>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5.2.1 基本概念——流水分类</a:t>
            </a:r>
          </a:p>
        </p:txBody>
      </p:sp>
      <p:sp>
        <p:nvSpPr>
          <p:cNvPr id="2" name="文本框 1"/>
          <p:cNvSpPr txBox="1"/>
          <p:nvPr>
            <p:custDataLst>
              <p:tags r:id="rId3"/>
            </p:custDataLst>
          </p:nvPr>
        </p:nvSpPr>
        <p:spPr>
          <a:xfrm>
            <a:off x="1735455" y="3153410"/>
            <a:ext cx="8283575" cy="706755"/>
          </a:xfrm>
          <a:prstGeom prst="rect">
            <a:avLst/>
          </a:prstGeom>
          <a:noFill/>
        </p:spPr>
        <p:txBody>
          <a:bodyPr wrap="square" rtlCol="0" anchor="t">
            <a:spAutoFit/>
          </a:bodyPr>
          <a:lstStyle/>
          <a:p>
            <a:pPr marL="457200" lvl="1" indent="0">
              <a:spcBef>
                <a:spcPts val="200"/>
              </a:spcBef>
              <a:spcAft>
                <a:spcPts val="200"/>
              </a:spcAft>
              <a:buSzPct val="70000"/>
              <a:buFont typeface="Wingdings" panose="05000000000000000000" pitchFamily="2" charset="2"/>
              <a:buNone/>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非线性(Nonlinear Pipelining)：</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在流水线的某些流水段之间有反馈回路或前馈回路</a:t>
            </a:r>
          </a:p>
        </p:txBody>
      </p:sp>
      <p:sp>
        <p:nvSpPr>
          <p:cNvPr id="5" name="文本框 4"/>
          <p:cNvSpPr txBox="1"/>
          <p:nvPr>
            <p:custDataLst>
              <p:tags r:id="rId4"/>
            </p:custDataLst>
          </p:nvPr>
        </p:nvSpPr>
        <p:spPr>
          <a:xfrm>
            <a:off x="1717675" y="2014220"/>
            <a:ext cx="8617585" cy="973455"/>
          </a:xfrm>
          <a:prstGeom prst="rect">
            <a:avLst/>
          </a:prstGeom>
          <a:noFill/>
        </p:spPr>
        <p:txBody>
          <a:bodyPr wrap="square" rtlCol="0" anchor="t">
            <a:spAutoFit/>
          </a:bodyPr>
          <a:lstStyle/>
          <a:p>
            <a:pPr marL="457200" lvl="1" indent="0">
              <a:lnSpc>
                <a:spcPct val="130000"/>
              </a:lnSpc>
              <a:spcBef>
                <a:spcPts val="200"/>
              </a:spcBef>
              <a:spcAft>
                <a:spcPts val="200"/>
              </a:spcAft>
              <a:buSzPct val="70000"/>
              <a:buFont typeface="Wingdings" panose="05000000000000000000" pitchFamily="2" charset="2"/>
              <a:buNone/>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线性(Linear Pipelining)：</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每个流水段都流过一次，且仅流过一次</a:t>
            </a:r>
          </a:p>
          <a:p>
            <a:pPr marL="457200" lvl="1" indent="0">
              <a:lnSpc>
                <a:spcPct val="140000"/>
              </a:lnSpc>
              <a:spcBef>
                <a:spcPts val="200"/>
              </a:spcBef>
              <a:spcAft>
                <a:spcPts val="200"/>
              </a:spcAft>
              <a:buSzPct val="70000"/>
              <a:buFont typeface="Wingdings" panose="05000000000000000000" pitchFamily="2" charset="2"/>
              <a:buNone/>
            </a:pP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八角星 11"/>
          <p:cNvSpPr/>
          <p:nvPr>
            <p:custDataLst>
              <p:tags r:id="rId5"/>
            </p:custDataLst>
          </p:nvPr>
        </p:nvSpPr>
        <p:spPr>
          <a:xfrm>
            <a:off x="1294279" y="1950059"/>
            <a:ext cx="737156" cy="737156"/>
          </a:xfrm>
          <a:prstGeom prst="star8">
            <a:avLst/>
          </a:prstGeom>
          <a:solidFill>
            <a:schemeClr val="accent5"/>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custDataLst>
              <p:tags r:id="rId6"/>
            </p:custDataLst>
          </p:nvPr>
        </p:nvSpPr>
        <p:spPr>
          <a:xfrm>
            <a:off x="1418457" y="2190746"/>
            <a:ext cx="503436" cy="343960"/>
          </a:xfrm>
          <a:prstGeom prst="rect">
            <a:avLst/>
          </a:prstGeom>
          <a:noFill/>
        </p:spPr>
        <p:txBody>
          <a:bodyPr wrap="square" lIns="0" tIns="0" rIns="0" bIns="0" rtlCol="0">
            <a:normAutofit/>
          </a:bodyPr>
          <a:lstStyle/>
          <a:p>
            <a:pPr algn="ctr"/>
            <a:r>
              <a:rPr kumimoji="1" lang="en-US" altLang="zh-CN" b="1" spc="300" dirty="0">
                <a:solidFill>
                  <a:srgbClr val="FFFFFF"/>
                </a:solidFill>
                <a:latin typeface="Arial" panose="020B0604020202020204" pitchFamily="34" charset="0"/>
                <a:ea typeface="微软雅黑" panose="020B0503020204020204" pitchFamily="34" charset="-122"/>
              </a:rPr>
              <a:t>01</a:t>
            </a:r>
          </a:p>
        </p:txBody>
      </p:sp>
      <p:sp>
        <p:nvSpPr>
          <p:cNvPr id="40" name="八角星 11"/>
          <p:cNvSpPr/>
          <p:nvPr>
            <p:custDataLst>
              <p:tags r:id="rId7"/>
            </p:custDataLst>
          </p:nvPr>
        </p:nvSpPr>
        <p:spPr>
          <a:xfrm>
            <a:off x="1294279" y="3146615"/>
            <a:ext cx="737156" cy="737156"/>
          </a:xfrm>
          <a:prstGeom prst="star8">
            <a:avLst/>
          </a:prstGeom>
          <a:solidFill>
            <a:schemeClr val="accent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p:cNvSpPr txBox="1"/>
          <p:nvPr>
            <p:custDataLst>
              <p:tags r:id="rId8"/>
            </p:custDataLst>
          </p:nvPr>
        </p:nvSpPr>
        <p:spPr>
          <a:xfrm>
            <a:off x="1418457" y="3387303"/>
            <a:ext cx="503436" cy="343960"/>
          </a:xfrm>
          <a:prstGeom prst="rect">
            <a:avLst/>
          </a:prstGeom>
          <a:noFill/>
        </p:spPr>
        <p:txBody>
          <a:bodyPr wrap="square" lIns="0" tIns="0" rIns="0" bIns="0" rtlCol="0">
            <a:normAutofit/>
          </a:bodyPr>
          <a:lstStyle/>
          <a:p>
            <a:pPr algn="ctr"/>
            <a:r>
              <a:rPr kumimoji="1" lang="en-US" altLang="zh-CN" b="1" spc="300" dirty="0">
                <a:solidFill>
                  <a:srgbClr val="FFFFFF"/>
                </a:solidFill>
                <a:latin typeface="Arial" panose="020B0604020202020204" pitchFamily="34" charset="0"/>
                <a:ea typeface="微软雅黑" panose="020B0503020204020204" pitchFamily="34" charset="-122"/>
              </a:rPr>
              <a:t>02</a:t>
            </a:r>
          </a:p>
        </p:txBody>
      </p:sp>
      <p:sp>
        <p:nvSpPr>
          <p:cNvPr id="31" name="文本框 30"/>
          <p:cNvSpPr txBox="1"/>
          <p:nvPr>
            <p:custDataLst>
              <p:tags r:id="rId9"/>
            </p:custDataLst>
          </p:nvPr>
        </p:nvSpPr>
        <p:spPr>
          <a:xfrm>
            <a:off x="1294765" y="1214120"/>
            <a:ext cx="5765800" cy="460375"/>
          </a:xfrm>
          <a:prstGeom prst="rect">
            <a:avLst/>
          </a:prstGeom>
          <a:noFill/>
        </p:spPr>
        <p:txBody>
          <a:bodyPr wrap="square" rtlCol="0" anchor="t">
            <a:spAutoFit/>
          </a:bodyPr>
          <a:lstStyle/>
          <a:p>
            <a:pPr marL="0" indent="0">
              <a:spcBef>
                <a:spcPts val="200"/>
              </a:spcBef>
              <a:spcAft>
                <a:spcPts val="200"/>
              </a:spcAft>
              <a:buSzPct val="70000"/>
              <a:buFont typeface="Wingdings" panose="05000000000000000000" pitchFamily="2" charset="2"/>
              <a:buNone/>
            </a:pPr>
            <a:r>
              <a:rPr lang="zh-CN" altLang="en-US" sz="2400" b="1" dirty="0">
                <a:solidFill>
                  <a:schemeClr val="tx1"/>
                </a:solidFill>
                <a:latin typeface="微软雅黑" panose="020B0503020204020204" pitchFamily="34" charset="-122"/>
                <a:ea typeface="微软雅黑" panose="020B0503020204020204" pitchFamily="34" charset="-122"/>
                <a:sym typeface="+mn-ea"/>
              </a:rPr>
              <a:t>⑤</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按是否有反馈回路</a:t>
            </a:r>
            <a:endPar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08547" name="Group 4"/>
          <p:cNvGrpSpPr/>
          <p:nvPr/>
        </p:nvGrpSpPr>
        <p:grpSpPr>
          <a:xfrm>
            <a:off x="2087880" y="4312920"/>
            <a:ext cx="6700869" cy="1793788"/>
            <a:chOff x="192" y="2448"/>
            <a:chExt cx="5349" cy="1432"/>
          </a:xfrm>
          <a:solidFill>
            <a:srgbClr val="0092CC"/>
          </a:solidFill>
        </p:grpSpPr>
        <p:sp>
          <p:nvSpPr>
            <p:cNvPr id="108549" name="Rectangle 5"/>
            <p:cNvSpPr/>
            <p:nvPr>
              <p:custDataLst>
                <p:tags r:id="rId11"/>
              </p:custDataLst>
            </p:nvPr>
          </p:nvSpPr>
          <p:spPr>
            <a:xfrm>
              <a:off x="538" y="2688"/>
              <a:ext cx="672" cy="480"/>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2000" b="0" dirty="0">
                  <a:solidFill>
                    <a:schemeClr val="bg1"/>
                  </a:solidFill>
                  <a:latin typeface="微软雅黑" panose="020B0503020204020204" pitchFamily="34" charset="-122"/>
                  <a:ea typeface="微软雅黑" panose="020B0503020204020204" pitchFamily="34" charset="-122"/>
                </a:rPr>
                <a:t>1</a:t>
              </a:r>
            </a:p>
          </p:txBody>
        </p:sp>
        <p:sp>
          <p:nvSpPr>
            <p:cNvPr id="108550" name="Rectangle 6"/>
            <p:cNvSpPr/>
            <p:nvPr>
              <p:custDataLst>
                <p:tags r:id="rId12"/>
              </p:custDataLst>
            </p:nvPr>
          </p:nvSpPr>
          <p:spPr>
            <a:xfrm>
              <a:off x="1786" y="2688"/>
              <a:ext cx="672" cy="480"/>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2000" b="0" dirty="0">
                  <a:solidFill>
                    <a:schemeClr val="bg1"/>
                  </a:solidFill>
                  <a:latin typeface="微软雅黑" panose="020B0503020204020204" pitchFamily="34" charset="-122"/>
                  <a:ea typeface="微软雅黑" panose="020B0503020204020204" pitchFamily="34" charset="-122"/>
                </a:rPr>
                <a:t>2</a:t>
              </a:r>
            </a:p>
          </p:txBody>
        </p:sp>
        <p:sp>
          <p:nvSpPr>
            <p:cNvPr id="108551" name="Rectangle 7"/>
            <p:cNvSpPr/>
            <p:nvPr>
              <p:custDataLst>
                <p:tags r:id="rId13"/>
              </p:custDataLst>
            </p:nvPr>
          </p:nvSpPr>
          <p:spPr>
            <a:xfrm>
              <a:off x="3082" y="2688"/>
              <a:ext cx="672" cy="480"/>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2000" b="0" dirty="0">
                  <a:solidFill>
                    <a:schemeClr val="bg1"/>
                  </a:solidFill>
                  <a:latin typeface="微软雅黑" panose="020B0503020204020204" pitchFamily="34" charset="-122"/>
                  <a:ea typeface="微软雅黑" panose="020B0503020204020204" pitchFamily="34" charset="-122"/>
                </a:rPr>
                <a:t>3</a:t>
              </a:r>
            </a:p>
          </p:txBody>
        </p:sp>
        <p:sp>
          <p:nvSpPr>
            <p:cNvPr id="108552" name="Rectangle 8"/>
            <p:cNvSpPr/>
            <p:nvPr>
              <p:custDataLst>
                <p:tags r:id="rId14"/>
              </p:custDataLst>
            </p:nvPr>
          </p:nvSpPr>
          <p:spPr>
            <a:xfrm>
              <a:off x="4330" y="2688"/>
              <a:ext cx="672" cy="480"/>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2000" b="0" dirty="0">
                  <a:solidFill>
                    <a:schemeClr val="bg1"/>
                  </a:solidFill>
                  <a:latin typeface="微软雅黑" panose="020B0503020204020204" pitchFamily="34" charset="-122"/>
                  <a:ea typeface="微软雅黑" panose="020B0503020204020204" pitchFamily="34" charset="-122"/>
                </a:rPr>
                <a:t>4</a:t>
              </a:r>
            </a:p>
          </p:txBody>
        </p:sp>
        <p:sp>
          <p:nvSpPr>
            <p:cNvPr id="108553" name="Line 9"/>
            <p:cNvSpPr/>
            <p:nvPr>
              <p:custDataLst>
                <p:tags r:id="rId15"/>
              </p:custDataLst>
            </p:nvPr>
          </p:nvSpPr>
          <p:spPr>
            <a:xfrm>
              <a:off x="202" y="2928"/>
              <a:ext cx="336" cy="0"/>
            </a:xfrm>
            <a:prstGeom prst="line">
              <a:avLst/>
            </a:prstGeom>
            <a:grpFill/>
            <a:ln w="28575" cap="flat" cmpd="sng">
              <a:solidFill>
                <a:schemeClr val="tx1"/>
              </a:solidFill>
              <a:prstDash val="solid"/>
              <a:headEnd type="none" w="med" len="med"/>
              <a:tailEnd type="triangle" w="med" len="med"/>
            </a:ln>
          </p:spPr>
        </p:sp>
        <p:sp>
          <p:nvSpPr>
            <p:cNvPr id="108554" name="AutoShape 10"/>
            <p:cNvSpPr/>
            <p:nvPr>
              <p:custDataLst>
                <p:tags r:id="rId16"/>
              </p:custDataLst>
            </p:nvPr>
          </p:nvSpPr>
          <p:spPr>
            <a:xfrm>
              <a:off x="1430" y="2852"/>
              <a:ext cx="144" cy="144"/>
            </a:xfrm>
            <a:prstGeom prst="flowChartOr">
              <a:avLst/>
            </a:prstGeom>
            <a:grp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000" b="0" dirty="0">
                <a:latin typeface="微软雅黑" panose="020B0503020204020204" pitchFamily="34" charset="-122"/>
                <a:ea typeface="微软雅黑" panose="020B0503020204020204" pitchFamily="34" charset="-122"/>
              </a:endParaRPr>
            </a:p>
          </p:txBody>
        </p:sp>
        <p:sp>
          <p:nvSpPr>
            <p:cNvPr id="108555" name="AutoShape 11"/>
            <p:cNvSpPr/>
            <p:nvPr>
              <p:custDataLst>
                <p:tags r:id="rId17"/>
              </p:custDataLst>
            </p:nvPr>
          </p:nvSpPr>
          <p:spPr>
            <a:xfrm>
              <a:off x="2698" y="2832"/>
              <a:ext cx="144" cy="144"/>
            </a:xfrm>
            <a:prstGeom prst="flowChartOr">
              <a:avLst/>
            </a:prstGeom>
            <a:grp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000" b="0" dirty="0">
                <a:latin typeface="微软雅黑" panose="020B0503020204020204" pitchFamily="34" charset="-122"/>
                <a:ea typeface="微软雅黑" panose="020B0503020204020204" pitchFamily="34" charset="-122"/>
              </a:endParaRPr>
            </a:p>
          </p:txBody>
        </p:sp>
        <p:sp>
          <p:nvSpPr>
            <p:cNvPr id="108556" name="AutoShape 12"/>
            <p:cNvSpPr/>
            <p:nvPr>
              <p:custDataLst>
                <p:tags r:id="rId18"/>
              </p:custDataLst>
            </p:nvPr>
          </p:nvSpPr>
          <p:spPr>
            <a:xfrm>
              <a:off x="3994" y="2832"/>
              <a:ext cx="144" cy="144"/>
            </a:xfrm>
            <a:prstGeom prst="flowChartOr">
              <a:avLst/>
            </a:prstGeom>
            <a:grp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000" b="0" dirty="0">
                <a:latin typeface="微软雅黑" panose="020B0503020204020204" pitchFamily="34" charset="-122"/>
                <a:ea typeface="微软雅黑" panose="020B0503020204020204" pitchFamily="34" charset="-122"/>
              </a:endParaRPr>
            </a:p>
          </p:txBody>
        </p:sp>
        <p:sp>
          <p:nvSpPr>
            <p:cNvPr id="108557" name="Line 13"/>
            <p:cNvSpPr/>
            <p:nvPr>
              <p:custDataLst>
                <p:tags r:id="rId19"/>
              </p:custDataLst>
            </p:nvPr>
          </p:nvSpPr>
          <p:spPr>
            <a:xfrm>
              <a:off x="1210" y="2928"/>
              <a:ext cx="240" cy="0"/>
            </a:xfrm>
            <a:prstGeom prst="line">
              <a:avLst/>
            </a:prstGeom>
            <a:grpFill/>
            <a:ln w="28575" cap="flat" cmpd="sng">
              <a:solidFill>
                <a:schemeClr val="tx1"/>
              </a:solidFill>
              <a:prstDash val="solid"/>
              <a:headEnd type="none" w="med" len="med"/>
              <a:tailEnd type="triangle" w="med" len="med"/>
            </a:ln>
          </p:spPr>
        </p:sp>
        <p:sp>
          <p:nvSpPr>
            <p:cNvPr id="108558" name="Line 14"/>
            <p:cNvSpPr/>
            <p:nvPr>
              <p:custDataLst>
                <p:tags r:id="rId20"/>
              </p:custDataLst>
            </p:nvPr>
          </p:nvSpPr>
          <p:spPr>
            <a:xfrm>
              <a:off x="1546" y="2928"/>
              <a:ext cx="240" cy="0"/>
            </a:xfrm>
            <a:prstGeom prst="line">
              <a:avLst/>
            </a:prstGeom>
            <a:grpFill/>
            <a:ln w="28575" cap="flat" cmpd="sng">
              <a:solidFill>
                <a:schemeClr val="tx1"/>
              </a:solidFill>
              <a:prstDash val="solid"/>
              <a:headEnd type="none" w="med" len="med"/>
              <a:tailEnd type="triangle" w="med" len="med"/>
            </a:ln>
          </p:spPr>
        </p:sp>
        <p:sp>
          <p:nvSpPr>
            <p:cNvPr id="108559" name="Line 15"/>
            <p:cNvSpPr/>
            <p:nvPr>
              <p:custDataLst>
                <p:tags r:id="rId21"/>
              </p:custDataLst>
            </p:nvPr>
          </p:nvSpPr>
          <p:spPr>
            <a:xfrm>
              <a:off x="2458" y="2928"/>
              <a:ext cx="240" cy="0"/>
            </a:xfrm>
            <a:prstGeom prst="line">
              <a:avLst/>
            </a:prstGeom>
            <a:grpFill/>
            <a:ln w="28575" cap="flat" cmpd="sng">
              <a:solidFill>
                <a:schemeClr val="tx1"/>
              </a:solidFill>
              <a:prstDash val="solid"/>
              <a:headEnd type="none" w="med" len="med"/>
              <a:tailEnd type="triangle" w="med" len="med"/>
            </a:ln>
          </p:spPr>
        </p:sp>
        <p:sp>
          <p:nvSpPr>
            <p:cNvPr id="108560" name="Line 16"/>
            <p:cNvSpPr/>
            <p:nvPr>
              <p:custDataLst>
                <p:tags r:id="rId22"/>
              </p:custDataLst>
            </p:nvPr>
          </p:nvSpPr>
          <p:spPr>
            <a:xfrm>
              <a:off x="2842" y="2928"/>
              <a:ext cx="240" cy="0"/>
            </a:xfrm>
            <a:prstGeom prst="line">
              <a:avLst/>
            </a:prstGeom>
            <a:grpFill/>
            <a:ln w="28575" cap="flat" cmpd="sng">
              <a:solidFill>
                <a:schemeClr val="tx1"/>
              </a:solidFill>
              <a:prstDash val="solid"/>
              <a:headEnd type="none" w="med" len="med"/>
              <a:tailEnd type="triangle" w="med" len="med"/>
            </a:ln>
          </p:spPr>
        </p:sp>
        <p:sp>
          <p:nvSpPr>
            <p:cNvPr id="108561" name="Line 17"/>
            <p:cNvSpPr/>
            <p:nvPr>
              <p:custDataLst>
                <p:tags r:id="rId23"/>
              </p:custDataLst>
            </p:nvPr>
          </p:nvSpPr>
          <p:spPr>
            <a:xfrm>
              <a:off x="3706" y="2928"/>
              <a:ext cx="288" cy="0"/>
            </a:xfrm>
            <a:prstGeom prst="line">
              <a:avLst/>
            </a:prstGeom>
            <a:grpFill/>
            <a:ln w="28575" cap="flat" cmpd="sng">
              <a:solidFill>
                <a:schemeClr val="tx1"/>
              </a:solidFill>
              <a:prstDash val="solid"/>
              <a:headEnd type="none" w="med" len="med"/>
              <a:tailEnd type="triangle" w="med" len="med"/>
            </a:ln>
          </p:spPr>
        </p:sp>
        <p:sp>
          <p:nvSpPr>
            <p:cNvPr id="108562" name="Line 18"/>
            <p:cNvSpPr/>
            <p:nvPr>
              <p:custDataLst>
                <p:tags r:id="rId24"/>
              </p:custDataLst>
            </p:nvPr>
          </p:nvSpPr>
          <p:spPr>
            <a:xfrm>
              <a:off x="4138" y="2928"/>
              <a:ext cx="192" cy="0"/>
            </a:xfrm>
            <a:prstGeom prst="line">
              <a:avLst/>
            </a:prstGeom>
            <a:grpFill/>
            <a:ln w="28575" cap="flat" cmpd="sng">
              <a:solidFill>
                <a:schemeClr val="tx1"/>
              </a:solidFill>
              <a:prstDash val="solid"/>
              <a:headEnd type="none" w="med" len="med"/>
              <a:tailEnd type="triangle" w="med" len="med"/>
            </a:ln>
          </p:spPr>
        </p:sp>
        <p:sp>
          <p:nvSpPr>
            <p:cNvPr id="108563" name="Line 19"/>
            <p:cNvSpPr/>
            <p:nvPr>
              <p:custDataLst>
                <p:tags r:id="rId25"/>
              </p:custDataLst>
            </p:nvPr>
          </p:nvSpPr>
          <p:spPr>
            <a:xfrm>
              <a:off x="1498" y="2448"/>
              <a:ext cx="0" cy="384"/>
            </a:xfrm>
            <a:prstGeom prst="line">
              <a:avLst/>
            </a:prstGeom>
            <a:grpFill/>
            <a:ln w="28575" cap="flat" cmpd="sng">
              <a:solidFill>
                <a:schemeClr val="tx1"/>
              </a:solidFill>
              <a:prstDash val="solid"/>
              <a:headEnd type="none" w="med" len="med"/>
              <a:tailEnd type="triangle" w="med" len="med"/>
            </a:ln>
          </p:spPr>
        </p:sp>
        <p:sp>
          <p:nvSpPr>
            <p:cNvPr id="108564" name="Line 20"/>
            <p:cNvSpPr/>
            <p:nvPr>
              <p:custDataLst>
                <p:tags r:id="rId26"/>
              </p:custDataLst>
            </p:nvPr>
          </p:nvSpPr>
          <p:spPr>
            <a:xfrm>
              <a:off x="2794" y="2448"/>
              <a:ext cx="0" cy="384"/>
            </a:xfrm>
            <a:prstGeom prst="line">
              <a:avLst/>
            </a:prstGeom>
            <a:grpFill/>
            <a:ln w="28575" cap="flat" cmpd="sng">
              <a:solidFill>
                <a:schemeClr val="tx1"/>
              </a:solidFill>
              <a:prstDash val="solid"/>
              <a:headEnd type="none" w="med" len="med"/>
              <a:tailEnd type="triangle" w="med" len="med"/>
            </a:ln>
          </p:spPr>
        </p:sp>
        <p:sp>
          <p:nvSpPr>
            <p:cNvPr id="108565" name="Line 21"/>
            <p:cNvSpPr/>
            <p:nvPr>
              <p:custDataLst>
                <p:tags r:id="rId27"/>
              </p:custDataLst>
            </p:nvPr>
          </p:nvSpPr>
          <p:spPr>
            <a:xfrm>
              <a:off x="4042" y="2448"/>
              <a:ext cx="0" cy="384"/>
            </a:xfrm>
            <a:prstGeom prst="line">
              <a:avLst/>
            </a:prstGeom>
            <a:grpFill/>
            <a:ln w="28575" cap="flat" cmpd="sng">
              <a:solidFill>
                <a:schemeClr val="tx1"/>
              </a:solidFill>
              <a:prstDash val="solid"/>
              <a:headEnd type="none" w="med" len="med"/>
              <a:tailEnd type="triangle" w="med" len="med"/>
            </a:ln>
          </p:spPr>
        </p:sp>
        <p:sp>
          <p:nvSpPr>
            <p:cNvPr id="108566" name="Line 22"/>
            <p:cNvSpPr/>
            <p:nvPr>
              <p:custDataLst>
                <p:tags r:id="rId28"/>
              </p:custDataLst>
            </p:nvPr>
          </p:nvSpPr>
          <p:spPr>
            <a:xfrm>
              <a:off x="1498" y="2448"/>
              <a:ext cx="3840" cy="0"/>
            </a:xfrm>
            <a:prstGeom prst="line">
              <a:avLst/>
            </a:prstGeom>
            <a:grpFill/>
            <a:ln w="28575" cap="flat" cmpd="sng">
              <a:solidFill>
                <a:schemeClr val="tx1"/>
              </a:solidFill>
              <a:prstDash val="solid"/>
              <a:headEnd type="none" w="med" len="med"/>
              <a:tailEnd type="none" w="med" len="med"/>
            </a:ln>
          </p:spPr>
        </p:sp>
        <p:sp>
          <p:nvSpPr>
            <p:cNvPr id="108567" name="Line 23"/>
            <p:cNvSpPr/>
            <p:nvPr>
              <p:custDataLst>
                <p:tags r:id="rId29"/>
              </p:custDataLst>
            </p:nvPr>
          </p:nvSpPr>
          <p:spPr>
            <a:xfrm>
              <a:off x="5002" y="2928"/>
              <a:ext cx="336" cy="0"/>
            </a:xfrm>
            <a:prstGeom prst="line">
              <a:avLst/>
            </a:prstGeom>
            <a:grpFill/>
            <a:ln w="28575" cap="flat" cmpd="sng">
              <a:solidFill>
                <a:schemeClr val="tx1"/>
              </a:solidFill>
              <a:prstDash val="solid"/>
              <a:headEnd type="none" w="med" len="med"/>
              <a:tailEnd type="triangle" w="med" len="med"/>
            </a:ln>
          </p:spPr>
        </p:sp>
        <p:sp>
          <p:nvSpPr>
            <p:cNvPr id="108568" name="Line 24"/>
            <p:cNvSpPr/>
            <p:nvPr>
              <p:custDataLst>
                <p:tags r:id="rId30"/>
              </p:custDataLst>
            </p:nvPr>
          </p:nvSpPr>
          <p:spPr>
            <a:xfrm>
              <a:off x="5338" y="2448"/>
              <a:ext cx="0" cy="480"/>
            </a:xfrm>
            <a:prstGeom prst="line">
              <a:avLst/>
            </a:prstGeom>
            <a:grpFill/>
            <a:ln w="28575" cap="flat" cmpd="sng">
              <a:solidFill>
                <a:schemeClr val="tx1"/>
              </a:solidFill>
              <a:prstDash val="solid"/>
              <a:headEnd type="none" w="med" len="med"/>
              <a:tailEnd type="none" w="med" len="med"/>
            </a:ln>
          </p:spPr>
        </p:sp>
        <p:sp>
          <p:nvSpPr>
            <p:cNvPr id="108569" name="Line 25"/>
            <p:cNvSpPr/>
            <p:nvPr>
              <p:custDataLst>
                <p:tags r:id="rId31"/>
              </p:custDataLst>
            </p:nvPr>
          </p:nvSpPr>
          <p:spPr>
            <a:xfrm>
              <a:off x="4042" y="2976"/>
              <a:ext cx="0" cy="480"/>
            </a:xfrm>
            <a:prstGeom prst="line">
              <a:avLst/>
            </a:prstGeom>
            <a:grpFill/>
            <a:ln w="28575" cap="flat" cmpd="sng">
              <a:solidFill>
                <a:schemeClr val="tx1"/>
              </a:solidFill>
              <a:prstDash val="solid"/>
              <a:headEnd type="none" w="med" len="med"/>
              <a:tailEnd type="none" w="med" len="med"/>
            </a:ln>
          </p:spPr>
        </p:sp>
        <p:sp>
          <p:nvSpPr>
            <p:cNvPr id="108570" name="Line 26"/>
            <p:cNvSpPr/>
            <p:nvPr>
              <p:custDataLst>
                <p:tags r:id="rId32"/>
              </p:custDataLst>
            </p:nvPr>
          </p:nvSpPr>
          <p:spPr>
            <a:xfrm>
              <a:off x="4042" y="3456"/>
              <a:ext cx="1200" cy="0"/>
            </a:xfrm>
            <a:prstGeom prst="line">
              <a:avLst/>
            </a:prstGeom>
            <a:grpFill/>
            <a:ln w="28575" cap="flat" cmpd="sng">
              <a:solidFill>
                <a:schemeClr val="tx1"/>
              </a:solidFill>
              <a:prstDash val="solid"/>
              <a:headEnd type="none" w="med" len="med"/>
              <a:tailEnd type="triangle" w="med" len="med"/>
            </a:ln>
          </p:spPr>
        </p:sp>
        <p:sp>
          <p:nvSpPr>
            <p:cNvPr id="108571" name="Line 27"/>
            <p:cNvSpPr/>
            <p:nvPr>
              <p:custDataLst>
                <p:tags r:id="rId33"/>
              </p:custDataLst>
            </p:nvPr>
          </p:nvSpPr>
          <p:spPr>
            <a:xfrm>
              <a:off x="1296" y="2928"/>
              <a:ext cx="0" cy="576"/>
            </a:xfrm>
            <a:prstGeom prst="line">
              <a:avLst/>
            </a:prstGeom>
            <a:grpFill/>
            <a:ln w="28575" cap="flat" cmpd="sng">
              <a:solidFill>
                <a:schemeClr val="tx1"/>
              </a:solidFill>
              <a:prstDash val="solid"/>
              <a:headEnd type="none" w="med" len="med"/>
              <a:tailEnd type="none" w="med" len="med"/>
            </a:ln>
          </p:spPr>
        </p:sp>
        <p:sp>
          <p:nvSpPr>
            <p:cNvPr id="108572" name="Line 28"/>
            <p:cNvSpPr/>
            <p:nvPr>
              <p:custDataLst>
                <p:tags r:id="rId34"/>
              </p:custDataLst>
            </p:nvPr>
          </p:nvSpPr>
          <p:spPr>
            <a:xfrm>
              <a:off x="1296" y="3504"/>
              <a:ext cx="1498" cy="0"/>
            </a:xfrm>
            <a:prstGeom prst="line">
              <a:avLst/>
            </a:prstGeom>
            <a:grpFill/>
            <a:ln w="28575" cap="flat" cmpd="sng">
              <a:solidFill>
                <a:schemeClr val="tx1"/>
              </a:solidFill>
              <a:prstDash val="solid"/>
              <a:headEnd type="none" w="med" len="med"/>
              <a:tailEnd type="none" w="med" len="med"/>
            </a:ln>
          </p:spPr>
        </p:sp>
        <p:sp>
          <p:nvSpPr>
            <p:cNvPr id="108573" name="Line 29"/>
            <p:cNvSpPr/>
            <p:nvPr>
              <p:custDataLst>
                <p:tags r:id="rId35"/>
              </p:custDataLst>
            </p:nvPr>
          </p:nvSpPr>
          <p:spPr>
            <a:xfrm flipV="1">
              <a:off x="2794" y="2976"/>
              <a:ext cx="0" cy="528"/>
            </a:xfrm>
            <a:prstGeom prst="line">
              <a:avLst/>
            </a:prstGeom>
            <a:grpFill/>
            <a:ln w="28575" cap="flat" cmpd="sng">
              <a:solidFill>
                <a:schemeClr val="tx1"/>
              </a:solidFill>
              <a:prstDash val="solid"/>
              <a:headEnd type="none" w="med" len="med"/>
              <a:tailEnd type="triangle" w="med" len="med"/>
            </a:ln>
          </p:spPr>
        </p:sp>
        <p:sp>
          <p:nvSpPr>
            <p:cNvPr id="108574" name="Text Box 30"/>
            <p:cNvSpPr txBox="1"/>
            <p:nvPr>
              <p:custDataLst>
                <p:tags r:id="rId36"/>
              </p:custDataLst>
            </p:nvPr>
          </p:nvSpPr>
          <p:spPr>
            <a:xfrm>
              <a:off x="192" y="2626"/>
              <a:ext cx="308" cy="294"/>
            </a:xfrm>
            <a:prstGeom prst="rect">
              <a:avLst/>
            </a:prstGeom>
            <a:noFill/>
            <a:ln w="9525">
              <a:noFill/>
            </a:ln>
            <a:extLst>
              <a:ext uri="{909E8E84-426E-40DD-AFC4-6F175D3DCCD1}">
                <a14:hiddenFill xmlns:a14="http://schemas.microsoft.com/office/drawing/2010/main">
                  <a:grpFill/>
                </a14:hiddenFill>
              </a:ext>
            </a:extLst>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1800" b="0" dirty="0">
                  <a:latin typeface="微软雅黑" panose="020B0503020204020204" pitchFamily="34" charset="-122"/>
                  <a:ea typeface="微软雅黑" panose="020B0503020204020204" pitchFamily="34" charset="-122"/>
                </a:rPr>
                <a:t>入</a:t>
              </a:r>
            </a:p>
          </p:txBody>
        </p:sp>
        <p:sp>
          <p:nvSpPr>
            <p:cNvPr id="108575" name="Text Box 31"/>
            <p:cNvSpPr txBox="1"/>
            <p:nvPr>
              <p:custDataLst>
                <p:tags r:id="rId37"/>
              </p:custDataLst>
            </p:nvPr>
          </p:nvSpPr>
          <p:spPr>
            <a:xfrm>
              <a:off x="5233" y="3312"/>
              <a:ext cx="308" cy="294"/>
            </a:xfrm>
            <a:prstGeom prst="rect">
              <a:avLst/>
            </a:prstGeom>
            <a:noFill/>
            <a:ln w="9525">
              <a:noFill/>
            </a:ln>
            <a:extLst>
              <a:ext uri="{909E8E84-426E-40DD-AFC4-6F175D3DCCD1}">
                <a14:hiddenFill xmlns:a14="http://schemas.microsoft.com/office/drawing/2010/main">
                  <a:grpFill/>
                </a14:hiddenFill>
              </a:ext>
            </a:extLst>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1800" b="0" dirty="0">
                  <a:latin typeface="微软雅黑" panose="020B0503020204020204" pitchFamily="34" charset="-122"/>
                  <a:ea typeface="微软雅黑" panose="020B0503020204020204" pitchFamily="34" charset="-122"/>
                </a:rPr>
                <a:t>出</a:t>
              </a:r>
            </a:p>
          </p:txBody>
        </p:sp>
        <p:sp>
          <p:nvSpPr>
            <p:cNvPr id="108576" name="Text Box 32"/>
            <p:cNvSpPr txBox="1"/>
            <p:nvPr>
              <p:custDataLst>
                <p:tags r:id="rId38"/>
              </p:custDataLst>
            </p:nvPr>
          </p:nvSpPr>
          <p:spPr>
            <a:xfrm>
              <a:off x="2352" y="3586"/>
              <a:ext cx="1562" cy="294"/>
            </a:xfrm>
            <a:prstGeom prst="rect">
              <a:avLst/>
            </a:prstGeom>
            <a:noFill/>
            <a:ln w="9525">
              <a:noFill/>
            </a:ln>
            <a:extLst>
              <a:ext uri="{909E8E84-426E-40DD-AFC4-6F175D3DCCD1}">
                <a14:hiddenFill xmlns:a14="http://schemas.microsoft.com/office/drawing/2010/main">
                  <a:grpFill/>
                </a14:hiddenFill>
              </a:ext>
            </a:extLst>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1800" dirty="0">
                  <a:latin typeface="微软雅黑" panose="020B0503020204020204" pitchFamily="34" charset="-122"/>
                  <a:ea typeface="微软雅黑" panose="020B0503020204020204" pitchFamily="34" charset="-122"/>
                </a:rPr>
                <a:t>非线性流水线</a:t>
              </a:r>
            </a:p>
          </p:txBody>
        </p:sp>
      </p:grpSp>
      <p:pic>
        <p:nvPicPr>
          <p:cNvPr id="42" name="图片 41" descr="微信截图_20240112211134"/>
          <p:cNvPicPr>
            <a:picLocks noChangeAspect="1"/>
          </p:cNvPicPr>
          <p:nvPr>
            <p:custDataLst>
              <p:tags r:id="rId10"/>
            </p:custDataLst>
          </p:nvPr>
        </p:nvPicPr>
        <p:blipFill>
          <a:blip r:embed="rId41"/>
          <a:stretch>
            <a:fillRect/>
          </a:stretch>
        </p:blipFill>
        <p:spPr>
          <a:xfrm>
            <a:off x="9227820" y="201295"/>
            <a:ext cx="1895475" cy="485775"/>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5.1.1 重叠原理</a:t>
            </a:r>
          </a:p>
        </p:txBody>
      </p:sp>
      <p:sp>
        <p:nvSpPr>
          <p:cNvPr id="8" name="TextBox 30"/>
          <p:cNvSpPr txBox="1"/>
          <p:nvPr>
            <p:custDataLst>
              <p:tags r:id="rId3"/>
            </p:custDataLst>
          </p:nvPr>
        </p:nvSpPr>
        <p:spPr>
          <a:xfrm>
            <a:off x="434965" y="1375721"/>
            <a:ext cx="10652768" cy="1379308"/>
          </a:xfrm>
          <a:prstGeom prst="rect">
            <a:avLst/>
          </a:prstGeom>
          <a:noFill/>
        </p:spPr>
        <p:txBody>
          <a:bodyPr wrap="square" rtlCol="0">
            <a:normAutofit/>
          </a:bodyPr>
          <a:lstStyle/>
          <a:p>
            <a:pPr marL="273050" indent="-273050" algn="l" eaLnBrk="1" latinLnBrk="0" hangingPunct="1">
              <a:lnSpc>
                <a:spcPct val="150000"/>
              </a:lnSpc>
              <a:spcBef>
                <a:spcPts val="0"/>
              </a:spcBef>
              <a:spcAft>
                <a:spcPts val="0"/>
              </a:spcAft>
              <a:buClrTx/>
              <a:buSzPct val="70000"/>
              <a:buFont typeface="Wingdings" panose="05000000000000000000" pitchFamily="2" charset="2"/>
              <a:buChar char="l"/>
            </a:pPr>
            <a:r>
              <a:rPr lang="zh-CN" altLang="en-US" sz="2000" b="1" dirty="0">
                <a:solidFill>
                  <a:schemeClr val="dk1">
                    <a:lumMod val="75000"/>
                  </a:schemeClr>
                </a:solidFill>
                <a:latin typeface="Times New Roman" panose="02020603050405020304" pitchFamily="18" charset="0"/>
                <a:ea typeface="微软雅黑" panose="020B0503020204020204" pitchFamily="34" charset="-122"/>
                <a:sym typeface="+mn-ea"/>
              </a:rPr>
              <a:t>顺序解释：</a:t>
            </a:r>
            <a:r>
              <a:rPr lang="zh-CN" altLang="en-US" sz="2000" dirty="0">
                <a:solidFill>
                  <a:schemeClr val="dk1">
                    <a:lumMod val="75000"/>
                  </a:schemeClr>
                </a:solidFill>
                <a:latin typeface="Times New Roman" panose="02020603050405020304" pitchFamily="18" charset="0"/>
                <a:ea typeface="微软雅黑" panose="020B0503020204020204" pitchFamily="34" charset="-122"/>
                <a:sym typeface="+mn-ea"/>
              </a:rPr>
              <a:t>各条机器指令之间顺序串行地执行，执行完一条指令后采取出下条指令来执行，而且每条指令内部的各个微操作也是顺序串行地执行。</a:t>
            </a:r>
          </a:p>
        </p:txBody>
      </p:sp>
      <p:sp>
        <p:nvSpPr>
          <p:cNvPr id="9" name="Rectangle 5"/>
          <p:cNvSpPr/>
          <p:nvPr>
            <p:custDataLst>
              <p:tags r:id="rId4"/>
            </p:custDataLst>
          </p:nvPr>
        </p:nvSpPr>
        <p:spPr>
          <a:xfrm>
            <a:off x="1562972" y="2984809"/>
            <a:ext cx="1291321" cy="683641"/>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取指令</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a:t>
            </a:r>
          </a:p>
        </p:txBody>
      </p:sp>
      <p:sp>
        <p:nvSpPr>
          <p:cNvPr id="10" name="Rectangle 6"/>
          <p:cNvSpPr/>
          <p:nvPr>
            <p:custDataLst>
              <p:tags r:id="rId5"/>
            </p:custDataLst>
          </p:nvPr>
        </p:nvSpPr>
        <p:spPr>
          <a:xfrm>
            <a:off x="4221575" y="2984809"/>
            <a:ext cx="1367281" cy="683641"/>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a:t>
            </a:r>
          </a:p>
        </p:txBody>
      </p:sp>
      <p:sp>
        <p:nvSpPr>
          <p:cNvPr id="11" name="Rectangle 7"/>
          <p:cNvSpPr/>
          <p:nvPr>
            <p:custDataLst>
              <p:tags r:id="rId6"/>
            </p:custDataLst>
          </p:nvPr>
        </p:nvSpPr>
        <p:spPr>
          <a:xfrm>
            <a:off x="2854294" y="2984809"/>
            <a:ext cx="1367281" cy="683641"/>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a:t>
            </a:r>
          </a:p>
        </p:txBody>
      </p:sp>
      <p:sp>
        <p:nvSpPr>
          <p:cNvPr id="12" name="Rectangle 9"/>
          <p:cNvSpPr/>
          <p:nvPr>
            <p:custDataLst>
              <p:tags r:id="rId7"/>
            </p:custDataLst>
          </p:nvPr>
        </p:nvSpPr>
        <p:spPr>
          <a:xfrm>
            <a:off x="5588856" y="2984809"/>
            <a:ext cx="1291321" cy="683641"/>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取指令</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k+1</a:t>
            </a:r>
          </a:p>
        </p:txBody>
      </p:sp>
      <p:sp>
        <p:nvSpPr>
          <p:cNvPr id="13" name="Rectangle 10"/>
          <p:cNvSpPr/>
          <p:nvPr>
            <p:custDataLst>
              <p:tags r:id="rId8"/>
            </p:custDataLst>
          </p:nvPr>
        </p:nvSpPr>
        <p:spPr>
          <a:xfrm>
            <a:off x="8247459" y="2984809"/>
            <a:ext cx="1367281" cy="683641"/>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k+1</a:t>
            </a:r>
          </a:p>
        </p:txBody>
      </p:sp>
      <p:sp>
        <p:nvSpPr>
          <p:cNvPr id="14" name="Rectangle 11"/>
          <p:cNvSpPr/>
          <p:nvPr>
            <p:custDataLst>
              <p:tags r:id="rId9"/>
            </p:custDataLst>
          </p:nvPr>
        </p:nvSpPr>
        <p:spPr>
          <a:xfrm>
            <a:off x="6880178" y="2984809"/>
            <a:ext cx="1367281" cy="683641"/>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k+1</a:t>
            </a:r>
          </a:p>
        </p:txBody>
      </p:sp>
      <p:sp>
        <p:nvSpPr>
          <p:cNvPr id="15" name="左大括号 1"/>
          <p:cNvSpPr/>
          <p:nvPr>
            <p:custDataLst>
              <p:tags r:id="rId10"/>
            </p:custDataLst>
          </p:nvPr>
        </p:nvSpPr>
        <p:spPr>
          <a:xfrm rot="16200000" flipV="1">
            <a:off x="3446149" y="1745394"/>
            <a:ext cx="258264" cy="4025884"/>
          </a:xfrm>
          <a:prstGeom prst="leftBrace">
            <a:avLst>
              <a:gd name="adj1" fmla="val 40969"/>
              <a:gd name="adj2" fmla="val 50000"/>
            </a:avLst>
          </a:prstGeom>
          <a:solidFill>
            <a:srgbClr val="0092CC"/>
          </a:solidFill>
          <a:ln w="38100" cap="flat" cmpd="sng">
            <a:solidFill>
              <a:srgbClr val="FF0000"/>
            </a:solidFill>
            <a:prstDash val="solid"/>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16" name="左大括号 12"/>
          <p:cNvSpPr/>
          <p:nvPr>
            <p:custDataLst>
              <p:tags r:id="rId11"/>
            </p:custDataLst>
          </p:nvPr>
        </p:nvSpPr>
        <p:spPr>
          <a:xfrm rot="16200000" flipV="1">
            <a:off x="7472033" y="1745394"/>
            <a:ext cx="258264" cy="4025884"/>
          </a:xfrm>
          <a:prstGeom prst="leftBrace">
            <a:avLst>
              <a:gd name="adj1" fmla="val 40969"/>
              <a:gd name="adj2" fmla="val 50000"/>
            </a:avLst>
          </a:prstGeom>
          <a:solidFill>
            <a:srgbClr val="0092CC"/>
          </a:solidFill>
          <a:ln w="38100" cap="flat" cmpd="sng">
            <a:solidFill>
              <a:srgbClr val="FF0000"/>
            </a:solidFill>
            <a:prstDash val="solid"/>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17" name="文本框 16"/>
          <p:cNvSpPr txBox="1"/>
          <p:nvPr>
            <p:custDataLst>
              <p:tags r:id="rId12"/>
            </p:custDataLst>
          </p:nvPr>
        </p:nvSpPr>
        <p:spPr>
          <a:xfrm>
            <a:off x="431800" y="4272288"/>
            <a:ext cx="10655300" cy="1911029"/>
          </a:xfrm>
          <a:prstGeom prst="rect">
            <a:avLst/>
          </a:prstGeom>
          <a:noFill/>
        </p:spPr>
        <p:txBody>
          <a:bodyPr wrap="square" rtlCol="0" anchor="t">
            <a:normAutofit/>
          </a:bodyPr>
          <a:lstStyle/>
          <a:p>
            <a:pPr marL="273050" indent="-273050" algn="l" eaLnBrk="1" latinLnBrk="0" hangingPunct="1">
              <a:lnSpc>
                <a:spcPct val="150000"/>
              </a:lnSpc>
              <a:spcBef>
                <a:spcPts val="0"/>
              </a:spcBef>
              <a:spcAft>
                <a:spcPts val="0"/>
              </a:spcAft>
              <a:buClrTx/>
              <a:buSzPct val="70000"/>
              <a:buFont typeface="Wingdings" panose="05000000000000000000" pitchFamily="2" charset="2"/>
              <a:buChar char="l"/>
            </a:pPr>
            <a:r>
              <a:rPr lang="zh-CN" altLang="en-US" sz="2000" b="1" dirty="0">
                <a:solidFill>
                  <a:schemeClr val="dk1">
                    <a:lumMod val="75000"/>
                  </a:schemeClr>
                </a:solidFill>
                <a:latin typeface="Times New Roman" panose="02020603050405020304" pitchFamily="18" charset="0"/>
                <a:ea typeface="微软雅黑" panose="020B0503020204020204" pitchFamily="34" charset="-122"/>
                <a:sym typeface="+mn-ea"/>
              </a:rPr>
              <a:t>优点：</a:t>
            </a:r>
            <a:r>
              <a:rPr lang="zh-CN" altLang="en-US" sz="2000" dirty="0">
                <a:solidFill>
                  <a:schemeClr val="dk1">
                    <a:lumMod val="75000"/>
                  </a:schemeClr>
                </a:solidFill>
                <a:latin typeface="Times New Roman" panose="02020603050405020304" pitchFamily="18" charset="0"/>
                <a:ea typeface="微软雅黑" panose="020B0503020204020204" pitchFamily="34" charset="-122"/>
                <a:sym typeface="+mn-ea"/>
              </a:rPr>
              <a:t>控制简单，转入下条指令的时间易于控制；</a:t>
            </a:r>
            <a:endParaRPr lang="zh-CN" altLang="en-US" sz="2000" b="0"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lgn="l" eaLnBrk="1" latinLnBrk="0" hangingPunct="1">
              <a:lnSpc>
                <a:spcPct val="150000"/>
              </a:lnSpc>
              <a:spcBef>
                <a:spcPts val="0"/>
              </a:spcBef>
              <a:spcAft>
                <a:spcPts val="0"/>
              </a:spcAft>
              <a:buClrTx/>
              <a:buSzPct val="70000"/>
              <a:buFont typeface="Wingdings" panose="05000000000000000000" pitchFamily="2" charset="2"/>
              <a:buChar char="l"/>
            </a:pPr>
            <a:r>
              <a:rPr lang="zh-CN" altLang="en-US" sz="2000" b="1" dirty="0">
                <a:solidFill>
                  <a:schemeClr val="dk1">
                    <a:lumMod val="75000"/>
                  </a:schemeClr>
                </a:solidFill>
                <a:latin typeface="Times New Roman" panose="02020603050405020304" pitchFamily="18" charset="0"/>
                <a:ea typeface="微软雅黑" panose="020B0503020204020204" pitchFamily="34" charset="-122"/>
                <a:sym typeface="+mn-ea"/>
              </a:rPr>
              <a:t>缺点：</a:t>
            </a:r>
            <a:r>
              <a:rPr lang="zh-CN" altLang="en-US" sz="2000" dirty="0">
                <a:solidFill>
                  <a:schemeClr val="dk1">
                    <a:lumMod val="75000"/>
                  </a:schemeClr>
                </a:solidFill>
                <a:latin typeface="Times New Roman" panose="02020603050405020304" pitchFamily="18" charset="0"/>
                <a:ea typeface="微软雅黑" panose="020B0503020204020204" pitchFamily="34" charset="-122"/>
                <a:sym typeface="+mn-ea"/>
              </a:rPr>
              <a:t>上一步操作未完成，下一步操作不能开始，速度慢，机器各部件利用率低；</a:t>
            </a:r>
          </a:p>
        </p:txBody>
      </p:sp>
      <p:pic>
        <p:nvPicPr>
          <p:cNvPr id="42" name="图片 41" descr="微信截图_20240112211134"/>
          <p:cNvPicPr>
            <a:picLocks noChangeAspect="1"/>
          </p:cNvPicPr>
          <p:nvPr>
            <p:custDataLst>
              <p:tags r:id="rId13"/>
            </p:custDataLst>
          </p:nvPr>
        </p:nvPicPr>
        <p:blipFill>
          <a:blip r:embed="rId16"/>
          <a:stretch>
            <a:fillRect/>
          </a:stretch>
        </p:blipFill>
        <p:spPr>
          <a:xfrm>
            <a:off x="9227820" y="201295"/>
            <a:ext cx="1895475" cy="485775"/>
          </a:xfrm>
          <a:prstGeom prst="rect">
            <a:avLst/>
          </a:prstGeom>
        </p:spPr>
      </p:pic>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5.2.1 基本概念——流水分类</a:t>
            </a:r>
          </a:p>
        </p:txBody>
      </p:sp>
      <p:sp>
        <p:nvSpPr>
          <p:cNvPr id="2" name="文本框 1"/>
          <p:cNvSpPr txBox="1"/>
          <p:nvPr>
            <p:custDataLst>
              <p:tags r:id="rId3"/>
            </p:custDataLst>
          </p:nvPr>
        </p:nvSpPr>
        <p:spPr>
          <a:xfrm>
            <a:off x="2237740" y="3583940"/>
            <a:ext cx="7656195" cy="953135"/>
          </a:xfrm>
          <a:prstGeom prst="rect">
            <a:avLst/>
          </a:prstGeom>
          <a:noFill/>
        </p:spPr>
        <p:txBody>
          <a:bodyPr wrap="square" rtlCol="0" anchor="t">
            <a:spAutoFit/>
          </a:bodyPr>
          <a:lstStyle/>
          <a:p>
            <a:pPr marL="0" indent="0">
              <a:lnSpc>
                <a:spcPct val="140000"/>
              </a:lnSpc>
              <a:spcBef>
                <a:spcPts val="200"/>
              </a:spcBef>
              <a:spcAft>
                <a:spcPts val="200"/>
              </a:spcAft>
              <a:buSzPct val="70000"/>
              <a:buFont typeface="Wingdings" panose="05000000000000000000" pitchFamily="2" charset="2"/>
              <a:buNone/>
            </a:pPr>
            <a:r>
              <a:rPr lang="zh-CN" altLang="en-US" sz="2000" b="1" dirty="0">
                <a:solidFill>
                  <a:srgbClr val="FF0000"/>
                </a:solidFill>
                <a:latin typeface="微软雅黑" panose="020B0503020204020204" pitchFamily="34" charset="-122"/>
                <a:ea typeface="微软雅黑" panose="020B0503020204020204" pitchFamily="34" charset="-122"/>
                <a:sym typeface="+mn-ea"/>
              </a:rPr>
              <a:t>顺序流水线与乱序流水线：</a:t>
            </a:r>
            <a:r>
              <a:rPr lang="zh-CN" altLang="en-US" sz="2000" dirty="0">
                <a:solidFill>
                  <a:schemeClr val="tx1"/>
                </a:solidFill>
                <a:latin typeface="微软雅黑" panose="020B0503020204020204" pitchFamily="34" charset="-122"/>
                <a:ea typeface="微软雅黑" panose="020B0503020204020204" pitchFamily="34" charset="-122"/>
                <a:sym typeface="+mn-ea"/>
              </a:rPr>
              <a:t>乱序流水线又称为无序流水线、错序流水线或异步流水线等</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框 4"/>
          <p:cNvSpPr txBox="1"/>
          <p:nvPr>
            <p:custDataLst>
              <p:tags r:id="rId4"/>
            </p:custDataLst>
          </p:nvPr>
        </p:nvSpPr>
        <p:spPr>
          <a:xfrm>
            <a:off x="1717675" y="2014220"/>
            <a:ext cx="8617585" cy="829945"/>
          </a:xfrm>
          <a:prstGeom prst="rect">
            <a:avLst/>
          </a:prstGeom>
          <a:noFill/>
        </p:spPr>
        <p:txBody>
          <a:bodyPr wrap="square" rtlCol="0" anchor="t">
            <a:spAutoFit/>
          </a:bodyPr>
          <a:lstStyle/>
          <a:p>
            <a:pPr marL="800100" lvl="1" indent="-342900" eaLnBrk="1" latinLnBrk="0" hangingPunct="1">
              <a:lnSpc>
                <a:spcPct val="120000"/>
              </a:lnSpc>
              <a:spcBef>
                <a:spcPts val="0"/>
              </a:spcBef>
              <a:spcAft>
                <a:spcPts val="0"/>
              </a:spcAft>
              <a:buSzPct val="70000"/>
              <a:buFont typeface="Wingdings" panose="05000000000000000000" charset="0"/>
              <a:buChar char="Ø"/>
            </a:pPr>
            <a:r>
              <a:rPr lang="zh-CN" altLang="en-US" sz="2000" dirty="0">
                <a:solidFill>
                  <a:schemeClr val="tx1"/>
                </a:solidFill>
                <a:latin typeface="微软雅黑" panose="020B0503020204020204" pitchFamily="34" charset="-122"/>
                <a:ea typeface="微软雅黑" panose="020B0503020204020204" pitchFamily="34" charset="-122"/>
                <a:sym typeface="+mn-ea"/>
              </a:rPr>
              <a:t>同步流水线</a:t>
            </a:r>
          </a:p>
          <a:p>
            <a:pPr marL="800100" lvl="1" indent="-342900" eaLnBrk="1" latinLnBrk="0" hangingPunct="1">
              <a:lnSpc>
                <a:spcPct val="120000"/>
              </a:lnSpc>
              <a:spcBef>
                <a:spcPts val="0"/>
              </a:spcBef>
              <a:spcAft>
                <a:spcPts val="0"/>
              </a:spcAft>
              <a:buSzPct val="70000"/>
              <a:buFont typeface="Wingdings" panose="05000000000000000000" charset="0"/>
              <a:buChar char="Ø"/>
            </a:pPr>
            <a:r>
              <a:rPr lang="zh-CN" altLang="en-US" sz="2000" dirty="0">
                <a:solidFill>
                  <a:schemeClr val="tx1"/>
                </a:solidFill>
                <a:latin typeface="微软雅黑" panose="020B0503020204020204" pitchFamily="34" charset="-122"/>
                <a:ea typeface="微软雅黑" panose="020B0503020204020204" pitchFamily="34" charset="-122"/>
                <a:sym typeface="+mn-ea"/>
              </a:rPr>
              <a:t>异步流水线</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八角星 11"/>
          <p:cNvSpPr/>
          <p:nvPr>
            <p:custDataLst>
              <p:tags r:id="rId5"/>
            </p:custDataLst>
          </p:nvPr>
        </p:nvSpPr>
        <p:spPr>
          <a:xfrm>
            <a:off x="1294279" y="2093569"/>
            <a:ext cx="737156" cy="737156"/>
          </a:xfrm>
          <a:prstGeom prst="star8">
            <a:avLst/>
          </a:prstGeom>
          <a:solidFill>
            <a:schemeClr val="accent5"/>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custDataLst>
              <p:tags r:id="rId6"/>
            </p:custDataLst>
          </p:nvPr>
        </p:nvSpPr>
        <p:spPr>
          <a:xfrm>
            <a:off x="1418457" y="2334256"/>
            <a:ext cx="503436" cy="343960"/>
          </a:xfrm>
          <a:prstGeom prst="rect">
            <a:avLst/>
          </a:prstGeom>
          <a:noFill/>
        </p:spPr>
        <p:txBody>
          <a:bodyPr wrap="square" lIns="0" tIns="0" rIns="0" bIns="0" rtlCol="0">
            <a:normAutofit/>
          </a:bodyPr>
          <a:lstStyle/>
          <a:p>
            <a:pPr algn="ctr"/>
            <a:r>
              <a:rPr kumimoji="1" lang="en-US" altLang="zh-CN" b="1" spc="300" dirty="0">
                <a:solidFill>
                  <a:srgbClr val="FFFFFF"/>
                </a:solidFill>
                <a:latin typeface="Arial" panose="020B0604020202020204" pitchFamily="34" charset="0"/>
                <a:ea typeface="微软雅黑" panose="020B0503020204020204" pitchFamily="34" charset="-122"/>
              </a:rPr>
              <a:t>01</a:t>
            </a:r>
          </a:p>
        </p:txBody>
      </p:sp>
      <p:sp>
        <p:nvSpPr>
          <p:cNvPr id="14" name="八角星 11"/>
          <p:cNvSpPr/>
          <p:nvPr>
            <p:custDataLst>
              <p:tags r:id="rId7"/>
            </p:custDataLst>
          </p:nvPr>
        </p:nvSpPr>
        <p:spPr>
          <a:xfrm>
            <a:off x="1294279" y="3648900"/>
            <a:ext cx="737156" cy="737156"/>
          </a:xfrm>
          <a:prstGeom prst="star8">
            <a:avLst/>
          </a:prstGeom>
          <a:solidFill>
            <a:schemeClr val="accent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custDataLst>
              <p:tags r:id="rId8"/>
            </p:custDataLst>
          </p:nvPr>
        </p:nvSpPr>
        <p:spPr>
          <a:xfrm>
            <a:off x="1418457" y="3889588"/>
            <a:ext cx="503436" cy="343960"/>
          </a:xfrm>
          <a:prstGeom prst="rect">
            <a:avLst/>
          </a:prstGeom>
          <a:noFill/>
        </p:spPr>
        <p:txBody>
          <a:bodyPr wrap="square" lIns="0" tIns="0" rIns="0" bIns="0" rtlCol="0">
            <a:normAutofit/>
          </a:bodyPr>
          <a:lstStyle/>
          <a:p>
            <a:pPr algn="ctr"/>
            <a:r>
              <a:rPr kumimoji="1" lang="en-US" altLang="zh-CN" b="1" spc="300" dirty="0">
                <a:solidFill>
                  <a:srgbClr val="FFFFFF"/>
                </a:solidFill>
                <a:latin typeface="Arial" panose="020B0604020202020204" pitchFamily="34" charset="0"/>
                <a:ea typeface="微软雅黑" panose="020B0503020204020204" pitchFamily="34" charset="-122"/>
              </a:rPr>
              <a:t>02</a:t>
            </a:r>
          </a:p>
        </p:txBody>
      </p:sp>
      <p:sp>
        <p:nvSpPr>
          <p:cNvPr id="16" name="文本框 15"/>
          <p:cNvSpPr txBox="1"/>
          <p:nvPr>
            <p:custDataLst>
              <p:tags r:id="rId9"/>
            </p:custDataLst>
          </p:nvPr>
        </p:nvSpPr>
        <p:spPr>
          <a:xfrm>
            <a:off x="1294765" y="1142365"/>
            <a:ext cx="5765800" cy="607695"/>
          </a:xfrm>
          <a:prstGeom prst="rect">
            <a:avLst/>
          </a:prstGeom>
          <a:noFill/>
        </p:spPr>
        <p:txBody>
          <a:bodyPr wrap="square" rtlCol="0" anchor="t">
            <a:spAutoFit/>
          </a:bodyPr>
          <a:lstStyle/>
          <a:p>
            <a:pPr marL="0" indent="0">
              <a:lnSpc>
                <a:spcPct val="140000"/>
              </a:lnSpc>
              <a:spcBef>
                <a:spcPts val="200"/>
              </a:spcBef>
              <a:spcAft>
                <a:spcPts val="200"/>
              </a:spcAft>
              <a:buSzPct val="70000"/>
              <a:buFont typeface="Wingdings" panose="05000000000000000000" pitchFamily="2" charset="2"/>
              <a:buNone/>
            </a:pP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⑥</a:t>
            </a:r>
            <a:r>
              <a:rPr lang="en-US"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按照控制方式</a:t>
            </a:r>
          </a:p>
        </p:txBody>
      </p:sp>
      <p:pic>
        <p:nvPicPr>
          <p:cNvPr id="42" name="图片 41" descr="微信截图_20240112211134"/>
          <p:cNvPicPr>
            <a:picLocks noChangeAspect="1"/>
          </p:cNvPicPr>
          <p:nvPr>
            <p:custDataLst>
              <p:tags r:id="rId10"/>
            </p:custDataLst>
          </p:nvPr>
        </p:nvPicPr>
        <p:blipFill>
          <a:blip r:embed="rId13"/>
          <a:stretch>
            <a:fillRect/>
          </a:stretch>
        </p:blipFill>
        <p:spPr>
          <a:xfrm>
            <a:off x="9227820" y="201295"/>
            <a:ext cx="1895475" cy="485775"/>
          </a:xfrm>
          <a:prstGeom prst="rect">
            <a:avLst/>
          </a:prstGeom>
        </p:spPr>
      </p:pic>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6"/>
          <p:cNvCxnSpPr/>
          <p:nvPr>
            <p:custDataLst>
              <p:tags r:id="rId2"/>
            </p:custDataLst>
          </p:nvPr>
        </p:nvCxnSpPr>
        <p:spPr>
          <a:xfrm>
            <a:off x="431506" y="3425481"/>
            <a:ext cx="10655887"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椭圆 7"/>
          <p:cNvSpPr/>
          <p:nvPr>
            <p:custDataLst>
              <p:tags r:id="rId3"/>
            </p:custDataLst>
          </p:nvPr>
        </p:nvSpPr>
        <p:spPr>
          <a:xfrm>
            <a:off x="2913035" y="2846108"/>
            <a:ext cx="1158747" cy="1158747"/>
          </a:xfrm>
          <a:prstGeom prst="ellipse">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p>
        </p:txBody>
      </p:sp>
      <p:sp>
        <p:nvSpPr>
          <p:cNvPr id="24" name="形状"/>
          <p:cNvSpPr/>
          <p:nvPr>
            <p:custDataLst>
              <p:tags r:id="rId4"/>
            </p:custDataLst>
          </p:nvPr>
        </p:nvSpPr>
        <p:spPr>
          <a:xfrm>
            <a:off x="3199922" y="3132995"/>
            <a:ext cx="584972" cy="584972"/>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accent1"/>
          </a:solidFill>
          <a:ln w="12700">
            <a:noFill/>
            <a:miter lim="400000"/>
          </a:ln>
        </p:spPr>
        <p:txBody>
          <a:bodyPr lIns="36000" tIns="36000" rIns="36000" bIns="36000" anchor="ctr"/>
          <a:lstStyle/>
          <a:p>
            <a:pPr algn="ctr" defTabSz="457200">
              <a:lnSpc>
                <a:spcPct val="120000"/>
              </a:lnSpc>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700"/>
          </a:p>
        </p:txBody>
      </p:sp>
      <p:sp>
        <p:nvSpPr>
          <p:cNvPr id="10" name="椭圆 9"/>
          <p:cNvSpPr/>
          <p:nvPr>
            <p:custDataLst>
              <p:tags r:id="rId5"/>
            </p:custDataLst>
          </p:nvPr>
        </p:nvSpPr>
        <p:spPr>
          <a:xfrm flipH="1">
            <a:off x="5227925" y="2846108"/>
            <a:ext cx="1158747" cy="1158747"/>
          </a:xfrm>
          <a:prstGeom prst="ellipse">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dirty="0"/>
          </a:p>
        </p:txBody>
      </p:sp>
      <p:sp>
        <p:nvSpPr>
          <p:cNvPr id="26" name="形状"/>
          <p:cNvSpPr/>
          <p:nvPr>
            <p:custDataLst>
              <p:tags r:id="rId6"/>
            </p:custDataLst>
          </p:nvPr>
        </p:nvSpPr>
        <p:spPr>
          <a:xfrm flipH="1">
            <a:off x="5514812" y="3132995"/>
            <a:ext cx="584972" cy="584972"/>
          </a:xfrm>
          <a:custGeom>
            <a:avLst/>
            <a:gdLst/>
            <a:ahLst/>
            <a:cxnLst>
              <a:cxn ang="0">
                <a:pos x="wd2" y="hd2"/>
              </a:cxn>
              <a:cxn ang="5400000">
                <a:pos x="wd2" y="hd2"/>
              </a:cxn>
              <a:cxn ang="10800000">
                <a:pos x="wd2" y="hd2"/>
              </a:cxn>
              <a:cxn ang="16200000">
                <a:pos x="wd2" y="hd2"/>
              </a:cxn>
            </a:cxnLst>
            <a:rect l="0" t="0" r="r" b="b"/>
            <a:pathLst>
              <a:path w="21600" h="21600" extrusionOk="0">
                <a:moveTo>
                  <a:pt x="14727" y="10800"/>
                </a:moveTo>
                <a:cubicBezTo>
                  <a:pt x="14186" y="10800"/>
                  <a:pt x="13745" y="11240"/>
                  <a:pt x="13745" y="11782"/>
                </a:cubicBezTo>
                <a:cubicBezTo>
                  <a:pt x="13745" y="12324"/>
                  <a:pt x="14186" y="12764"/>
                  <a:pt x="14727" y="12764"/>
                </a:cubicBezTo>
                <a:cubicBezTo>
                  <a:pt x="15269" y="12764"/>
                  <a:pt x="15709" y="12324"/>
                  <a:pt x="15709" y="11782"/>
                </a:cubicBezTo>
                <a:cubicBezTo>
                  <a:pt x="15709" y="11240"/>
                  <a:pt x="15269" y="10800"/>
                  <a:pt x="14727" y="10800"/>
                </a:cubicBezTo>
                <a:moveTo>
                  <a:pt x="20618" y="0"/>
                </a:moveTo>
                <a:lnTo>
                  <a:pt x="4909" y="0"/>
                </a:lnTo>
                <a:cubicBezTo>
                  <a:pt x="4367" y="0"/>
                  <a:pt x="3927" y="440"/>
                  <a:pt x="3927" y="982"/>
                </a:cubicBezTo>
                <a:lnTo>
                  <a:pt x="3927" y="5891"/>
                </a:lnTo>
                <a:cubicBezTo>
                  <a:pt x="3927" y="6162"/>
                  <a:pt x="4147" y="6382"/>
                  <a:pt x="4418" y="6382"/>
                </a:cubicBezTo>
                <a:cubicBezTo>
                  <a:pt x="4690" y="6382"/>
                  <a:pt x="4909" y="6162"/>
                  <a:pt x="4909" y="5891"/>
                </a:cubicBezTo>
                <a:lnTo>
                  <a:pt x="4909" y="982"/>
                </a:lnTo>
                <a:lnTo>
                  <a:pt x="20618" y="982"/>
                </a:lnTo>
                <a:lnTo>
                  <a:pt x="20618" y="12764"/>
                </a:lnTo>
                <a:lnTo>
                  <a:pt x="19145" y="12764"/>
                </a:lnTo>
                <a:cubicBezTo>
                  <a:pt x="18874" y="12764"/>
                  <a:pt x="18655" y="12984"/>
                  <a:pt x="18655" y="13255"/>
                </a:cubicBezTo>
                <a:cubicBezTo>
                  <a:pt x="18655" y="13526"/>
                  <a:pt x="18874" y="13745"/>
                  <a:pt x="19145" y="13745"/>
                </a:cubicBezTo>
                <a:lnTo>
                  <a:pt x="20618" y="13745"/>
                </a:lnTo>
                <a:lnTo>
                  <a:pt x="20618" y="16691"/>
                </a:lnTo>
                <a:lnTo>
                  <a:pt x="19145" y="16691"/>
                </a:lnTo>
                <a:cubicBezTo>
                  <a:pt x="18874" y="16691"/>
                  <a:pt x="18655" y="16911"/>
                  <a:pt x="18655" y="17182"/>
                </a:cubicBezTo>
                <a:cubicBezTo>
                  <a:pt x="18655" y="17453"/>
                  <a:pt x="18874" y="17673"/>
                  <a:pt x="19145" y="17673"/>
                </a:cubicBezTo>
                <a:lnTo>
                  <a:pt x="20618" y="17673"/>
                </a:lnTo>
                <a:cubicBezTo>
                  <a:pt x="21160" y="17673"/>
                  <a:pt x="21600" y="17234"/>
                  <a:pt x="21600" y="16691"/>
                </a:cubicBezTo>
                <a:lnTo>
                  <a:pt x="21600" y="982"/>
                </a:lnTo>
                <a:cubicBezTo>
                  <a:pt x="21600" y="440"/>
                  <a:pt x="21160" y="0"/>
                  <a:pt x="20618" y="0"/>
                </a:cubicBezTo>
                <a:moveTo>
                  <a:pt x="14727" y="13745"/>
                </a:moveTo>
                <a:cubicBezTo>
                  <a:pt x="14456" y="13745"/>
                  <a:pt x="14236" y="13966"/>
                  <a:pt x="14236" y="14236"/>
                </a:cubicBezTo>
                <a:cubicBezTo>
                  <a:pt x="14236" y="14508"/>
                  <a:pt x="14456" y="14727"/>
                  <a:pt x="14727" y="14727"/>
                </a:cubicBezTo>
                <a:cubicBezTo>
                  <a:pt x="14999" y="14727"/>
                  <a:pt x="15218" y="14508"/>
                  <a:pt x="15218" y="14236"/>
                </a:cubicBezTo>
                <a:cubicBezTo>
                  <a:pt x="15218" y="13966"/>
                  <a:pt x="14999" y="13745"/>
                  <a:pt x="14727" y="13745"/>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6"/>
                  <a:pt x="6668" y="18655"/>
                  <a:pt x="8836" y="18655"/>
                </a:cubicBezTo>
                <a:cubicBezTo>
                  <a:pt x="11005" y="18655"/>
                  <a:pt x="12764" y="16896"/>
                  <a:pt x="12764" y="14727"/>
                </a:cubicBezTo>
                <a:cubicBezTo>
                  <a:pt x="12764" y="12558"/>
                  <a:pt x="11005" y="10800"/>
                  <a:pt x="8836" y="10800"/>
                </a:cubicBezTo>
                <a:moveTo>
                  <a:pt x="8836" y="15709"/>
                </a:moveTo>
                <a:cubicBezTo>
                  <a:pt x="8295" y="15709"/>
                  <a:pt x="7855" y="15269"/>
                  <a:pt x="7855" y="14727"/>
                </a:cubicBezTo>
                <a:cubicBezTo>
                  <a:pt x="7855" y="14186"/>
                  <a:pt x="8295"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path>
            </a:pathLst>
          </a:custGeom>
          <a:solidFill>
            <a:schemeClr val="accent1"/>
          </a:solidFill>
          <a:ln w="12700">
            <a:noFill/>
            <a:miter lim="400000"/>
          </a:ln>
        </p:spPr>
        <p:txBody>
          <a:bodyPr lIns="36000" tIns="36000" rIns="36000" bIns="36000" anchor="ctr"/>
          <a:lstStyle/>
          <a:p>
            <a:pPr algn="ctr" defTabSz="457200">
              <a:lnSpc>
                <a:spcPct val="120000"/>
              </a:lnSpc>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700"/>
          </a:p>
        </p:txBody>
      </p:sp>
      <p:sp>
        <p:nvSpPr>
          <p:cNvPr id="11" name="椭圆 10"/>
          <p:cNvSpPr/>
          <p:nvPr>
            <p:custDataLst>
              <p:tags r:id="rId7"/>
            </p:custDataLst>
          </p:nvPr>
        </p:nvSpPr>
        <p:spPr>
          <a:xfrm>
            <a:off x="7535236" y="2846108"/>
            <a:ext cx="1158747" cy="1158747"/>
          </a:xfrm>
          <a:prstGeom prst="ellipse">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p>
        </p:txBody>
      </p:sp>
      <p:sp>
        <p:nvSpPr>
          <p:cNvPr id="28" name="形状"/>
          <p:cNvSpPr/>
          <p:nvPr>
            <p:custDataLst>
              <p:tags r:id="rId8"/>
            </p:custDataLst>
          </p:nvPr>
        </p:nvSpPr>
        <p:spPr>
          <a:xfrm>
            <a:off x="7822124" y="3132995"/>
            <a:ext cx="584972" cy="584972"/>
          </a:xfrm>
          <a:custGeom>
            <a:avLst/>
            <a:gdLst/>
            <a:ahLst/>
            <a:cxnLst>
              <a:cxn ang="0">
                <a:pos x="wd2" y="hd2"/>
              </a:cxn>
              <a:cxn ang="5400000">
                <a:pos x="wd2" y="hd2"/>
              </a:cxn>
              <a:cxn ang="10800000">
                <a:pos x="wd2" y="hd2"/>
              </a:cxn>
              <a:cxn ang="16200000">
                <a:pos x="wd2" y="hd2"/>
              </a:cxn>
            </a:cxnLst>
            <a:rect l="0" t="0" r="r" b="b"/>
            <a:pathLst>
              <a:path w="21600" h="21600" extrusionOk="0">
                <a:moveTo>
                  <a:pt x="6382" y="19636"/>
                </a:moveTo>
                <a:lnTo>
                  <a:pt x="11291" y="19636"/>
                </a:lnTo>
                <a:cubicBezTo>
                  <a:pt x="11562" y="19636"/>
                  <a:pt x="11782" y="19416"/>
                  <a:pt x="11782" y="19146"/>
                </a:cubicBezTo>
                <a:cubicBezTo>
                  <a:pt x="11782" y="18874"/>
                  <a:pt x="11562" y="18655"/>
                  <a:pt x="11291" y="18655"/>
                </a:cubicBezTo>
                <a:lnTo>
                  <a:pt x="6382" y="18655"/>
                </a:lnTo>
                <a:cubicBezTo>
                  <a:pt x="6111" y="18655"/>
                  <a:pt x="5891" y="18874"/>
                  <a:pt x="5891" y="19146"/>
                </a:cubicBezTo>
                <a:cubicBezTo>
                  <a:pt x="5891" y="19416"/>
                  <a:pt x="6111" y="19636"/>
                  <a:pt x="6382" y="19636"/>
                </a:cubicBezTo>
                <a:moveTo>
                  <a:pt x="20618" y="19636"/>
                </a:moveTo>
                <a:cubicBezTo>
                  <a:pt x="20618" y="20178"/>
                  <a:pt x="20178" y="20618"/>
                  <a:pt x="19636" y="20618"/>
                </a:cubicBezTo>
                <a:lnTo>
                  <a:pt x="1964" y="20618"/>
                </a:lnTo>
                <a:cubicBezTo>
                  <a:pt x="1422" y="20618"/>
                  <a:pt x="982" y="20178"/>
                  <a:pt x="982" y="19636"/>
                </a:cubicBezTo>
                <a:lnTo>
                  <a:pt x="982" y="17673"/>
                </a:lnTo>
                <a:lnTo>
                  <a:pt x="20618" y="17673"/>
                </a:lnTo>
                <a:cubicBezTo>
                  <a:pt x="20618" y="17673"/>
                  <a:pt x="20618" y="19636"/>
                  <a:pt x="20618" y="19636"/>
                </a:cubicBezTo>
                <a:close/>
                <a:moveTo>
                  <a:pt x="2822" y="10800"/>
                </a:moveTo>
                <a:lnTo>
                  <a:pt x="18778" y="10800"/>
                </a:lnTo>
                <a:lnTo>
                  <a:pt x="20461" y="16691"/>
                </a:lnTo>
                <a:lnTo>
                  <a:pt x="1139" y="16691"/>
                </a:lnTo>
                <a:cubicBezTo>
                  <a:pt x="1139" y="16691"/>
                  <a:pt x="2822" y="10800"/>
                  <a:pt x="2822" y="10800"/>
                </a:cubicBezTo>
                <a:close/>
                <a:moveTo>
                  <a:pt x="21600" y="17182"/>
                </a:moveTo>
                <a:cubicBezTo>
                  <a:pt x="21600" y="17118"/>
                  <a:pt x="21586" y="17057"/>
                  <a:pt x="21563" y="17000"/>
                </a:cubicBezTo>
                <a:lnTo>
                  <a:pt x="21565" y="17000"/>
                </a:lnTo>
                <a:lnTo>
                  <a:pt x="19602" y="10127"/>
                </a:lnTo>
                <a:lnTo>
                  <a:pt x="19599" y="10128"/>
                </a:lnTo>
                <a:cubicBezTo>
                  <a:pt x="19527" y="9947"/>
                  <a:pt x="19352" y="9818"/>
                  <a:pt x="19145" y="9818"/>
                </a:cubicBezTo>
                <a:lnTo>
                  <a:pt x="18164" y="9818"/>
                </a:lnTo>
                <a:lnTo>
                  <a:pt x="18164" y="3927"/>
                </a:lnTo>
                <a:cubicBezTo>
                  <a:pt x="18164" y="3656"/>
                  <a:pt x="17944" y="3436"/>
                  <a:pt x="17673" y="3436"/>
                </a:cubicBezTo>
                <a:cubicBezTo>
                  <a:pt x="17402" y="3436"/>
                  <a:pt x="17182" y="3656"/>
                  <a:pt x="17182" y="3927"/>
                </a:cubicBezTo>
                <a:lnTo>
                  <a:pt x="17182" y="9818"/>
                </a:lnTo>
                <a:lnTo>
                  <a:pt x="4418" y="9818"/>
                </a:lnTo>
                <a:lnTo>
                  <a:pt x="4418" y="3927"/>
                </a:lnTo>
                <a:cubicBezTo>
                  <a:pt x="4418" y="3656"/>
                  <a:pt x="4198" y="3436"/>
                  <a:pt x="3927" y="3436"/>
                </a:cubicBezTo>
                <a:cubicBezTo>
                  <a:pt x="3656" y="3436"/>
                  <a:pt x="3436" y="3656"/>
                  <a:pt x="3436" y="3927"/>
                </a:cubicBezTo>
                <a:lnTo>
                  <a:pt x="3436" y="9818"/>
                </a:lnTo>
                <a:lnTo>
                  <a:pt x="2455" y="9818"/>
                </a:lnTo>
                <a:cubicBezTo>
                  <a:pt x="2248" y="9818"/>
                  <a:pt x="2073" y="9947"/>
                  <a:pt x="2001" y="10128"/>
                </a:cubicBezTo>
                <a:lnTo>
                  <a:pt x="1998" y="10127"/>
                </a:lnTo>
                <a:lnTo>
                  <a:pt x="35" y="17000"/>
                </a:lnTo>
                <a:lnTo>
                  <a:pt x="37" y="17001"/>
                </a:lnTo>
                <a:cubicBezTo>
                  <a:pt x="14" y="17057"/>
                  <a:pt x="0" y="17118"/>
                  <a:pt x="0" y="17182"/>
                </a:cubicBezTo>
                <a:lnTo>
                  <a:pt x="0" y="18164"/>
                </a:lnTo>
                <a:lnTo>
                  <a:pt x="68" y="18164"/>
                </a:lnTo>
                <a:cubicBezTo>
                  <a:pt x="25" y="18320"/>
                  <a:pt x="0" y="18484"/>
                  <a:pt x="0" y="18655"/>
                </a:cubicBezTo>
                <a:lnTo>
                  <a:pt x="0" y="19636"/>
                </a:lnTo>
                <a:cubicBezTo>
                  <a:pt x="0" y="20721"/>
                  <a:pt x="879" y="21600"/>
                  <a:pt x="1964" y="21600"/>
                </a:cubicBezTo>
                <a:lnTo>
                  <a:pt x="19636" y="21600"/>
                </a:lnTo>
                <a:cubicBezTo>
                  <a:pt x="20721" y="21600"/>
                  <a:pt x="21600" y="20721"/>
                  <a:pt x="21600" y="19636"/>
                </a:cubicBezTo>
                <a:lnTo>
                  <a:pt x="21600" y="18655"/>
                </a:lnTo>
                <a:cubicBezTo>
                  <a:pt x="21600" y="18484"/>
                  <a:pt x="21575" y="18320"/>
                  <a:pt x="21532" y="18164"/>
                </a:cubicBezTo>
                <a:lnTo>
                  <a:pt x="21600" y="18164"/>
                </a:lnTo>
                <a:cubicBezTo>
                  <a:pt x="21600" y="18164"/>
                  <a:pt x="21600" y="17182"/>
                  <a:pt x="21600" y="17182"/>
                </a:cubicBezTo>
                <a:close/>
                <a:moveTo>
                  <a:pt x="4418" y="19636"/>
                </a:moveTo>
                <a:cubicBezTo>
                  <a:pt x="4689" y="19636"/>
                  <a:pt x="4909" y="19416"/>
                  <a:pt x="4909" y="19146"/>
                </a:cubicBezTo>
                <a:cubicBezTo>
                  <a:pt x="4909" y="18874"/>
                  <a:pt x="4689" y="18655"/>
                  <a:pt x="4418" y="18655"/>
                </a:cubicBezTo>
                <a:cubicBezTo>
                  <a:pt x="4147" y="18655"/>
                  <a:pt x="3927" y="18874"/>
                  <a:pt x="3927" y="19146"/>
                </a:cubicBezTo>
                <a:cubicBezTo>
                  <a:pt x="3927" y="19416"/>
                  <a:pt x="4147" y="19636"/>
                  <a:pt x="4418" y="19636"/>
                </a:cubicBezTo>
                <a:moveTo>
                  <a:pt x="2455" y="19636"/>
                </a:moveTo>
                <a:cubicBezTo>
                  <a:pt x="2725" y="19636"/>
                  <a:pt x="2945" y="19416"/>
                  <a:pt x="2945" y="19146"/>
                </a:cubicBezTo>
                <a:cubicBezTo>
                  <a:pt x="2945" y="18874"/>
                  <a:pt x="2725" y="18655"/>
                  <a:pt x="2455" y="18655"/>
                </a:cubicBezTo>
                <a:cubicBezTo>
                  <a:pt x="2184" y="18655"/>
                  <a:pt x="1964" y="18874"/>
                  <a:pt x="1964" y="19146"/>
                </a:cubicBezTo>
                <a:cubicBezTo>
                  <a:pt x="1964" y="19416"/>
                  <a:pt x="2184" y="19636"/>
                  <a:pt x="2455" y="19636"/>
                </a:cubicBezTo>
                <a:moveTo>
                  <a:pt x="12003" y="3573"/>
                </a:moveTo>
                <a:lnTo>
                  <a:pt x="12664" y="2838"/>
                </a:lnTo>
                <a:cubicBezTo>
                  <a:pt x="12214" y="2308"/>
                  <a:pt x="11550" y="1964"/>
                  <a:pt x="10800" y="1964"/>
                </a:cubicBezTo>
                <a:cubicBezTo>
                  <a:pt x="9997" y="1964"/>
                  <a:pt x="9290" y="2355"/>
                  <a:pt x="8842" y="2952"/>
                </a:cubicBezTo>
                <a:lnTo>
                  <a:pt x="9546" y="3655"/>
                </a:lnTo>
                <a:cubicBezTo>
                  <a:pt x="9805" y="3231"/>
                  <a:pt x="10267" y="2945"/>
                  <a:pt x="10800" y="2945"/>
                </a:cubicBezTo>
                <a:cubicBezTo>
                  <a:pt x="11298" y="2945"/>
                  <a:pt x="11736" y="3194"/>
                  <a:pt x="12003" y="3573"/>
                </a:cubicBezTo>
                <a:moveTo>
                  <a:pt x="10309" y="4418"/>
                </a:moveTo>
                <a:cubicBezTo>
                  <a:pt x="10309" y="4690"/>
                  <a:pt x="10529" y="4909"/>
                  <a:pt x="10800" y="4909"/>
                </a:cubicBezTo>
                <a:cubicBezTo>
                  <a:pt x="11071" y="4909"/>
                  <a:pt x="11291" y="4690"/>
                  <a:pt x="11291" y="4418"/>
                </a:cubicBezTo>
                <a:cubicBezTo>
                  <a:pt x="11291" y="4147"/>
                  <a:pt x="11071" y="3927"/>
                  <a:pt x="10800" y="3927"/>
                </a:cubicBezTo>
                <a:cubicBezTo>
                  <a:pt x="10529" y="3927"/>
                  <a:pt x="10309" y="4147"/>
                  <a:pt x="10309" y="4418"/>
                </a:cubicBezTo>
                <a:moveTo>
                  <a:pt x="10800" y="982"/>
                </a:moveTo>
                <a:cubicBezTo>
                  <a:pt x="11802" y="982"/>
                  <a:pt x="12701" y="1414"/>
                  <a:pt x="13330" y="2098"/>
                </a:cubicBezTo>
                <a:lnTo>
                  <a:pt x="13989" y="1366"/>
                </a:lnTo>
                <a:cubicBezTo>
                  <a:pt x="13185" y="525"/>
                  <a:pt x="12055" y="0"/>
                  <a:pt x="10800" y="0"/>
                </a:cubicBezTo>
                <a:cubicBezTo>
                  <a:pt x="9455" y="0"/>
                  <a:pt x="8252" y="603"/>
                  <a:pt x="7442" y="1551"/>
                </a:cubicBezTo>
                <a:lnTo>
                  <a:pt x="8138" y="2246"/>
                </a:lnTo>
                <a:cubicBezTo>
                  <a:pt x="8768" y="1475"/>
                  <a:pt x="9726" y="982"/>
                  <a:pt x="10800" y="982"/>
                </a:cubicBezTo>
              </a:path>
            </a:pathLst>
          </a:custGeom>
          <a:solidFill>
            <a:schemeClr val="accent1"/>
          </a:solidFill>
          <a:ln w="12700">
            <a:noFill/>
            <a:miter lim="400000"/>
          </a:ln>
        </p:spPr>
        <p:txBody>
          <a:bodyPr lIns="36000" tIns="36000" rIns="36000" bIns="36000" anchor="ctr"/>
          <a:lstStyle/>
          <a:p>
            <a:pPr algn="ctr" defTabSz="457200">
              <a:lnSpc>
                <a:spcPct val="120000"/>
              </a:lnSpc>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700"/>
          </a:p>
        </p:txBody>
      </p:sp>
      <p:sp>
        <p:nvSpPr>
          <p:cNvPr id="32" name="文本框 31"/>
          <p:cNvSpPr txBox="1"/>
          <p:nvPr>
            <p:custDataLst>
              <p:tags r:id="rId9"/>
            </p:custDataLst>
          </p:nvPr>
        </p:nvSpPr>
        <p:spPr>
          <a:xfrm flipH="1">
            <a:off x="1837055" y="4176395"/>
            <a:ext cx="3248660" cy="1135380"/>
          </a:xfrm>
          <a:prstGeom prst="rect">
            <a:avLst/>
          </a:prstGeom>
          <a:noFill/>
        </p:spPr>
        <p:txBody>
          <a:bodyPr vert="horz" wrap="square" lIns="85040" tIns="44221" rIns="85040" bIns="44221"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ctr">
              <a:lnSpc>
                <a:spcPct val="150000"/>
              </a:lnSpc>
              <a:spcBef>
                <a:spcPts val="0"/>
              </a:spcBef>
              <a:spcAft>
                <a:spcPts val="0"/>
              </a:spcAft>
              <a:buSzPct val="100000"/>
            </a:pPr>
            <a:r>
              <a:rPr lang="zh-CN" altLang="en-US" sz="2000" b="1" spc="150" dirty="0">
                <a:solidFill>
                  <a:schemeClr val="dk1">
                    <a:lumMod val="75000"/>
                  </a:schemeClr>
                </a:solidFill>
                <a:latin typeface="Arial" panose="020B0604020202020204" pitchFamily="34" charset="0"/>
                <a:ea typeface="微软雅黑" panose="020B0503020204020204" pitchFamily="34" charset="-122"/>
                <a:sym typeface="+mn-ea"/>
              </a:rPr>
              <a:t>吞吐率</a:t>
            </a:r>
          </a:p>
          <a:p>
            <a:pPr lvl="0" indent="0" algn="ctr">
              <a:lnSpc>
                <a:spcPct val="150000"/>
              </a:lnSpc>
              <a:spcBef>
                <a:spcPts val="0"/>
              </a:spcBef>
              <a:spcAft>
                <a:spcPts val="0"/>
              </a:spcAft>
              <a:buSzPct val="100000"/>
            </a:pPr>
            <a:r>
              <a:rPr lang="zh-CN" altLang="en-US" sz="1600" b="1" spc="150" dirty="0">
                <a:solidFill>
                  <a:schemeClr val="dk1">
                    <a:lumMod val="75000"/>
                  </a:schemeClr>
                </a:solidFill>
                <a:latin typeface="+mj-lt"/>
                <a:ea typeface="微软雅黑" panose="020B0503020204020204" pitchFamily="34" charset="-122"/>
                <a:cs typeface="+mj-lt"/>
                <a:sym typeface="+mn-ea"/>
              </a:rPr>
              <a:t>（TP, Thoughput Rate）</a:t>
            </a:r>
            <a:r>
              <a:rPr lang="zh-CN" altLang="en-US" b="1" spc="150" dirty="0">
                <a:solidFill>
                  <a:schemeClr val="dk1">
                    <a:lumMod val="75000"/>
                  </a:schemeClr>
                </a:solidFill>
                <a:latin typeface="Arial" panose="020B0604020202020204" pitchFamily="34" charset="0"/>
                <a:ea typeface="微软雅黑" panose="020B0503020204020204" pitchFamily="34" charset="-122"/>
                <a:sym typeface="+mn-ea"/>
              </a:rPr>
              <a:t> </a:t>
            </a:r>
          </a:p>
        </p:txBody>
      </p:sp>
      <p:sp>
        <p:nvSpPr>
          <p:cNvPr id="34" name="文本框 33"/>
          <p:cNvSpPr txBox="1"/>
          <p:nvPr>
            <p:custDataLst>
              <p:tags r:id="rId10"/>
            </p:custDataLst>
          </p:nvPr>
        </p:nvSpPr>
        <p:spPr>
          <a:xfrm>
            <a:off x="2952115" y="1798955"/>
            <a:ext cx="5888990" cy="1135380"/>
          </a:xfrm>
          <a:prstGeom prst="rect">
            <a:avLst/>
          </a:prstGeom>
          <a:noFill/>
        </p:spPr>
        <p:txBody>
          <a:bodyPr vert="horz" wrap="square" lIns="85040" tIns="44221" rIns="85040" bIns="44221"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30000"/>
              </a:lnSpc>
              <a:spcBef>
                <a:spcPts val="0"/>
              </a:spcBef>
              <a:spcAft>
                <a:spcPts val="0"/>
              </a:spcAft>
              <a:buSzPct val="100000"/>
            </a:pPr>
            <a:r>
              <a:rPr lang="zh-CN" altLang="en-US" sz="2000" b="1" spc="150" dirty="0">
                <a:solidFill>
                  <a:schemeClr val="dk1">
                    <a:lumMod val="75000"/>
                  </a:schemeClr>
                </a:solidFill>
                <a:latin typeface="Arial" panose="020B0604020202020204" pitchFamily="34" charset="0"/>
                <a:ea typeface="微软雅黑" panose="020B0503020204020204" pitchFamily="34" charset="-122"/>
                <a:sym typeface="+mn-ea"/>
              </a:rPr>
              <a:t>通过时空图分析流水线处理机的性能：</a:t>
            </a:r>
          </a:p>
        </p:txBody>
      </p:sp>
      <p:sp>
        <p:nvSpPr>
          <p:cNvPr id="36" name="文本框 35"/>
          <p:cNvSpPr txBox="1"/>
          <p:nvPr>
            <p:custDataLst>
              <p:tags r:id="rId11"/>
            </p:custDataLst>
          </p:nvPr>
        </p:nvSpPr>
        <p:spPr>
          <a:xfrm>
            <a:off x="4752612" y="4175626"/>
            <a:ext cx="2182474" cy="1135256"/>
          </a:xfrm>
          <a:prstGeom prst="rect">
            <a:avLst/>
          </a:prstGeom>
          <a:noFill/>
        </p:spPr>
        <p:txBody>
          <a:bodyPr vert="horz" wrap="square" lIns="85040" tIns="44221" rIns="85040" bIns="44221"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ctr">
              <a:lnSpc>
                <a:spcPct val="150000"/>
              </a:lnSpc>
              <a:spcBef>
                <a:spcPts val="0"/>
              </a:spcBef>
              <a:spcAft>
                <a:spcPts val="0"/>
              </a:spcAft>
              <a:buSzPct val="100000"/>
            </a:pPr>
            <a:r>
              <a:rPr lang="zh-CN" altLang="en-US" sz="2000" b="1" spc="150" dirty="0">
                <a:solidFill>
                  <a:schemeClr val="dk1">
                    <a:lumMod val="75000"/>
                  </a:schemeClr>
                </a:solidFill>
                <a:latin typeface="Arial" panose="020B0604020202020204" pitchFamily="34" charset="0"/>
                <a:ea typeface="微软雅黑" panose="020B0503020204020204" pitchFamily="34" charset="-122"/>
                <a:sym typeface="+mn-ea"/>
              </a:rPr>
              <a:t>加速比</a:t>
            </a:r>
          </a:p>
          <a:p>
            <a:pPr lvl="0" indent="0" algn="ctr">
              <a:lnSpc>
                <a:spcPct val="150000"/>
              </a:lnSpc>
              <a:spcBef>
                <a:spcPts val="0"/>
              </a:spcBef>
              <a:spcAft>
                <a:spcPts val="0"/>
              </a:spcAft>
              <a:buSzPct val="100000"/>
            </a:pPr>
            <a:r>
              <a:rPr lang="zh-CN" altLang="en-US" sz="1600" b="1" spc="150" dirty="0">
                <a:solidFill>
                  <a:schemeClr val="dk1">
                    <a:lumMod val="75000"/>
                  </a:schemeClr>
                </a:solidFill>
                <a:latin typeface="Arial" panose="020B0604020202020204" pitchFamily="34" charset="0"/>
                <a:ea typeface="微软雅黑" panose="020B0503020204020204" pitchFamily="34" charset="-122"/>
                <a:sym typeface="+mn-ea"/>
              </a:rPr>
              <a:t>（Speed Ratio）</a:t>
            </a:r>
          </a:p>
        </p:txBody>
      </p:sp>
      <p:sp>
        <p:nvSpPr>
          <p:cNvPr id="38" name="文本框 37"/>
          <p:cNvSpPr txBox="1"/>
          <p:nvPr>
            <p:custDataLst>
              <p:tags r:id="rId12"/>
            </p:custDataLst>
          </p:nvPr>
        </p:nvSpPr>
        <p:spPr>
          <a:xfrm>
            <a:off x="7056907" y="4176018"/>
            <a:ext cx="2182474" cy="1135256"/>
          </a:xfrm>
          <a:prstGeom prst="rect">
            <a:avLst/>
          </a:prstGeom>
          <a:noFill/>
        </p:spPr>
        <p:txBody>
          <a:bodyPr vert="horz" wrap="square" lIns="85040" tIns="44221" rIns="85040" bIns="44221"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ctr">
              <a:lnSpc>
                <a:spcPct val="150000"/>
              </a:lnSpc>
              <a:spcBef>
                <a:spcPts val="0"/>
              </a:spcBef>
              <a:spcAft>
                <a:spcPts val="0"/>
              </a:spcAft>
              <a:buSzPct val="100000"/>
            </a:pPr>
            <a:r>
              <a:rPr lang="zh-CN" altLang="en-US" sz="2000" b="1" spc="150" dirty="0">
                <a:solidFill>
                  <a:schemeClr val="dk1">
                    <a:lumMod val="75000"/>
                  </a:schemeClr>
                </a:solidFill>
                <a:latin typeface="Arial" panose="020B0604020202020204" pitchFamily="34" charset="0"/>
                <a:ea typeface="微软雅黑" panose="020B0503020204020204" pitchFamily="34" charset="-122"/>
                <a:sym typeface="+mn-ea"/>
              </a:rPr>
              <a:t>效率</a:t>
            </a:r>
          </a:p>
          <a:p>
            <a:pPr lvl="0" indent="0" algn="ctr">
              <a:lnSpc>
                <a:spcPct val="150000"/>
              </a:lnSpc>
              <a:spcBef>
                <a:spcPts val="0"/>
              </a:spcBef>
              <a:spcAft>
                <a:spcPts val="0"/>
              </a:spcAft>
              <a:buSzPct val="100000"/>
            </a:pPr>
            <a:r>
              <a:rPr lang="zh-CN" altLang="en-US" sz="1600" b="1" spc="150" dirty="0">
                <a:solidFill>
                  <a:schemeClr val="dk1">
                    <a:lumMod val="75000"/>
                  </a:schemeClr>
                </a:solidFill>
                <a:latin typeface="Arial" panose="020B0604020202020204" pitchFamily="34" charset="0"/>
                <a:ea typeface="微软雅黑" panose="020B0503020204020204" pitchFamily="34" charset="-122"/>
                <a:sym typeface="+mn-ea"/>
              </a:rPr>
              <a:t>（Efficiency）</a:t>
            </a:r>
          </a:p>
        </p:txBody>
      </p:sp>
      <p:sp>
        <p:nvSpPr>
          <p:cNvPr id="9" name="文本框 6"/>
          <p:cNvSpPr txBox="1"/>
          <p:nvPr>
            <p:custDataLst>
              <p:tags r:id="rId1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5.2.2 流水线处理机的主要性能 </a:t>
            </a:r>
          </a:p>
        </p:txBody>
      </p:sp>
      <p:pic>
        <p:nvPicPr>
          <p:cNvPr id="42" name="图片 41" descr="微信截图_20240112211134"/>
          <p:cNvPicPr>
            <a:picLocks noChangeAspect="1"/>
          </p:cNvPicPr>
          <p:nvPr>
            <p:custDataLst>
              <p:tags r:id="rId14"/>
            </p:custDataLst>
          </p:nvPr>
        </p:nvPicPr>
        <p:blipFill>
          <a:blip r:embed="rId17"/>
          <a:stretch>
            <a:fillRect/>
          </a:stretch>
        </p:blipFill>
        <p:spPr>
          <a:xfrm>
            <a:off x="9227820" y="201295"/>
            <a:ext cx="1895475" cy="485775"/>
          </a:xfrm>
          <a:prstGeom prst="rect">
            <a:avLst/>
          </a:prstGeom>
        </p:spPr>
      </p:pic>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414020" y="1151890"/>
            <a:ext cx="10655300" cy="5039360"/>
          </a:xfrm>
          <a:prstGeom prst="rect">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14" name="文本框 6"/>
          <p:cNvSpPr txBox="1"/>
          <p:nvPr>
            <p:custDataLst>
              <p:tags r:id="rId3"/>
            </p:custDataLst>
          </p:nvPr>
        </p:nvSpPr>
        <p:spPr>
          <a:xfrm>
            <a:off x="431964" y="-142977"/>
            <a:ext cx="10656242" cy="114625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（1）吞吐率（TP, Thoughput Rate） </a:t>
            </a:r>
          </a:p>
        </p:txBody>
      </p:sp>
      <p:pic>
        <p:nvPicPr>
          <p:cNvPr id="15" name="图片 14"/>
          <p:cNvPicPr>
            <a:picLocks noChangeAspect="1"/>
          </p:cNvPicPr>
          <p:nvPr>
            <p:custDataLst>
              <p:tags r:id="rId4"/>
            </p:custDataLst>
          </p:nvPr>
        </p:nvPicPr>
        <p:blipFill rotWithShape="1">
          <a:blip r:embed="rId11"/>
          <a:srcRect r="21778" b="64044"/>
          <a:stretch>
            <a:fillRect/>
          </a:stretch>
        </p:blipFill>
        <p:spPr>
          <a:xfrm>
            <a:off x="4032282" y="2736442"/>
            <a:ext cx="6865557" cy="1437544"/>
          </a:xfrm>
          <a:custGeom>
            <a:avLst/>
            <a:gdLst/>
            <a:ahLst/>
            <a:cxnLst>
              <a:cxn ang="3">
                <a:pos x="hc" y="t"/>
              </a:cxn>
              <a:cxn ang="cd2">
                <a:pos x="l" y="vc"/>
              </a:cxn>
              <a:cxn ang="cd4">
                <a:pos x="hc" y="b"/>
              </a:cxn>
              <a:cxn ang="0">
                <a:pos x="r" y="vc"/>
              </a:cxn>
            </a:cxnLst>
            <a:rect l="l" t="t" r="r" b="b"/>
            <a:pathLst>
              <a:path w="12480" h="3120">
                <a:moveTo>
                  <a:pt x="0" y="0"/>
                </a:moveTo>
                <a:lnTo>
                  <a:pt x="12480" y="0"/>
                </a:lnTo>
                <a:lnTo>
                  <a:pt x="12480" y="3120"/>
                </a:lnTo>
                <a:lnTo>
                  <a:pt x="0" y="3120"/>
                </a:lnTo>
                <a:lnTo>
                  <a:pt x="0" y="0"/>
                </a:lnTo>
                <a:close/>
              </a:path>
            </a:pathLst>
          </a:custGeom>
        </p:spPr>
      </p:pic>
      <p:sp>
        <p:nvSpPr>
          <p:cNvPr id="2" name="TextBox 30"/>
          <p:cNvSpPr txBox="1"/>
          <p:nvPr>
            <p:custDataLst>
              <p:tags r:id="rId5"/>
            </p:custDataLst>
          </p:nvPr>
        </p:nvSpPr>
        <p:spPr>
          <a:xfrm>
            <a:off x="1509395" y="1583055"/>
            <a:ext cx="10686415" cy="614045"/>
          </a:xfrm>
          <a:prstGeom prst="rect">
            <a:avLst/>
          </a:prstGeom>
          <a:noFill/>
        </p:spPr>
        <p:txBody>
          <a:bodyPr wrap="square" rtlCol="0">
            <a:spAutoFit/>
          </a:bodyPr>
          <a:lstStyle/>
          <a:p>
            <a:pPr marL="273050" indent="-273050">
              <a:lnSpc>
                <a:spcPct val="170000"/>
              </a:lnSpc>
              <a:spcBef>
                <a:spcPts val="200"/>
              </a:spcBef>
              <a:spcAft>
                <a:spcPts val="200"/>
              </a:spcAft>
              <a:buSzPct val="70000"/>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sym typeface="+mn-ea"/>
              </a:rPr>
              <a:t>是指流水线单位时间里能流出的任务数或结果数。</a:t>
            </a:r>
          </a:p>
        </p:txBody>
      </p:sp>
      <p:sp>
        <p:nvSpPr>
          <p:cNvPr id="4" name="TextBox 30"/>
          <p:cNvSpPr txBox="1"/>
          <p:nvPr>
            <p:custDataLst>
              <p:tags r:id="rId6"/>
            </p:custDataLst>
          </p:nvPr>
        </p:nvSpPr>
        <p:spPr>
          <a:xfrm>
            <a:off x="1509395" y="4704715"/>
            <a:ext cx="10686415" cy="614045"/>
          </a:xfrm>
          <a:prstGeom prst="rect">
            <a:avLst/>
          </a:prstGeom>
          <a:noFill/>
        </p:spPr>
        <p:txBody>
          <a:bodyPr wrap="square" rtlCol="0">
            <a:spAutoFit/>
          </a:bodyPr>
          <a:lstStyle/>
          <a:p>
            <a:pPr marL="273050" indent="-273050">
              <a:lnSpc>
                <a:spcPct val="170000"/>
              </a:lnSpc>
              <a:spcBef>
                <a:spcPts val="200"/>
              </a:spcBef>
              <a:spcAft>
                <a:spcPts val="200"/>
              </a:spcAft>
              <a:buSzPct val="70000"/>
              <a:buFont typeface="Wingdings" panose="05000000000000000000" pitchFamily="2" charset="2"/>
              <a:buChar char="l"/>
            </a:pPr>
            <a:r>
              <a:rPr lang="zh-CN" altLang="en-US" sz="2000" b="1" dirty="0">
                <a:solidFill>
                  <a:srgbClr val="0000CC"/>
                </a:solidFill>
                <a:latin typeface="微软雅黑" panose="020B0503020204020204" pitchFamily="34" charset="-122"/>
                <a:ea typeface="微软雅黑" panose="020B0503020204020204" pitchFamily="34" charset="-122"/>
                <a:sym typeface="+mn-ea"/>
              </a:rPr>
              <a:t>经过时间最长的子过程称为瓶颈子过程</a:t>
            </a:r>
          </a:p>
        </p:txBody>
      </p:sp>
      <p:sp>
        <p:nvSpPr>
          <p:cNvPr id="116741" name="文本框 1"/>
          <p:cNvSpPr txBox="1"/>
          <p:nvPr>
            <p:custDataLst>
              <p:tags r:id="rId7"/>
            </p:custDataLst>
          </p:nvPr>
        </p:nvSpPr>
        <p:spPr>
          <a:xfrm>
            <a:off x="2359025" y="3179445"/>
            <a:ext cx="1452880" cy="7067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zh-CN" altLang="en-US" sz="2000" dirty="0">
                <a:solidFill>
                  <a:srgbClr val="0000CC"/>
                </a:solidFill>
                <a:latin typeface="微软雅黑" panose="020B0503020204020204" pitchFamily="34" charset="-122"/>
                <a:ea typeface="微软雅黑" panose="020B0503020204020204" pitchFamily="34" charset="-122"/>
              </a:rPr>
              <a:t>流水线</a:t>
            </a:r>
            <a:endParaRPr lang="en-US" altLang="zh-CN" sz="2000" dirty="0">
              <a:solidFill>
                <a:srgbClr val="0000CC"/>
              </a:solidFill>
              <a:latin typeface="微软雅黑" panose="020B0503020204020204" pitchFamily="34" charset="-122"/>
              <a:ea typeface="微软雅黑" panose="020B0503020204020204" pitchFamily="34" charset="-122"/>
            </a:endParaRPr>
          </a:p>
          <a:p>
            <a:pPr marL="0" lvl="0" indent="0" algn="ctr">
              <a:spcBef>
                <a:spcPct val="0"/>
              </a:spcBef>
              <a:buClrTx/>
              <a:buFontTx/>
              <a:buNone/>
            </a:pPr>
            <a:r>
              <a:rPr lang="zh-CN" altLang="en-US" sz="2000" dirty="0">
                <a:solidFill>
                  <a:srgbClr val="0000CC"/>
                </a:solidFill>
                <a:latin typeface="微软雅黑" panose="020B0503020204020204" pitchFamily="34" charset="-122"/>
                <a:ea typeface="微软雅黑" panose="020B0503020204020204" pitchFamily="34" charset="-122"/>
              </a:rPr>
              <a:t>最大吞吐率</a:t>
            </a:r>
          </a:p>
        </p:txBody>
      </p:sp>
      <p:pic>
        <p:nvPicPr>
          <p:cNvPr id="42" name="图片 41" descr="微信截图_20240112211134"/>
          <p:cNvPicPr>
            <a:picLocks noChangeAspect="1"/>
          </p:cNvPicPr>
          <p:nvPr>
            <p:custDataLst>
              <p:tags r:id="rId8"/>
            </p:custDataLst>
          </p:nvPr>
        </p:nvPicPr>
        <p:blipFill>
          <a:blip r:embed="rId12"/>
          <a:stretch>
            <a:fillRect/>
          </a:stretch>
        </p:blipFill>
        <p:spPr>
          <a:xfrm>
            <a:off x="9227820" y="201295"/>
            <a:ext cx="1895475" cy="485775"/>
          </a:xfrm>
          <a:prstGeom prst="rect">
            <a:avLst/>
          </a:prstGeom>
        </p:spPr>
      </p:pic>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414020" y="1151890"/>
            <a:ext cx="10655300" cy="5039360"/>
          </a:xfrm>
          <a:prstGeom prst="rect">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100" name="文本框 6"/>
          <p:cNvSpPr txBox="1"/>
          <p:nvPr>
            <p:custDataLst>
              <p:tags r:id="rId3"/>
            </p:custDataLst>
          </p:nvPr>
        </p:nvSpPr>
        <p:spPr>
          <a:xfrm>
            <a:off x="431964" y="-71222"/>
            <a:ext cx="10656242" cy="1002269"/>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（1）吞吐率（TP, Thoughput Rate） </a:t>
            </a:r>
          </a:p>
        </p:txBody>
      </p:sp>
      <p:grpSp>
        <p:nvGrpSpPr>
          <p:cNvPr id="7" name="组合 6"/>
          <p:cNvGrpSpPr/>
          <p:nvPr/>
        </p:nvGrpSpPr>
        <p:grpSpPr>
          <a:xfrm>
            <a:off x="2159635" y="2607672"/>
            <a:ext cx="6873875" cy="3260274"/>
            <a:chOff x="1488" y="4363"/>
            <a:chExt cx="11840" cy="5972"/>
          </a:xfrm>
        </p:grpSpPr>
        <p:sp>
          <p:nvSpPr>
            <p:cNvPr id="31" name="Rectangle 3"/>
            <p:cNvSpPr/>
            <p:nvPr>
              <p:custDataLst>
                <p:tags r:id="rId9"/>
              </p:custDataLst>
            </p:nvPr>
          </p:nvSpPr>
          <p:spPr>
            <a:xfrm>
              <a:off x="3280" y="4800"/>
              <a:ext cx="1803" cy="730"/>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1</a:t>
              </a:r>
            </a:p>
          </p:txBody>
        </p:sp>
        <p:sp>
          <p:nvSpPr>
            <p:cNvPr id="55" name="Rectangle 4"/>
            <p:cNvSpPr/>
            <p:nvPr>
              <p:custDataLst>
                <p:tags r:id="rId10"/>
              </p:custDataLst>
            </p:nvPr>
          </p:nvSpPr>
          <p:spPr>
            <a:xfrm>
              <a:off x="1684" y="4384"/>
              <a:ext cx="1375" cy="1180"/>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zh-CN" altLang="en-US" sz="2000" dirty="0">
                  <a:latin typeface="Book Antiqua" panose="02040602050305030304" pitchFamily="18" charset="0"/>
                </a:rPr>
                <a:t>输入</a:t>
              </a:r>
            </a:p>
          </p:txBody>
        </p:sp>
        <p:sp>
          <p:nvSpPr>
            <p:cNvPr id="101" name="Line 5"/>
            <p:cNvSpPr/>
            <p:nvPr>
              <p:custDataLst>
                <p:tags r:id="rId11"/>
              </p:custDataLst>
            </p:nvPr>
          </p:nvSpPr>
          <p:spPr>
            <a:xfrm>
              <a:off x="1638" y="5165"/>
              <a:ext cx="1587" cy="0"/>
            </a:xfrm>
            <a:prstGeom prst="line">
              <a:avLst/>
            </a:prstGeom>
            <a:ln w="25400" cap="flat" cmpd="sng">
              <a:solidFill>
                <a:srgbClr val="000000"/>
              </a:solidFill>
              <a:prstDash val="solid"/>
              <a:headEnd type="none" w="med" len="med"/>
              <a:tailEnd type="stealth" w="med" len="med"/>
            </a:ln>
          </p:spPr>
        </p:sp>
        <p:sp>
          <p:nvSpPr>
            <p:cNvPr id="102" name="Rectangle 6"/>
            <p:cNvSpPr/>
            <p:nvPr>
              <p:custDataLst>
                <p:tags r:id="rId12"/>
              </p:custDataLst>
            </p:nvPr>
          </p:nvSpPr>
          <p:spPr>
            <a:xfrm>
              <a:off x="3283" y="5580"/>
              <a:ext cx="1797" cy="635"/>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Symbol" panose="05050102010706020507" pitchFamily="18" charset="2"/>
                </a:rPr>
                <a:t>D</a:t>
              </a:r>
              <a:r>
                <a:rPr lang="en-US" altLang="zh-CN" b="0" i="1" dirty="0">
                  <a:latin typeface="Book Antiqua" panose="02040602050305030304" pitchFamily="18" charset="0"/>
                </a:rPr>
                <a:t>t</a:t>
              </a:r>
              <a:r>
                <a:rPr lang="en-US" altLang="zh-CN" sz="2900" b="0" baseline="-25000" dirty="0">
                  <a:latin typeface="Book Antiqua" panose="02040602050305030304" pitchFamily="18" charset="0"/>
                </a:rPr>
                <a:t>1</a:t>
              </a:r>
              <a:r>
                <a:rPr lang="en-US" altLang="zh-CN" b="0" dirty="0">
                  <a:latin typeface="Book Antiqua" panose="02040602050305030304" pitchFamily="18" charset="0"/>
                </a:rPr>
                <a:t>=</a:t>
              </a:r>
              <a:r>
                <a:rPr lang="en-US" altLang="zh-CN" b="0" i="1" dirty="0">
                  <a:latin typeface="Symbol" panose="05050102010706020507" pitchFamily="18" charset="2"/>
                </a:rPr>
                <a:t>D</a:t>
              </a:r>
              <a:r>
                <a:rPr lang="en-US" altLang="zh-CN" b="0" i="1" dirty="0">
                  <a:latin typeface="Book Antiqua" panose="02040602050305030304" pitchFamily="18" charset="0"/>
                </a:rPr>
                <a:t>t</a:t>
              </a:r>
              <a:r>
                <a:rPr lang="en-US" altLang="zh-CN" b="0" i="1" baseline="-25000" dirty="0">
                  <a:latin typeface="Book Antiqua" panose="02040602050305030304" pitchFamily="18" charset="0"/>
                </a:rPr>
                <a:t>0</a:t>
              </a:r>
            </a:p>
          </p:txBody>
        </p:sp>
        <p:sp>
          <p:nvSpPr>
            <p:cNvPr id="103" name="Line 7"/>
            <p:cNvSpPr/>
            <p:nvPr>
              <p:custDataLst>
                <p:tags r:id="rId13"/>
              </p:custDataLst>
            </p:nvPr>
          </p:nvSpPr>
          <p:spPr>
            <a:xfrm>
              <a:off x="5080" y="5165"/>
              <a:ext cx="423" cy="0"/>
            </a:xfrm>
            <a:prstGeom prst="line">
              <a:avLst/>
            </a:prstGeom>
            <a:ln w="25400" cap="flat" cmpd="sng">
              <a:solidFill>
                <a:srgbClr val="000000"/>
              </a:solidFill>
              <a:prstDash val="solid"/>
              <a:headEnd type="none" w="med" len="med"/>
              <a:tailEnd type="stealth" w="med" len="med"/>
            </a:ln>
          </p:spPr>
        </p:sp>
        <p:sp>
          <p:nvSpPr>
            <p:cNvPr id="104" name="Rectangle 8"/>
            <p:cNvSpPr/>
            <p:nvPr>
              <p:custDataLst>
                <p:tags r:id="rId14"/>
              </p:custDataLst>
            </p:nvPr>
          </p:nvSpPr>
          <p:spPr>
            <a:xfrm>
              <a:off x="5500" y="4800"/>
              <a:ext cx="1803" cy="730"/>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2</a:t>
              </a:r>
            </a:p>
          </p:txBody>
        </p:sp>
        <p:sp>
          <p:nvSpPr>
            <p:cNvPr id="105" name="Rectangle 9"/>
            <p:cNvSpPr/>
            <p:nvPr>
              <p:custDataLst>
                <p:tags r:id="rId15"/>
              </p:custDataLst>
            </p:nvPr>
          </p:nvSpPr>
          <p:spPr>
            <a:xfrm>
              <a:off x="5503" y="5580"/>
              <a:ext cx="1797" cy="635"/>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Symbol" panose="05050102010706020507" pitchFamily="18" charset="2"/>
                </a:rPr>
                <a:t>D</a:t>
              </a:r>
              <a:r>
                <a:rPr lang="en-US" altLang="zh-CN" b="0" i="1" dirty="0">
                  <a:latin typeface="Book Antiqua" panose="02040602050305030304" pitchFamily="18" charset="0"/>
                </a:rPr>
                <a:t>t</a:t>
              </a:r>
              <a:r>
                <a:rPr lang="en-US" altLang="zh-CN" sz="2900" b="0" baseline="-25000" dirty="0">
                  <a:latin typeface="Book Antiqua" panose="02040602050305030304" pitchFamily="18" charset="0"/>
                </a:rPr>
                <a:t>2</a:t>
              </a:r>
              <a:r>
                <a:rPr lang="en-US" altLang="zh-CN" b="0" dirty="0">
                  <a:latin typeface="Book Antiqua" panose="02040602050305030304" pitchFamily="18" charset="0"/>
                </a:rPr>
                <a:t>=3</a:t>
              </a:r>
              <a:r>
                <a:rPr lang="en-US" altLang="zh-CN" b="0" i="1" dirty="0">
                  <a:latin typeface="Symbol" panose="05050102010706020507" pitchFamily="18" charset="2"/>
                </a:rPr>
                <a:t>D</a:t>
              </a:r>
              <a:r>
                <a:rPr lang="en-US" altLang="zh-CN" b="0" i="1" dirty="0">
                  <a:latin typeface="Book Antiqua" panose="02040602050305030304" pitchFamily="18" charset="0"/>
                </a:rPr>
                <a:t>t</a:t>
              </a:r>
              <a:r>
                <a:rPr lang="en-US" altLang="zh-CN" b="0" i="1" baseline="-25000" dirty="0">
                  <a:latin typeface="Book Antiqua" panose="02040602050305030304" pitchFamily="18" charset="0"/>
                </a:rPr>
                <a:t>0</a:t>
              </a:r>
            </a:p>
          </p:txBody>
        </p:sp>
        <p:sp>
          <p:nvSpPr>
            <p:cNvPr id="106" name="Line 10"/>
            <p:cNvSpPr/>
            <p:nvPr>
              <p:custDataLst>
                <p:tags r:id="rId16"/>
              </p:custDataLst>
            </p:nvPr>
          </p:nvSpPr>
          <p:spPr>
            <a:xfrm>
              <a:off x="7300" y="5165"/>
              <a:ext cx="423" cy="0"/>
            </a:xfrm>
            <a:prstGeom prst="line">
              <a:avLst/>
            </a:prstGeom>
            <a:ln w="25400" cap="flat" cmpd="sng">
              <a:solidFill>
                <a:srgbClr val="000000"/>
              </a:solidFill>
              <a:prstDash val="solid"/>
              <a:headEnd type="none" w="med" len="med"/>
              <a:tailEnd type="stealth" w="med" len="med"/>
            </a:ln>
          </p:spPr>
        </p:sp>
        <p:sp>
          <p:nvSpPr>
            <p:cNvPr id="107" name="Rectangle 11"/>
            <p:cNvSpPr/>
            <p:nvPr>
              <p:custDataLst>
                <p:tags r:id="rId17"/>
              </p:custDataLst>
            </p:nvPr>
          </p:nvSpPr>
          <p:spPr>
            <a:xfrm>
              <a:off x="7720" y="4800"/>
              <a:ext cx="1803" cy="730"/>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3</a:t>
              </a:r>
            </a:p>
          </p:txBody>
        </p:sp>
        <p:sp>
          <p:nvSpPr>
            <p:cNvPr id="108" name="Rectangle 12"/>
            <p:cNvSpPr/>
            <p:nvPr>
              <p:custDataLst>
                <p:tags r:id="rId18"/>
              </p:custDataLst>
            </p:nvPr>
          </p:nvSpPr>
          <p:spPr>
            <a:xfrm>
              <a:off x="7723" y="5580"/>
              <a:ext cx="1797" cy="635"/>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Symbol" panose="05050102010706020507" pitchFamily="18" charset="2"/>
                </a:rPr>
                <a:t>D</a:t>
              </a:r>
              <a:r>
                <a:rPr lang="en-US" altLang="zh-CN" b="0" i="1" dirty="0">
                  <a:latin typeface="Book Antiqua" panose="02040602050305030304" pitchFamily="18" charset="0"/>
                </a:rPr>
                <a:t>t</a:t>
              </a:r>
              <a:r>
                <a:rPr lang="en-US" altLang="zh-CN" sz="2900" b="0" baseline="-25000" dirty="0">
                  <a:latin typeface="Book Antiqua" panose="02040602050305030304" pitchFamily="18" charset="0"/>
                </a:rPr>
                <a:t>3</a:t>
              </a:r>
              <a:r>
                <a:rPr lang="en-US" altLang="zh-CN" b="0" dirty="0">
                  <a:latin typeface="Book Antiqua" panose="02040602050305030304" pitchFamily="18" charset="0"/>
                </a:rPr>
                <a:t>=</a:t>
              </a:r>
              <a:r>
                <a:rPr lang="en-US" altLang="zh-CN" b="0" i="1" dirty="0">
                  <a:latin typeface="Symbol" panose="05050102010706020507" pitchFamily="18" charset="2"/>
                </a:rPr>
                <a:t>D</a:t>
              </a:r>
              <a:r>
                <a:rPr lang="en-US" altLang="zh-CN" b="0" i="1" dirty="0">
                  <a:latin typeface="Book Antiqua" panose="02040602050305030304" pitchFamily="18" charset="0"/>
                </a:rPr>
                <a:t>t</a:t>
              </a:r>
              <a:r>
                <a:rPr lang="en-US" altLang="zh-CN" b="0" i="1" baseline="-25000" dirty="0">
                  <a:latin typeface="Book Antiqua" panose="02040602050305030304" pitchFamily="18" charset="0"/>
                </a:rPr>
                <a:t>0</a:t>
              </a:r>
            </a:p>
          </p:txBody>
        </p:sp>
        <p:sp>
          <p:nvSpPr>
            <p:cNvPr id="109" name="Line 13"/>
            <p:cNvSpPr/>
            <p:nvPr>
              <p:custDataLst>
                <p:tags r:id="rId19"/>
              </p:custDataLst>
            </p:nvPr>
          </p:nvSpPr>
          <p:spPr>
            <a:xfrm>
              <a:off x="9520" y="5165"/>
              <a:ext cx="423" cy="0"/>
            </a:xfrm>
            <a:prstGeom prst="line">
              <a:avLst/>
            </a:prstGeom>
            <a:ln w="25400" cap="flat" cmpd="sng">
              <a:solidFill>
                <a:srgbClr val="000000"/>
              </a:solidFill>
              <a:prstDash val="solid"/>
              <a:headEnd type="none" w="med" len="med"/>
              <a:tailEnd type="stealth" w="med" len="med"/>
            </a:ln>
          </p:spPr>
        </p:sp>
        <p:sp>
          <p:nvSpPr>
            <p:cNvPr id="110" name="Rectangle 14"/>
            <p:cNvSpPr/>
            <p:nvPr>
              <p:custDataLst>
                <p:tags r:id="rId20"/>
              </p:custDataLst>
            </p:nvPr>
          </p:nvSpPr>
          <p:spPr>
            <a:xfrm>
              <a:off x="9940" y="4800"/>
              <a:ext cx="1803" cy="730"/>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4</a:t>
              </a:r>
            </a:p>
          </p:txBody>
        </p:sp>
        <p:sp>
          <p:nvSpPr>
            <p:cNvPr id="111" name="Rectangle 15"/>
            <p:cNvSpPr/>
            <p:nvPr>
              <p:custDataLst>
                <p:tags r:id="rId21"/>
              </p:custDataLst>
            </p:nvPr>
          </p:nvSpPr>
          <p:spPr>
            <a:xfrm>
              <a:off x="9943" y="5580"/>
              <a:ext cx="1797" cy="635"/>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Symbol" panose="05050102010706020507" pitchFamily="18" charset="2"/>
                </a:rPr>
                <a:t>D</a:t>
              </a:r>
              <a:r>
                <a:rPr lang="en-US" altLang="zh-CN" b="0" i="1" dirty="0">
                  <a:latin typeface="Book Antiqua" panose="02040602050305030304" pitchFamily="18" charset="0"/>
                </a:rPr>
                <a:t>t</a:t>
              </a:r>
              <a:r>
                <a:rPr lang="en-US" altLang="zh-CN" sz="2900" b="0" baseline="-25000" dirty="0">
                  <a:latin typeface="Book Antiqua" panose="02040602050305030304" pitchFamily="18" charset="0"/>
                </a:rPr>
                <a:t>4</a:t>
              </a:r>
              <a:r>
                <a:rPr lang="en-US" altLang="zh-CN" b="0" dirty="0">
                  <a:latin typeface="Book Antiqua" panose="02040602050305030304" pitchFamily="18" charset="0"/>
                </a:rPr>
                <a:t>=</a:t>
              </a:r>
              <a:r>
                <a:rPr lang="en-US" altLang="zh-CN" b="0" i="1" dirty="0">
                  <a:latin typeface="Symbol" panose="05050102010706020507" pitchFamily="18" charset="2"/>
                </a:rPr>
                <a:t>D</a:t>
              </a:r>
              <a:r>
                <a:rPr lang="en-US" altLang="zh-CN" b="0" i="1" dirty="0">
                  <a:latin typeface="Book Antiqua" panose="02040602050305030304" pitchFamily="18" charset="0"/>
                </a:rPr>
                <a:t>t</a:t>
              </a:r>
              <a:r>
                <a:rPr lang="en-US" altLang="zh-CN" b="0" i="1" baseline="-25000" dirty="0">
                  <a:latin typeface="Book Antiqua" panose="02040602050305030304" pitchFamily="18" charset="0"/>
                </a:rPr>
                <a:t>0</a:t>
              </a:r>
            </a:p>
          </p:txBody>
        </p:sp>
        <p:sp>
          <p:nvSpPr>
            <p:cNvPr id="112" name="Rectangle 16"/>
            <p:cNvSpPr/>
            <p:nvPr>
              <p:custDataLst>
                <p:tags r:id="rId22"/>
              </p:custDataLst>
            </p:nvPr>
          </p:nvSpPr>
          <p:spPr>
            <a:xfrm>
              <a:off x="11730" y="4384"/>
              <a:ext cx="1428" cy="1180"/>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zh-CN" altLang="en-US" sz="2000" dirty="0">
                  <a:latin typeface="微软雅黑" panose="020B0503020204020204" pitchFamily="34" charset="-122"/>
                  <a:ea typeface="微软雅黑" panose="020B0503020204020204" pitchFamily="34" charset="-122"/>
                </a:rPr>
                <a:t>输出</a:t>
              </a:r>
            </a:p>
          </p:txBody>
        </p:sp>
        <p:sp>
          <p:nvSpPr>
            <p:cNvPr id="113" name="Line 17"/>
            <p:cNvSpPr/>
            <p:nvPr>
              <p:custDataLst>
                <p:tags r:id="rId23"/>
              </p:custDataLst>
            </p:nvPr>
          </p:nvSpPr>
          <p:spPr>
            <a:xfrm>
              <a:off x="11740" y="5165"/>
              <a:ext cx="1588" cy="0"/>
            </a:xfrm>
            <a:prstGeom prst="line">
              <a:avLst/>
            </a:prstGeom>
            <a:ln w="25400" cap="flat" cmpd="sng">
              <a:solidFill>
                <a:srgbClr val="000000"/>
              </a:solidFill>
              <a:prstDash val="solid"/>
              <a:headEnd type="none" w="med" len="med"/>
              <a:tailEnd type="stealth" w="med" len="med"/>
            </a:ln>
          </p:spPr>
        </p:sp>
        <p:sp>
          <p:nvSpPr>
            <p:cNvPr id="114" name="Rectangle 18"/>
            <p:cNvSpPr/>
            <p:nvPr>
              <p:custDataLst>
                <p:tags r:id="rId24"/>
              </p:custDataLst>
            </p:nvPr>
          </p:nvSpPr>
          <p:spPr>
            <a:xfrm>
              <a:off x="2753" y="9698"/>
              <a:ext cx="532" cy="637"/>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p>
          </p:txBody>
        </p:sp>
        <p:sp>
          <p:nvSpPr>
            <p:cNvPr id="115" name="Line 19"/>
            <p:cNvSpPr/>
            <p:nvPr>
              <p:custDataLst>
                <p:tags r:id="rId25"/>
              </p:custDataLst>
            </p:nvPr>
          </p:nvSpPr>
          <p:spPr>
            <a:xfrm flipV="1">
              <a:off x="2755" y="7160"/>
              <a:ext cx="0" cy="3173"/>
            </a:xfrm>
            <a:prstGeom prst="line">
              <a:avLst/>
            </a:prstGeom>
            <a:ln w="25400" cap="flat" cmpd="sng">
              <a:solidFill>
                <a:srgbClr val="000000"/>
              </a:solidFill>
              <a:prstDash val="solid"/>
              <a:headEnd type="none" w="med" len="med"/>
              <a:tailEnd type="stealth" w="med" len="med"/>
            </a:ln>
          </p:spPr>
        </p:sp>
        <p:sp>
          <p:nvSpPr>
            <p:cNvPr id="116" name="Rectangle 20"/>
            <p:cNvSpPr/>
            <p:nvPr>
              <p:custDataLst>
                <p:tags r:id="rId26"/>
              </p:custDataLst>
            </p:nvPr>
          </p:nvSpPr>
          <p:spPr>
            <a:xfrm>
              <a:off x="12163" y="9608"/>
              <a:ext cx="1162" cy="635"/>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dirty="0">
                  <a:latin typeface="微软雅黑" panose="020B0503020204020204" pitchFamily="34" charset="-122"/>
                  <a:ea typeface="微软雅黑" panose="020B0503020204020204" pitchFamily="34" charset="-122"/>
                </a:rPr>
                <a:t>时间</a:t>
              </a:r>
            </a:p>
          </p:txBody>
        </p:sp>
        <p:sp>
          <p:nvSpPr>
            <p:cNvPr id="117" name="Rectangle 21"/>
            <p:cNvSpPr/>
            <p:nvPr>
              <p:custDataLst>
                <p:tags r:id="rId27"/>
              </p:custDataLst>
            </p:nvPr>
          </p:nvSpPr>
          <p:spPr>
            <a:xfrm>
              <a:off x="1488" y="6785"/>
              <a:ext cx="1372" cy="633"/>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dirty="0">
                  <a:latin typeface="Book Antiqua" panose="02040602050305030304" pitchFamily="18" charset="0"/>
                </a:rPr>
                <a:t>空间</a:t>
              </a:r>
            </a:p>
          </p:txBody>
        </p:sp>
        <p:sp>
          <p:nvSpPr>
            <p:cNvPr id="118" name="Line 22"/>
            <p:cNvSpPr/>
            <p:nvPr>
              <p:custDataLst>
                <p:tags r:id="rId28"/>
              </p:custDataLst>
            </p:nvPr>
          </p:nvSpPr>
          <p:spPr>
            <a:xfrm flipV="1">
              <a:off x="11740" y="8428"/>
              <a:ext cx="0" cy="1905"/>
            </a:xfrm>
            <a:prstGeom prst="line">
              <a:avLst/>
            </a:prstGeom>
            <a:ln w="12700" cap="flat" cmpd="sng">
              <a:solidFill>
                <a:srgbClr val="000000"/>
              </a:solidFill>
              <a:prstDash val="solid"/>
              <a:headEnd type="none" w="med" len="med"/>
              <a:tailEnd type="none" w="med" len="med"/>
            </a:ln>
          </p:spPr>
        </p:sp>
        <p:sp>
          <p:nvSpPr>
            <p:cNvPr id="119" name="Rectangle 23"/>
            <p:cNvSpPr/>
            <p:nvPr>
              <p:custDataLst>
                <p:tags r:id="rId29"/>
              </p:custDataLst>
            </p:nvPr>
          </p:nvSpPr>
          <p:spPr>
            <a:xfrm>
              <a:off x="1910" y="9698"/>
              <a:ext cx="845" cy="635"/>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1</a:t>
              </a:r>
            </a:p>
          </p:txBody>
        </p:sp>
        <p:sp>
          <p:nvSpPr>
            <p:cNvPr id="120" name="Line 24"/>
            <p:cNvSpPr/>
            <p:nvPr>
              <p:custDataLst>
                <p:tags r:id="rId30"/>
              </p:custDataLst>
            </p:nvPr>
          </p:nvSpPr>
          <p:spPr>
            <a:xfrm>
              <a:off x="2755" y="10333"/>
              <a:ext cx="10570" cy="0"/>
            </a:xfrm>
            <a:prstGeom prst="line">
              <a:avLst/>
            </a:prstGeom>
            <a:ln w="25400" cap="flat" cmpd="sng">
              <a:solidFill>
                <a:srgbClr val="000000"/>
              </a:solidFill>
              <a:prstDash val="solid"/>
              <a:headEnd type="none" w="med" len="med"/>
              <a:tailEnd type="stealth" w="med" len="med"/>
            </a:ln>
          </p:spPr>
        </p:sp>
        <p:sp>
          <p:nvSpPr>
            <p:cNvPr id="121" name="Rectangle 25"/>
            <p:cNvSpPr/>
            <p:nvPr>
              <p:custDataLst>
                <p:tags r:id="rId31"/>
              </p:custDataLst>
            </p:nvPr>
          </p:nvSpPr>
          <p:spPr>
            <a:xfrm>
              <a:off x="1910" y="9063"/>
              <a:ext cx="845" cy="635"/>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2</a:t>
              </a:r>
            </a:p>
          </p:txBody>
        </p:sp>
        <p:sp>
          <p:nvSpPr>
            <p:cNvPr id="122" name="Rectangle 26"/>
            <p:cNvSpPr/>
            <p:nvPr>
              <p:custDataLst>
                <p:tags r:id="rId32"/>
              </p:custDataLst>
            </p:nvPr>
          </p:nvSpPr>
          <p:spPr>
            <a:xfrm>
              <a:off x="1910" y="8428"/>
              <a:ext cx="845" cy="635"/>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3</a:t>
              </a:r>
            </a:p>
          </p:txBody>
        </p:sp>
        <p:sp>
          <p:nvSpPr>
            <p:cNvPr id="123" name="Rectangle 27"/>
            <p:cNvSpPr/>
            <p:nvPr>
              <p:custDataLst>
                <p:tags r:id="rId33"/>
              </p:custDataLst>
            </p:nvPr>
          </p:nvSpPr>
          <p:spPr>
            <a:xfrm>
              <a:off x="1910" y="7795"/>
              <a:ext cx="845" cy="633"/>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4</a:t>
              </a:r>
            </a:p>
          </p:txBody>
        </p:sp>
        <p:sp>
          <p:nvSpPr>
            <p:cNvPr id="124" name="Rectangle 40" descr="浅上对角线"/>
            <p:cNvSpPr/>
            <p:nvPr>
              <p:custDataLst>
                <p:tags r:id="rId34"/>
              </p:custDataLst>
            </p:nvPr>
          </p:nvSpPr>
          <p:spPr>
            <a:xfrm>
              <a:off x="3280" y="9698"/>
              <a:ext cx="535" cy="637"/>
            </a:xfrm>
            <a:prstGeom prst="rect">
              <a:avLst/>
            </a:prstGeom>
            <a:blipFill rotWithShape="0">
              <a:blip r:embed="rId87"/>
            </a:blip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5" name="Rectangle 41" descr="浅上对角线"/>
            <p:cNvSpPr/>
            <p:nvPr>
              <p:custDataLst>
                <p:tags r:id="rId35"/>
              </p:custDataLst>
            </p:nvPr>
          </p:nvSpPr>
          <p:spPr>
            <a:xfrm>
              <a:off x="3810" y="9698"/>
              <a:ext cx="533" cy="637"/>
            </a:xfrm>
            <a:prstGeom prst="rect">
              <a:avLst/>
            </a:prstGeom>
            <a:blipFill rotWithShape="0">
              <a:blip r:embed="rId87"/>
            </a:blip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6" name="Rectangle 42"/>
            <p:cNvSpPr/>
            <p:nvPr>
              <p:custDataLst>
                <p:tags r:id="rId36"/>
              </p:custDataLst>
            </p:nvPr>
          </p:nvSpPr>
          <p:spPr>
            <a:xfrm>
              <a:off x="4338" y="9698"/>
              <a:ext cx="532" cy="637"/>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p>
          </p:txBody>
        </p:sp>
        <p:sp>
          <p:nvSpPr>
            <p:cNvPr id="127" name="Rectangle 43" descr="浅上对角线"/>
            <p:cNvSpPr/>
            <p:nvPr>
              <p:custDataLst>
                <p:tags r:id="rId37"/>
              </p:custDataLst>
            </p:nvPr>
          </p:nvSpPr>
          <p:spPr>
            <a:xfrm>
              <a:off x="4868" y="9698"/>
              <a:ext cx="532" cy="637"/>
            </a:xfrm>
            <a:prstGeom prst="rect">
              <a:avLst/>
            </a:prstGeom>
            <a:blipFill rotWithShape="0">
              <a:blip r:embed="rId87"/>
            </a:blip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8" name="Rectangle 44" descr="浅上对角线"/>
            <p:cNvSpPr/>
            <p:nvPr>
              <p:custDataLst>
                <p:tags r:id="rId38"/>
              </p:custDataLst>
            </p:nvPr>
          </p:nvSpPr>
          <p:spPr>
            <a:xfrm>
              <a:off x="5395" y="9698"/>
              <a:ext cx="533" cy="637"/>
            </a:xfrm>
            <a:prstGeom prst="rect">
              <a:avLst/>
            </a:prstGeom>
            <a:blipFill rotWithShape="0">
              <a:blip r:embed="rId87"/>
            </a:blip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9" name="Rectangle 45"/>
            <p:cNvSpPr/>
            <p:nvPr>
              <p:custDataLst>
                <p:tags r:id="rId39"/>
              </p:custDataLst>
            </p:nvPr>
          </p:nvSpPr>
          <p:spPr>
            <a:xfrm>
              <a:off x="5923" y="9698"/>
              <a:ext cx="535" cy="637"/>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p>
          </p:txBody>
        </p:sp>
        <p:sp>
          <p:nvSpPr>
            <p:cNvPr id="130" name="Rectangle 46" descr="浅上对角线"/>
            <p:cNvSpPr/>
            <p:nvPr>
              <p:custDataLst>
                <p:tags r:id="rId40"/>
              </p:custDataLst>
            </p:nvPr>
          </p:nvSpPr>
          <p:spPr>
            <a:xfrm>
              <a:off x="6453" y="9698"/>
              <a:ext cx="532" cy="637"/>
            </a:xfrm>
            <a:prstGeom prst="rect">
              <a:avLst/>
            </a:prstGeom>
            <a:blipFill rotWithShape="0">
              <a:blip r:embed="rId87"/>
            </a:blip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1" name="Rectangle 47" descr="浅上对角线"/>
            <p:cNvSpPr/>
            <p:nvPr>
              <p:custDataLst>
                <p:tags r:id="rId41"/>
              </p:custDataLst>
            </p:nvPr>
          </p:nvSpPr>
          <p:spPr>
            <a:xfrm>
              <a:off x="6980" y="9698"/>
              <a:ext cx="533" cy="637"/>
            </a:xfrm>
            <a:prstGeom prst="rect">
              <a:avLst/>
            </a:prstGeom>
            <a:blipFill rotWithShape="0">
              <a:blip r:embed="rId87"/>
            </a:blip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2" name="Rectangle 48"/>
            <p:cNvSpPr/>
            <p:nvPr>
              <p:custDataLst>
                <p:tags r:id="rId42"/>
              </p:custDataLst>
            </p:nvPr>
          </p:nvSpPr>
          <p:spPr>
            <a:xfrm>
              <a:off x="7510" y="9698"/>
              <a:ext cx="1060" cy="637"/>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p>
          </p:txBody>
        </p:sp>
        <p:sp>
          <p:nvSpPr>
            <p:cNvPr id="133" name="Rectangle 49"/>
            <p:cNvSpPr/>
            <p:nvPr>
              <p:custDataLst>
                <p:tags r:id="rId43"/>
              </p:custDataLst>
            </p:nvPr>
          </p:nvSpPr>
          <p:spPr>
            <a:xfrm>
              <a:off x="8565" y="9698"/>
              <a:ext cx="535" cy="637"/>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n</a:t>
              </a:r>
            </a:p>
          </p:txBody>
        </p:sp>
        <p:sp>
          <p:nvSpPr>
            <p:cNvPr id="134" name="Rectangle 50"/>
            <p:cNvSpPr/>
            <p:nvPr>
              <p:custDataLst>
                <p:tags r:id="rId44"/>
              </p:custDataLst>
            </p:nvPr>
          </p:nvSpPr>
          <p:spPr>
            <a:xfrm>
              <a:off x="3280" y="9063"/>
              <a:ext cx="1590" cy="637"/>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p>
          </p:txBody>
        </p:sp>
        <p:sp>
          <p:nvSpPr>
            <p:cNvPr id="135" name="Rectangle 51"/>
            <p:cNvSpPr/>
            <p:nvPr>
              <p:custDataLst>
                <p:tags r:id="rId45"/>
              </p:custDataLst>
            </p:nvPr>
          </p:nvSpPr>
          <p:spPr>
            <a:xfrm>
              <a:off x="4868" y="9063"/>
              <a:ext cx="1590" cy="637"/>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p>
          </p:txBody>
        </p:sp>
        <p:sp>
          <p:nvSpPr>
            <p:cNvPr id="136" name="Rectangle 52"/>
            <p:cNvSpPr/>
            <p:nvPr>
              <p:custDataLst>
                <p:tags r:id="rId46"/>
              </p:custDataLst>
            </p:nvPr>
          </p:nvSpPr>
          <p:spPr>
            <a:xfrm>
              <a:off x="6453" y="9063"/>
              <a:ext cx="1590" cy="637"/>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p>
          </p:txBody>
        </p:sp>
        <p:sp>
          <p:nvSpPr>
            <p:cNvPr id="137" name="Rectangle 53"/>
            <p:cNvSpPr/>
            <p:nvPr>
              <p:custDataLst>
                <p:tags r:id="rId47"/>
              </p:custDataLst>
            </p:nvPr>
          </p:nvSpPr>
          <p:spPr>
            <a:xfrm>
              <a:off x="8038" y="9063"/>
              <a:ext cx="1062" cy="637"/>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p>
          </p:txBody>
        </p:sp>
        <p:sp>
          <p:nvSpPr>
            <p:cNvPr id="138" name="Rectangle 54"/>
            <p:cNvSpPr/>
            <p:nvPr>
              <p:custDataLst>
                <p:tags r:id="rId48"/>
              </p:custDataLst>
            </p:nvPr>
          </p:nvSpPr>
          <p:spPr>
            <a:xfrm>
              <a:off x="9095" y="9063"/>
              <a:ext cx="1590" cy="637"/>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n</a:t>
              </a:r>
            </a:p>
          </p:txBody>
        </p:sp>
        <p:sp>
          <p:nvSpPr>
            <p:cNvPr id="139" name="Rectangle 55"/>
            <p:cNvSpPr/>
            <p:nvPr>
              <p:custDataLst>
                <p:tags r:id="rId49"/>
              </p:custDataLst>
            </p:nvPr>
          </p:nvSpPr>
          <p:spPr>
            <a:xfrm>
              <a:off x="4868" y="8428"/>
              <a:ext cx="532" cy="637"/>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p>
          </p:txBody>
        </p:sp>
        <p:sp>
          <p:nvSpPr>
            <p:cNvPr id="140" name="Rectangle 56" descr="浅上对角线"/>
            <p:cNvSpPr/>
            <p:nvPr>
              <p:custDataLst>
                <p:tags r:id="rId50"/>
              </p:custDataLst>
            </p:nvPr>
          </p:nvSpPr>
          <p:spPr>
            <a:xfrm>
              <a:off x="5395" y="8428"/>
              <a:ext cx="533" cy="637"/>
            </a:xfrm>
            <a:prstGeom prst="rect">
              <a:avLst/>
            </a:prstGeom>
            <a:blipFill rotWithShape="0">
              <a:blip r:embed="rId87"/>
            </a:blip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1" name="Rectangle 57" descr="浅上对角线"/>
            <p:cNvSpPr/>
            <p:nvPr>
              <p:custDataLst>
                <p:tags r:id="rId51"/>
              </p:custDataLst>
            </p:nvPr>
          </p:nvSpPr>
          <p:spPr>
            <a:xfrm>
              <a:off x="5923" y="8428"/>
              <a:ext cx="535" cy="637"/>
            </a:xfrm>
            <a:prstGeom prst="rect">
              <a:avLst/>
            </a:prstGeom>
            <a:blipFill rotWithShape="0">
              <a:blip r:embed="rId87"/>
            </a:blip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2" name="Rectangle 58"/>
            <p:cNvSpPr/>
            <p:nvPr>
              <p:custDataLst>
                <p:tags r:id="rId52"/>
              </p:custDataLst>
            </p:nvPr>
          </p:nvSpPr>
          <p:spPr>
            <a:xfrm>
              <a:off x="6453" y="8428"/>
              <a:ext cx="532" cy="637"/>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p>
          </p:txBody>
        </p:sp>
        <p:sp>
          <p:nvSpPr>
            <p:cNvPr id="143" name="Rectangle 59" descr="浅上对角线"/>
            <p:cNvSpPr/>
            <p:nvPr>
              <p:custDataLst>
                <p:tags r:id="rId53"/>
              </p:custDataLst>
            </p:nvPr>
          </p:nvSpPr>
          <p:spPr>
            <a:xfrm>
              <a:off x="6980" y="8428"/>
              <a:ext cx="533" cy="637"/>
            </a:xfrm>
            <a:prstGeom prst="rect">
              <a:avLst/>
            </a:prstGeom>
            <a:blipFill rotWithShape="0">
              <a:blip r:embed="rId87"/>
            </a:blip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4" name="Rectangle 60" descr="浅上对角线"/>
            <p:cNvSpPr/>
            <p:nvPr>
              <p:custDataLst>
                <p:tags r:id="rId54"/>
              </p:custDataLst>
            </p:nvPr>
          </p:nvSpPr>
          <p:spPr>
            <a:xfrm>
              <a:off x="7510" y="8428"/>
              <a:ext cx="533" cy="637"/>
            </a:xfrm>
            <a:prstGeom prst="rect">
              <a:avLst/>
            </a:prstGeom>
            <a:blipFill rotWithShape="0">
              <a:blip r:embed="rId87"/>
            </a:blip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5" name="Rectangle 61"/>
            <p:cNvSpPr/>
            <p:nvPr>
              <p:custDataLst>
                <p:tags r:id="rId55"/>
              </p:custDataLst>
            </p:nvPr>
          </p:nvSpPr>
          <p:spPr>
            <a:xfrm>
              <a:off x="8038" y="8428"/>
              <a:ext cx="532" cy="637"/>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p>
          </p:txBody>
        </p:sp>
        <p:sp>
          <p:nvSpPr>
            <p:cNvPr id="146" name="Rectangle 62" descr="浅上对角线"/>
            <p:cNvSpPr/>
            <p:nvPr>
              <p:custDataLst>
                <p:tags r:id="rId56"/>
              </p:custDataLst>
            </p:nvPr>
          </p:nvSpPr>
          <p:spPr>
            <a:xfrm>
              <a:off x="8565" y="8428"/>
              <a:ext cx="535" cy="637"/>
            </a:xfrm>
            <a:prstGeom prst="rect">
              <a:avLst/>
            </a:prstGeom>
            <a:blipFill rotWithShape="0">
              <a:blip r:embed="rId87"/>
            </a:blip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7" name="Rectangle 63" descr="浅上对角线"/>
            <p:cNvSpPr/>
            <p:nvPr>
              <p:custDataLst>
                <p:tags r:id="rId57"/>
              </p:custDataLst>
            </p:nvPr>
          </p:nvSpPr>
          <p:spPr>
            <a:xfrm>
              <a:off x="9095" y="8428"/>
              <a:ext cx="533" cy="637"/>
            </a:xfrm>
            <a:prstGeom prst="rect">
              <a:avLst/>
            </a:prstGeom>
            <a:blipFill rotWithShape="0">
              <a:blip r:embed="rId87"/>
            </a:blip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8" name="Rectangle 64"/>
            <p:cNvSpPr/>
            <p:nvPr>
              <p:custDataLst>
                <p:tags r:id="rId58"/>
              </p:custDataLst>
            </p:nvPr>
          </p:nvSpPr>
          <p:spPr>
            <a:xfrm>
              <a:off x="9623" y="8428"/>
              <a:ext cx="1062" cy="637"/>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p>
          </p:txBody>
        </p:sp>
        <p:sp>
          <p:nvSpPr>
            <p:cNvPr id="149" name="Rectangle 65"/>
            <p:cNvSpPr/>
            <p:nvPr>
              <p:custDataLst>
                <p:tags r:id="rId59"/>
              </p:custDataLst>
            </p:nvPr>
          </p:nvSpPr>
          <p:spPr>
            <a:xfrm>
              <a:off x="10680" y="8428"/>
              <a:ext cx="533" cy="637"/>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n</a:t>
              </a:r>
            </a:p>
          </p:txBody>
        </p:sp>
        <p:sp>
          <p:nvSpPr>
            <p:cNvPr id="150" name="Rectangle 66"/>
            <p:cNvSpPr/>
            <p:nvPr>
              <p:custDataLst>
                <p:tags r:id="rId60"/>
              </p:custDataLst>
            </p:nvPr>
          </p:nvSpPr>
          <p:spPr>
            <a:xfrm>
              <a:off x="5395" y="7793"/>
              <a:ext cx="533" cy="637"/>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p>
          </p:txBody>
        </p:sp>
        <p:sp>
          <p:nvSpPr>
            <p:cNvPr id="151" name="Rectangle 67" descr="浅上对角线"/>
            <p:cNvSpPr/>
            <p:nvPr>
              <p:custDataLst>
                <p:tags r:id="rId61"/>
              </p:custDataLst>
            </p:nvPr>
          </p:nvSpPr>
          <p:spPr>
            <a:xfrm>
              <a:off x="5923" y="7793"/>
              <a:ext cx="535" cy="637"/>
            </a:xfrm>
            <a:prstGeom prst="rect">
              <a:avLst/>
            </a:prstGeom>
            <a:blipFill rotWithShape="0">
              <a:blip r:embed="rId87"/>
            </a:blip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 name="Rectangle 68" descr="浅上对角线"/>
            <p:cNvSpPr/>
            <p:nvPr>
              <p:custDataLst>
                <p:tags r:id="rId62"/>
              </p:custDataLst>
            </p:nvPr>
          </p:nvSpPr>
          <p:spPr>
            <a:xfrm>
              <a:off x="6453" y="7793"/>
              <a:ext cx="532" cy="637"/>
            </a:xfrm>
            <a:prstGeom prst="rect">
              <a:avLst/>
            </a:prstGeom>
            <a:blipFill rotWithShape="0">
              <a:blip r:embed="rId87"/>
            </a:blip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4" name="Rectangle 69"/>
            <p:cNvSpPr/>
            <p:nvPr>
              <p:custDataLst>
                <p:tags r:id="rId63"/>
              </p:custDataLst>
            </p:nvPr>
          </p:nvSpPr>
          <p:spPr>
            <a:xfrm>
              <a:off x="6980" y="7793"/>
              <a:ext cx="533" cy="637"/>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p>
          </p:txBody>
        </p:sp>
        <p:sp>
          <p:nvSpPr>
            <p:cNvPr id="155" name="Rectangle 70" descr="浅上对角线"/>
            <p:cNvSpPr/>
            <p:nvPr>
              <p:custDataLst>
                <p:tags r:id="rId64"/>
              </p:custDataLst>
            </p:nvPr>
          </p:nvSpPr>
          <p:spPr>
            <a:xfrm>
              <a:off x="7510" y="7793"/>
              <a:ext cx="533" cy="637"/>
            </a:xfrm>
            <a:prstGeom prst="rect">
              <a:avLst/>
            </a:prstGeom>
            <a:blipFill rotWithShape="0">
              <a:blip r:embed="rId87"/>
            </a:blip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6" name="Rectangle 71" descr="浅上对角线"/>
            <p:cNvSpPr/>
            <p:nvPr>
              <p:custDataLst>
                <p:tags r:id="rId65"/>
              </p:custDataLst>
            </p:nvPr>
          </p:nvSpPr>
          <p:spPr>
            <a:xfrm>
              <a:off x="8038" y="7793"/>
              <a:ext cx="532" cy="637"/>
            </a:xfrm>
            <a:prstGeom prst="rect">
              <a:avLst/>
            </a:prstGeom>
            <a:blipFill rotWithShape="0">
              <a:blip r:embed="rId87"/>
            </a:blip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8" name="Rectangle 72"/>
            <p:cNvSpPr/>
            <p:nvPr>
              <p:custDataLst>
                <p:tags r:id="rId66"/>
              </p:custDataLst>
            </p:nvPr>
          </p:nvSpPr>
          <p:spPr>
            <a:xfrm>
              <a:off x="8565" y="7793"/>
              <a:ext cx="535" cy="637"/>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p>
          </p:txBody>
        </p:sp>
        <p:sp>
          <p:nvSpPr>
            <p:cNvPr id="159" name="Rectangle 73" descr="浅上对角线"/>
            <p:cNvSpPr/>
            <p:nvPr>
              <p:custDataLst>
                <p:tags r:id="rId67"/>
              </p:custDataLst>
            </p:nvPr>
          </p:nvSpPr>
          <p:spPr>
            <a:xfrm>
              <a:off x="9095" y="7793"/>
              <a:ext cx="533" cy="637"/>
            </a:xfrm>
            <a:prstGeom prst="rect">
              <a:avLst/>
            </a:prstGeom>
            <a:blipFill rotWithShape="0">
              <a:blip r:embed="rId87"/>
            </a:blip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60" name="Rectangle 74" descr="浅上对角线"/>
            <p:cNvSpPr/>
            <p:nvPr>
              <p:custDataLst>
                <p:tags r:id="rId68"/>
              </p:custDataLst>
            </p:nvPr>
          </p:nvSpPr>
          <p:spPr>
            <a:xfrm>
              <a:off x="9623" y="7793"/>
              <a:ext cx="532" cy="637"/>
            </a:xfrm>
            <a:prstGeom prst="rect">
              <a:avLst/>
            </a:prstGeom>
            <a:blipFill rotWithShape="0">
              <a:blip r:embed="rId87"/>
            </a:blip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61" name="Rectangle 75"/>
            <p:cNvSpPr/>
            <p:nvPr>
              <p:custDataLst>
                <p:tags r:id="rId69"/>
              </p:custDataLst>
            </p:nvPr>
          </p:nvSpPr>
          <p:spPr>
            <a:xfrm>
              <a:off x="10153" y="7793"/>
              <a:ext cx="1060" cy="637"/>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p>
          </p:txBody>
        </p:sp>
        <p:sp>
          <p:nvSpPr>
            <p:cNvPr id="162" name="Rectangle 76"/>
            <p:cNvSpPr/>
            <p:nvPr>
              <p:custDataLst>
                <p:tags r:id="rId70"/>
              </p:custDataLst>
            </p:nvPr>
          </p:nvSpPr>
          <p:spPr>
            <a:xfrm>
              <a:off x="11208" y="7793"/>
              <a:ext cx="535" cy="637"/>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n</a:t>
              </a:r>
            </a:p>
          </p:txBody>
        </p:sp>
        <p:sp>
          <p:nvSpPr>
            <p:cNvPr id="163" name="Line 77"/>
            <p:cNvSpPr/>
            <p:nvPr>
              <p:custDataLst>
                <p:tags r:id="rId71"/>
              </p:custDataLst>
            </p:nvPr>
          </p:nvSpPr>
          <p:spPr>
            <a:xfrm flipV="1">
              <a:off x="11210" y="9063"/>
              <a:ext cx="0" cy="1270"/>
            </a:xfrm>
            <a:prstGeom prst="line">
              <a:avLst/>
            </a:prstGeom>
            <a:ln w="12700" cap="flat" cmpd="sng">
              <a:solidFill>
                <a:srgbClr val="000000"/>
              </a:solidFill>
              <a:prstDash val="solid"/>
              <a:headEnd type="none" w="med" len="med"/>
              <a:tailEnd type="none" w="med" len="med"/>
            </a:ln>
          </p:spPr>
        </p:sp>
        <p:sp>
          <p:nvSpPr>
            <p:cNvPr id="164" name="Line 78"/>
            <p:cNvSpPr/>
            <p:nvPr>
              <p:custDataLst>
                <p:tags r:id="rId72"/>
              </p:custDataLst>
            </p:nvPr>
          </p:nvSpPr>
          <p:spPr>
            <a:xfrm flipV="1">
              <a:off x="10683" y="9698"/>
              <a:ext cx="0" cy="635"/>
            </a:xfrm>
            <a:prstGeom prst="line">
              <a:avLst/>
            </a:prstGeom>
            <a:ln w="12700" cap="flat" cmpd="sng">
              <a:solidFill>
                <a:srgbClr val="000000"/>
              </a:solidFill>
              <a:prstDash val="solid"/>
              <a:headEnd type="none" w="med" len="med"/>
              <a:tailEnd type="none" w="med" len="med"/>
            </a:ln>
          </p:spPr>
        </p:sp>
        <p:sp>
          <p:nvSpPr>
            <p:cNvPr id="165" name="Line 79"/>
            <p:cNvSpPr/>
            <p:nvPr>
              <p:custDataLst>
                <p:tags r:id="rId73"/>
              </p:custDataLst>
            </p:nvPr>
          </p:nvSpPr>
          <p:spPr>
            <a:xfrm flipH="1">
              <a:off x="2755" y="7795"/>
              <a:ext cx="2643" cy="0"/>
            </a:xfrm>
            <a:prstGeom prst="line">
              <a:avLst/>
            </a:prstGeom>
            <a:ln w="12700" cap="flat" cmpd="sng">
              <a:solidFill>
                <a:srgbClr val="000000"/>
              </a:solidFill>
              <a:prstDash val="solid"/>
              <a:headEnd type="none" w="med" len="med"/>
              <a:tailEnd type="none" w="med" len="med"/>
            </a:ln>
          </p:spPr>
        </p:sp>
        <p:sp>
          <p:nvSpPr>
            <p:cNvPr id="166" name="Line 80"/>
            <p:cNvSpPr/>
            <p:nvPr>
              <p:custDataLst>
                <p:tags r:id="rId74"/>
              </p:custDataLst>
            </p:nvPr>
          </p:nvSpPr>
          <p:spPr>
            <a:xfrm flipH="1">
              <a:off x="2755" y="8428"/>
              <a:ext cx="2113" cy="0"/>
            </a:xfrm>
            <a:prstGeom prst="line">
              <a:avLst/>
            </a:prstGeom>
            <a:ln w="12700" cap="flat" cmpd="sng">
              <a:solidFill>
                <a:srgbClr val="000000"/>
              </a:solidFill>
              <a:prstDash val="solid"/>
              <a:headEnd type="none" w="med" len="med"/>
              <a:tailEnd type="none" w="med" len="med"/>
            </a:ln>
          </p:spPr>
        </p:sp>
        <p:sp>
          <p:nvSpPr>
            <p:cNvPr id="167" name="Line 81"/>
            <p:cNvSpPr/>
            <p:nvPr>
              <p:custDataLst>
                <p:tags r:id="rId75"/>
              </p:custDataLst>
            </p:nvPr>
          </p:nvSpPr>
          <p:spPr>
            <a:xfrm flipH="1">
              <a:off x="2755" y="9063"/>
              <a:ext cx="528" cy="0"/>
            </a:xfrm>
            <a:prstGeom prst="line">
              <a:avLst/>
            </a:prstGeom>
            <a:ln w="12700" cap="flat" cmpd="sng">
              <a:solidFill>
                <a:srgbClr val="000000"/>
              </a:solidFill>
              <a:prstDash val="solid"/>
              <a:headEnd type="none" w="med" len="med"/>
              <a:tailEnd type="none" w="med" len="med"/>
            </a:ln>
          </p:spPr>
        </p:sp>
        <p:sp>
          <p:nvSpPr>
            <p:cNvPr id="168" name="矩形 167"/>
            <p:cNvSpPr/>
            <p:nvPr>
              <p:custDataLst>
                <p:tags r:id="rId76"/>
              </p:custDataLst>
            </p:nvPr>
          </p:nvSpPr>
          <p:spPr>
            <a:xfrm>
              <a:off x="5293" y="4363"/>
              <a:ext cx="2217" cy="1987"/>
            </a:xfrm>
            <a:prstGeom prst="rect">
              <a:avLst/>
            </a:prstGeom>
            <a:noFill/>
            <a:ln w="38100" cap="flat" cmpd="sng">
              <a:solidFill>
                <a:srgbClr val="FF0000"/>
              </a:solidFill>
              <a:prstDash val="solid"/>
              <a:round/>
              <a:headEnd type="none" w="med" len="med"/>
              <a:tailEnd type="none" w="med" len="med"/>
            </a:ln>
          </p:spPr>
          <p:txBody>
            <a:bodyPr wrap="none"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nvGrpSpPr>
            <p:cNvPr id="169" name="组合 168"/>
            <p:cNvGrpSpPr/>
            <p:nvPr/>
          </p:nvGrpSpPr>
          <p:grpSpPr>
            <a:xfrm>
              <a:off x="5923" y="7025"/>
              <a:ext cx="1632" cy="783"/>
              <a:chOff x="3761442" y="4451485"/>
              <a:chExt cx="1035287" cy="496426"/>
            </a:xfrm>
          </p:grpSpPr>
          <p:sp>
            <p:nvSpPr>
              <p:cNvPr id="170" name="矩形 149"/>
              <p:cNvSpPr/>
              <p:nvPr>
                <p:custDataLst>
                  <p:tags r:id="rId81"/>
                </p:custDataLst>
              </p:nvPr>
            </p:nvSpPr>
            <p:spPr>
              <a:xfrm>
                <a:off x="4031367" y="4451485"/>
                <a:ext cx="765362" cy="427721"/>
              </a:xfrm>
              <a:prstGeom prst="rect">
                <a:avLst/>
              </a:prstGeom>
              <a:noFill/>
              <a:ln w="9525">
                <a:noFill/>
              </a:ln>
            </p:spPr>
            <p:txBody>
              <a:bodyPr wrap="square" anchor="t" anchorCtr="0">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dirty="0">
                    <a:latin typeface="Symbol" panose="05050102010706020507" pitchFamily="18" charset="2"/>
                  </a:rPr>
                  <a:t>3</a:t>
                </a: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cxnSp>
            <p:nvCxnSpPr>
              <p:cNvPr id="171" name="直接连接符 147"/>
              <p:cNvCxnSpPr/>
              <p:nvPr>
                <p:custDataLst>
                  <p:tags r:id="rId82"/>
                </p:custDataLst>
              </p:nvPr>
            </p:nvCxnSpPr>
            <p:spPr>
              <a:xfrm>
                <a:off x="3761442" y="4546028"/>
                <a:ext cx="0" cy="401883"/>
              </a:xfrm>
              <a:prstGeom prst="line">
                <a:avLst/>
              </a:prstGeom>
              <a:ln w="9525" cap="flat" cmpd="sng">
                <a:solidFill>
                  <a:srgbClr val="000000"/>
                </a:solidFill>
                <a:prstDash val="solid"/>
                <a:headEnd type="none" w="med" len="med"/>
                <a:tailEnd type="none" w="med" len="med"/>
              </a:ln>
            </p:spPr>
          </p:cxnSp>
          <p:cxnSp>
            <p:nvCxnSpPr>
              <p:cNvPr id="172" name="直接连接符 152"/>
              <p:cNvCxnSpPr/>
              <p:nvPr>
                <p:custDataLst>
                  <p:tags r:id="rId83"/>
                </p:custDataLst>
              </p:nvPr>
            </p:nvCxnSpPr>
            <p:spPr>
              <a:xfrm>
                <a:off x="4768245" y="4546028"/>
                <a:ext cx="0" cy="401883"/>
              </a:xfrm>
              <a:prstGeom prst="line">
                <a:avLst/>
              </a:prstGeom>
              <a:ln w="9525" cap="flat" cmpd="sng">
                <a:solidFill>
                  <a:srgbClr val="000000"/>
                </a:solidFill>
                <a:prstDash val="solid"/>
                <a:headEnd type="none" w="med" len="med"/>
                <a:tailEnd type="none" w="med" len="med"/>
              </a:ln>
            </p:spPr>
          </p:cxnSp>
          <p:cxnSp>
            <p:nvCxnSpPr>
              <p:cNvPr id="173" name="直接连接符 150"/>
              <p:cNvCxnSpPr/>
              <p:nvPr>
                <p:custDataLst>
                  <p:tags r:id="rId84"/>
                </p:custDataLst>
              </p:nvPr>
            </p:nvCxnSpPr>
            <p:spPr>
              <a:xfrm>
                <a:off x="3795910" y="4811171"/>
                <a:ext cx="972335" cy="0"/>
              </a:xfrm>
              <a:prstGeom prst="line">
                <a:avLst/>
              </a:prstGeom>
              <a:ln w="9525" cap="flat" cmpd="sng">
                <a:solidFill>
                  <a:srgbClr val="000000"/>
                </a:solidFill>
                <a:prstDash val="solid"/>
                <a:headEnd type="triangle" w="med" len="med"/>
                <a:tailEnd type="triangle" w="med" len="med"/>
              </a:ln>
            </p:spPr>
          </p:cxnSp>
        </p:grpSp>
        <p:grpSp>
          <p:nvGrpSpPr>
            <p:cNvPr id="174" name="组合 173"/>
            <p:cNvGrpSpPr/>
            <p:nvPr/>
          </p:nvGrpSpPr>
          <p:grpSpPr>
            <a:xfrm>
              <a:off x="7508" y="7025"/>
              <a:ext cx="1631" cy="783"/>
              <a:chOff x="3761442" y="4451485"/>
              <a:chExt cx="1035898" cy="496426"/>
            </a:xfrm>
          </p:grpSpPr>
          <p:sp>
            <p:nvSpPr>
              <p:cNvPr id="175" name="矩形 157"/>
              <p:cNvSpPr/>
              <p:nvPr>
                <p:custDataLst>
                  <p:tags r:id="rId77"/>
                </p:custDataLst>
              </p:nvPr>
            </p:nvSpPr>
            <p:spPr>
              <a:xfrm>
                <a:off x="4072004" y="4451485"/>
                <a:ext cx="725336" cy="427721"/>
              </a:xfrm>
              <a:prstGeom prst="rect">
                <a:avLst/>
              </a:prstGeom>
              <a:noFill/>
              <a:ln w="9525">
                <a:noFill/>
              </a:ln>
            </p:spPr>
            <p:txBody>
              <a:bodyPr wrap="square" anchor="t" anchorCtr="0">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dirty="0">
                    <a:latin typeface="Symbol" panose="05050102010706020507" pitchFamily="18" charset="2"/>
                  </a:rPr>
                  <a:t>3</a:t>
                </a: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cxnSp>
            <p:nvCxnSpPr>
              <p:cNvPr id="176" name="直接连接符 158"/>
              <p:cNvCxnSpPr/>
              <p:nvPr>
                <p:custDataLst>
                  <p:tags r:id="rId78"/>
                </p:custDataLst>
              </p:nvPr>
            </p:nvCxnSpPr>
            <p:spPr>
              <a:xfrm>
                <a:off x="3761442" y="4546028"/>
                <a:ext cx="0" cy="401883"/>
              </a:xfrm>
              <a:prstGeom prst="line">
                <a:avLst/>
              </a:prstGeom>
              <a:ln w="9525" cap="flat" cmpd="sng">
                <a:solidFill>
                  <a:srgbClr val="000000"/>
                </a:solidFill>
                <a:prstDash val="solid"/>
                <a:headEnd type="none" w="med" len="med"/>
                <a:tailEnd type="none" w="med" len="med"/>
              </a:ln>
            </p:spPr>
          </p:cxnSp>
          <p:cxnSp>
            <p:nvCxnSpPr>
              <p:cNvPr id="177" name="直接连接符 159"/>
              <p:cNvCxnSpPr/>
              <p:nvPr>
                <p:custDataLst>
                  <p:tags r:id="rId79"/>
                </p:custDataLst>
              </p:nvPr>
            </p:nvCxnSpPr>
            <p:spPr>
              <a:xfrm>
                <a:off x="4768245" y="4546028"/>
                <a:ext cx="0" cy="401883"/>
              </a:xfrm>
              <a:prstGeom prst="line">
                <a:avLst/>
              </a:prstGeom>
              <a:ln w="9525" cap="flat" cmpd="sng">
                <a:solidFill>
                  <a:srgbClr val="000000"/>
                </a:solidFill>
                <a:prstDash val="solid"/>
                <a:headEnd type="none" w="med" len="med"/>
                <a:tailEnd type="none" w="med" len="med"/>
              </a:ln>
            </p:spPr>
          </p:cxnSp>
          <p:cxnSp>
            <p:nvCxnSpPr>
              <p:cNvPr id="178" name="直接连接符 160"/>
              <p:cNvCxnSpPr/>
              <p:nvPr>
                <p:custDataLst>
                  <p:tags r:id="rId80"/>
                </p:custDataLst>
              </p:nvPr>
            </p:nvCxnSpPr>
            <p:spPr>
              <a:xfrm>
                <a:off x="3795910" y="4811171"/>
                <a:ext cx="972335" cy="0"/>
              </a:xfrm>
              <a:prstGeom prst="line">
                <a:avLst/>
              </a:prstGeom>
              <a:ln w="9525" cap="flat" cmpd="sng">
                <a:solidFill>
                  <a:srgbClr val="000000"/>
                </a:solidFill>
                <a:prstDash val="solid"/>
                <a:headEnd type="triangle" w="med" len="med"/>
                <a:tailEnd type="triangle" w="med" len="med"/>
              </a:ln>
            </p:spPr>
          </p:cxnSp>
        </p:grpSp>
      </p:grpSp>
      <p:sp>
        <p:nvSpPr>
          <p:cNvPr id="179" name="TextBox 30"/>
          <p:cNvSpPr txBox="1"/>
          <p:nvPr>
            <p:custDataLst>
              <p:tags r:id="rId4"/>
            </p:custDataLst>
          </p:nvPr>
        </p:nvSpPr>
        <p:spPr>
          <a:xfrm>
            <a:off x="935355" y="1367790"/>
            <a:ext cx="9584055" cy="1014730"/>
          </a:xfrm>
          <a:prstGeom prst="rect">
            <a:avLst/>
          </a:prstGeom>
          <a:noFill/>
        </p:spPr>
        <p:txBody>
          <a:bodyPr wrap="square" rtlCol="0">
            <a:spAutoFit/>
          </a:bodyPr>
          <a:lstStyle/>
          <a:p>
            <a:pPr marL="0" indent="0" eaLnBrk="1" latinLnBrk="0" hangingPunct="1">
              <a:lnSpc>
                <a:spcPct val="150000"/>
              </a:lnSpc>
              <a:spcBef>
                <a:spcPts val="0"/>
              </a:spcBef>
              <a:spcAft>
                <a:spcPts val="0"/>
              </a:spcAft>
              <a:buSzPct val="70000"/>
              <a:buNone/>
            </a:pP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【例】</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有一个4段的指令流水线。其中，1、3、4段的经过时间均为</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，只有2段的经过时间为</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。因此瓶颈在2段，整个流水线的最大吞吐率只有</a:t>
            </a:r>
          </a:p>
        </p:txBody>
      </p:sp>
      <p:graphicFrame>
        <p:nvGraphicFramePr>
          <p:cNvPr id="180" name="对象 179">
            <a:hlinkClick r:id="" action="ppaction://ole?verb=0"/>
          </p:cNvPr>
          <p:cNvGraphicFramePr>
            <a:graphicFrameLocks noChangeAspect="1"/>
          </p:cNvGraphicFramePr>
          <p:nvPr>
            <p:custDataLst>
              <p:tags r:id="rId5"/>
            </p:custDataLst>
          </p:nvPr>
        </p:nvGraphicFramePr>
        <p:xfrm>
          <a:off x="8424545" y="1439545"/>
          <a:ext cx="568325" cy="568960"/>
        </p:xfrm>
        <a:graphic>
          <a:graphicData uri="http://schemas.openxmlformats.org/presentationml/2006/ole">
            <mc:AlternateContent xmlns:mc="http://schemas.openxmlformats.org/markup-compatibility/2006">
              <mc:Choice xmlns:v="urn:schemas-microsoft-com:vml" Requires="v">
                <p:oleObj r:id="rId88" imgW="228600" imgH="228600" progId="Equation.KSEE3">
                  <p:embed/>
                </p:oleObj>
              </mc:Choice>
              <mc:Fallback>
                <p:oleObj r:id="rId88" imgW="228600" imgH="228600" progId="Equation.KSEE3">
                  <p:embed/>
                  <p:pic>
                    <p:nvPicPr>
                      <p:cNvPr id="0" name="图片 1024"/>
                      <p:cNvPicPr/>
                      <p:nvPr/>
                    </p:nvPicPr>
                    <p:blipFill>
                      <a:blip r:embed="rId89"/>
                      <a:stretch>
                        <a:fillRect/>
                      </a:stretch>
                    </p:blipFill>
                    <p:spPr>
                      <a:xfrm>
                        <a:off x="8424545" y="1439545"/>
                        <a:ext cx="568325" cy="568960"/>
                      </a:xfrm>
                      <a:prstGeom prst="rect">
                        <a:avLst/>
                      </a:prstGeom>
                    </p:spPr>
                  </p:pic>
                </p:oleObj>
              </mc:Fallback>
            </mc:AlternateContent>
          </a:graphicData>
        </a:graphic>
      </p:graphicFrame>
      <p:graphicFrame>
        <p:nvGraphicFramePr>
          <p:cNvPr id="182" name="对象 181">
            <a:hlinkClick r:id="" action="ppaction://ole?verb=0"/>
          </p:cNvPr>
          <p:cNvGraphicFramePr>
            <a:graphicFrameLocks noChangeAspect="1"/>
          </p:cNvGraphicFramePr>
          <p:nvPr>
            <p:custDataLst>
              <p:tags r:id="rId6"/>
            </p:custDataLst>
          </p:nvPr>
        </p:nvGraphicFramePr>
        <p:xfrm>
          <a:off x="2273300" y="1943735"/>
          <a:ext cx="673100" cy="505460"/>
        </p:xfrm>
        <a:graphic>
          <a:graphicData uri="http://schemas.openxmlformats.org/presentationml/2006/ole">
            <mc:AlternateContent xmlns:mc="http://schemas.openxmlformats.org/markup-compatibility/2006">
              <mc:Choice xmlns:v="urn:schemas-microsoft-com:vml" Requires="v">
                <p:oleObj r:id="rId90" imgW="304800" imgH="228600" progId="Equation.KSEE3">
                  <p:embed/>
                </p:oleObj>
              </mc:Choice>
              <mc:Fallback>
                <p:oleObj r:id="rId90" imgW="304800" imgH="228600" progId="Equation.KSEE3">
                  <p:embed/>
                  <p:pic>
                    <p:nvPicPr>
                      <p:cNvPr id="0" name="图片 1024"/>
                      <p:cNvPicPr/>
                      <p:nvPr/>
                    </p:nvPicPr>
                    <p:blipFill>
                      <a:blip r:embed="rId91"/>
                      <a:stretch>
                        <a:fillRect/>
                      </a:stretch>
                    </p:blipFill>
                    <p:spPr>
                      <a:xfrm>
                        <a:off x="2273300" y="1943735"/>
                        <a:ext cx="673100" cy="505460"/>
                      </a:xfrm>
                      <a:prstGeom prst="rect">
                        <a:avLst/>
                      </a:prstGeom>
                    </p:spPr>
                  </p:pic>
                </p:oleObj>
              </mc:Fallback>
            </mc:AlternateContent>
          </a:graphicData>
        </a:graphic>
      </p:graphicFrame>
      <p:graphicFrame>
        <p:nvGraphicFramePr>
          <p:cNvPr id="184" name="对象 183">
            <a:hlinkClick r:id="" action="ppaction://ole?verb=0"/>
          </p:cNvPr>
          <p:cNvGraphicFramePr>
            <a:graphicFrameLocks noChangeAspect="1"/>
          </p:cNvGraphicFramePr>
          <p:nvPr>
            <p:custDataLst>
              <p:tags r:id="rId7"/>
            </p:custDataLst>
          </p:nvPr>
        </p:nvGraphicFramePr>
        <p:xfrm>
          <a:off x="8356918" y="1943735"/>
          <a:ext cx="1179195" cy="505460"/>
        </p:xfrm>
        <a:graphic>
          <a:graphicData uri="http://schemas.openxmlformats.org/presentationml/2006/ole">
            <mc:AlternateContent xmlns:mc="http://schemas.openxmlformats.org/markup-compatibility/2006">
              <mc:Choice xmlns:v="urn:schemas-microsoft-com:vml" Requires="v">
                <p:oleObj r:id="rId92" imgW="533400" imgH="228600" progId="Equation.KSEE3">
                  <p:embed/>
                </p:oleObj>
              </mc:Choice>
              <mc:Fallback>
                <p:oleObj r:id="rId92" imgW="533400" imgH="228600" progId="Equation.KSEE3">
                  <p:embed/>
                  <p:pic>
                    <p:nvPicPr>
                      <p:cNvPr id="0" name="图片 1024"/>
                      <p:cNvPicPr/>
                      <p:nvPr/>
                    </p:nvPicPr>
                    <p:blipFill>
                      <a:blip r:embed="rId93"/>
                      <a:stretch>
                        <a:fillRect/>
                      </a:stretch>
                    </p:blipFill>
                    <p:spPr>
                      <a:xfrm>
                        <a:off x="8356918" y="1943735"/>
                        <a:ext cx="1179195" cy="505460"/>
                      </a:xfrm>
                      <a:prstGeom prst="rect">
                        <a:avLst/>
                      </a:prstGeom>
                    </p:spPr>
                  </p:pic>
                </p:oleObj>
              </mc:Fallback>
            </mc:AlternateContent>
          </a:graphicData>
        </a:graphic>
      </p:graphicFrame>
      <p:pic>
        <p:nvPicPr>
          <p:cNvPr id="186" name="图片 185" descr="微信截图_20240112211134"/>
          <p:cNvPicPr>
            <a:picLocks noChangeAspect="1"/>
          </p:cNvPicPr>
          <p:nvPr>
            <p:custDataLst>
              <p:tags r:id="rId8"/>
            </p:custDataLst>
          </p:nvPr>
        </p:nvPicPr>
        <p:blipFill>
          <a:blip r:embed="rId94"/>
          <a:stretch>
            <a:fillRect/>
          </a:stretch>
        </p:blipFill>
        <p:spPr>
          <a:xfrm>
            <a:off x="9227820" y="201295"/>
            <a:ext cx="1895475" cy="485775"/>
          </a:xfrm>
          <a:prstGeom prst="rect">
            <a:avLst/>
          </a:prstGeom>
        </p:spPr>
      </p:pic>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6"/>
          <p:cNvSpPr txBox="1"/>
          <p:nvPr>
            <p:custDataLst>
              <p:tags r:id="rId2"/>
            </p:custDataLst>
          </p:nvPr>
        </p:nvSpPr>
        <p:spPr>
          <a:xfrm>
            <a:off x="431964" y="-142977"/>
            <a:ext cx="10656242" cy="114625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（1）吞吐率（TP, Thoughput Rate） </a:t>
            </a:r>
          </a:p>
        </p:txBody>
      </p:sp>
      <p:grpSp>
        <p:nvGrpSpPr>
          <p:cNvPr id="120835" name="Group 4"/>
          <p:cNvGrpSpPr/>
          <p:nvPr/>
        </p:nvGrpSpPr>
        <p:grpSpPr>
          <a:xfrm>
            <a:off x="2375535" y="3673475"/>
            <a:ext cx="7087870" cy="1546860"/>
            <a:chOff x="288" y="2304"/>
            <a:chExt cx="4848" cy="1058"/>
          </a:xfrm>
        </p:grpSpPr>
        <p:sp>
          <p:nvSpPr>
            <p:cNvPr id="120837" name="Rectangle 5"/>
            <p:cNvSpPr/>
            <p:nvPr>
              <p:custDataLst>
                <p:tags r:id="rId8"/>
              </p:custDataLst>
            </p:nvPr>
          </p:nvSpPr>
          <p:spPr>
            <a:xfrm>
              <a:off x="959" y="2688"/>
              <a:ext cx="386"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dirty="0">
                  <a:latin typeface="微软雅黑" panose="020B0503020204020204" pitchFamily="34" charset="-122"/>
                  <a:ea typeface="微软雅黑" panose="020B0503020204020204" pitchFamily="34" charset="-122"/>
                </a:rPr>
                <a:t>S</a:t>
              </a:r>
              <a:r>
                <a:rPr lang="en-US" altLang="zh-CN" sz="1800" baseline="-25000" dirty="0">
                  <a:latin typeface="微软雅黑" panose="020B0503020204020204" pitchFamily="34" charset="-122"/>
                  <a:ea typeface="微软雅黑" panose="020B0503020204020204" pitchFamily="34" charset="-122"/>
                </a:rPr>
                <a:t>1</a:t>
              </a:r>
            </a:p>
          </p:txBody>
        </p:sp>
        <p:sp>
          <p:nvSpPr>
            <p:cNvPr id="120838" name="Rectangle 6"/>
            <p:cNvSpPr/>
            <p:nvPr>
              <p:custDataLst>
                <p:tags r:id="rId9"/>
              </p:custDataLst>
            </p:nvPr>
          </p:nvSpPr>
          <p:spPr>
            <a:xfrm>
              <a:off x="288" y="2545"/>
              <a:ext cx="624"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1800" dirty="0">
                  <a:latin typeface="微软雅黑" panose="020B0503020204020204" pitchFamily="34" charset="-122"/>
                  <a:ea typeface="微软雅黑" panose="020B0503020204020204" pitchFamily="34" charset="-122"/>
                </a:rPr>
                <a:t>输入</a:t>
              </a:r>
            </a:p>
          </p:txBody>
        </p:sp>
        <p:sp>
          <p:nvSpPr>
            <p:cNvPr id="120839" name="Line 7"/>
            <p:cNvSpPr/>
            <p:nvPr>
              <p:custDataLst>
                <p:tags r:id="rId10"/>
              </p:custDataLst>
            </p:nvPr>
          </p:nvSpPr>
          <p:spPr>
            <a:xfrm>
              <a:off x="384" y="2881"/>
              <a:ext cx="576" cy="1"/>
            </a:xfrm>
            <a:prstGeom prst="line">
              <a:avLst/>
            </a:prstGeom>
            <a:ln w="25400" cap="flat" cmpd="sng">
              <a:solidFill>
                <a:schemeClr val="tx2"/>
              </a:solidFill>
              <a:prstDash val="solid"/>
              <a:headEnd type="none" w="med" len="med"/>
              <a:tailEnd type="stealth" w="med" len="med"/>
            </a:ln>
          </p:spPr>
        </p:sp>
        <p:sp>
          <p:nvSpPr>
            <p:cNvPr id="120840" name="Line 8"/>
            <p:cNvSpPr/>
            <p:nvPr>
              <p:custDataLst>
                <p:tags r:id="rId11"/>
              </p:custDataLst>
            </p:nvPr>
          </p:nvSpPr>
          <p:spPr>
            <a:xfrm>
              <a:off x="4560" y="2881"/>
              <a:ext cx="528" cy="1"/>
            </a:xfrm>
            <a:prstGeom prst="line">
              <a:avLst/>
            </a:prstGeom>
            <a:ln w="25400" cap="flat" cmpd="sng">
              <a:solidFill>
                <a:schemeClr val="tx2"/>
              </a:solidFill>
              <a:prstDash val="solid"/>
              <a:headEnd type="none" w="med" len="med"/>
              <a:tailEnd type="stealth" w="med" len="med"/>
            </a:ln>
          </p:spPr>
        </p:sp>
        <p:sp>
          <p:nvSpPr>
            <p:cNvPr id="120841" name="Rectangle 9"/>
            <p:cNvSpPr/>
            <p:nvPr>
              <p:custDataLst>
                <p:tags r:id="rId12"/>
              </p:custDataLst>
            </p:nvPr>
          </p:nvSpPr>
          <p:spPr>
            <a:xfrm>
              <a:off x="4512" y="2545"/>
              <a:ext cx="624"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1800" dirty="0">
                  <a:latin typeface="微软雅黑" panose="020B0503020204020204" pitchFamily="34" charset="-122"/>
                  <a:ea typeface="微软雅黑" panose="020B0503020204020204" pitchFamily="34" charset="-122"/>
                </a:rPr>
                <a:t>输出</a:t>
              </a:r>
            </a:p>
          </p:txBody>
        </p:sp>
        <p:sp>
          <p:nvSpPr>
            <p:cNvPr id="120842" name="Rectangle 10"/>
            <p:cNvSpPr/>
            <p:nvPr>
              <p:custDataLst>
                <p:tags r:id="rId13"/>
              </p:custDataLst>
            </p:nvPr>
          </p:nvSpPr>
          <p:spPr>
            <a:xfrm>
              <a:off x="960" y="3025"/>
              <a:ext cx="33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dirty="0">
                  <a:latin typeface="微软雅黑" panose="020B0503020204020204" pitchFamily="34" charset="-122"/>
                  <a:ea typeface="微软雅黑" panose="020B0503020204020204" pitchFamily="34" charset="-122"/>
                </a:rPr>
                <a:t>Dt</a:t>
              </a:r>
            </a:p>
          </p:txBody>
        </p:sp>
        <p:sp>
          <p:nvSpPr>
            <p:cNvPr id="120843" name="Line 11"/>
            <p:cNvSpPr/>
            <p:nvPr>
              <p:custDataLst>
                <p:tags r:id="rId14"/>
              </p:custDataLst>
            </p:nvPr>
          </p:nvSpPr>
          <p:spPr>
            <a:xfrm>
              <a:off x="1344" y="2881"/>
              <a:ext cx="336" cy="1"/>
            </a:xfrm>
            <a:prstGeom prst="line">
              <a:avLst/>
            </a:prstGeom>
            <a:ln w="25400" cap="flat" cmpd="sng">
              <a:solidFill>
                <a:schemeClr val="tx2"/>
              </a:solidFill>
              <a:prstDash val="solid"/>
              <a:headEnd type="none" w="med" len="med"/>
              <a:tailEnd type="stealth" w="med" len="med"/>
            </a:ln>
          </p:spPr>
        </p:sp>
        <p:sp>
          <p:nvSpPr>
            <p:cNvPr id="120844" name="Rectangle 12"/>
            <p:cNvSpPr/>
            <p:nvPr>
              <p:custDataLst>
                <p:tags r:id="rId15"/>
              </p:custDataLst>
            </p:nvPr>
          </p:nvSpPr>
          <p:spPr>
            <a:xfrm>
              <a:off x="1679" y="2688"/>
              <a:ext cx="386"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dirty="0">
                  <a:latin typeface="微软雅黑" panose="020B0503020204020204" pitchFamily="34" charset="-122"/>
                  <a:ea typeface="微软雅黑" panose="020B0503020204020204" pitchFamily="34" charset="-122"/>
                </a:rPr>
                <a:t>S</a:t>
              </a:r>
              <a:r>
                <a:rPr lang="en-US" altLang="zh-CN" sz="1800" baseline="-25000" dirty="0">
                  <a:latin typeface="微软雅黑" panose="020B0503020204020204" pitchFamily="34" charset="-122"/>
                  <a:ea typeface="微软雅黑" panose="020B0503020204020204" pitchFamily="34" charset="-122"/>
                </a:rPr>
                <a:t>21</a:t>
              </a:r>
            </a:p>
          </p:txBody>
        </p:sp>
        <p:sp>
          <p:nvSpPr>
            <p:cNvPr id="120845" name="Rectangle 13"/>
            <p:cNvSpPr/>
            <p:nvPr>
              <p:custDataLst>
                <p:tags r:id="rId16"/>
              </p:custDataLst>
            </p:nvPr>
          </p:nvSpPr>
          <p:spPr>
            <a:xfrm>
              <a:off x="1680" y="3025"/>
              <a:ext cx="33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dirty="0">
                  <a:latin typeface="微软雅黑" panose="020B0503020204020204" pitchFamily="34" charset="-122"/>
                  <a:ea typeface="微软雅黑" panose="020B0503020204020204" pitchFamily="34" charset="-122"/>
                </a:rPr>
                <a:t>Dt</a:t>
              </a:r>
            </a:p>
          </p:txBody>
        </p:sp>
        <p:sp>
          <p:nvSpPr>
            <p:cNvPr id="120846" name="Line 14"/>
            <p:cNvSpPr/>
            <p:nvPr>
              <p:custDataLst>
                <p:tags r:id="rId17"/>
              </p:custDataLst>
            </p:nvPr>
          </p:nvSpPr>
          <p:spPr>
            <a:xfrm>
              <a:off x="2064" y="2881"/>
              <a:ext cx="144" cy="1"/>
            </a:xfrm>
            <a:prstGeom prst="line">
              <a:avLst/>
            </a:prstGeom>
            <a:ln w="25400" cap="flat" cmpd="sng">
              <a:solidFill>
                <a:schemeClr val="tx2"/>
              </a:solidFill>
              <a:prstDash val="solid"/>
              <a:headEnd type="none" w="med" len="med"/>
              <a:tailEnd type="stealth" w="med" len="med"/>
            </a:ln>
          </p:spPr>
        </p:sp>
        <p:sp>
          <p:nvSpPr>
            <p:cNvPr id="120847" name="Rectangle 15"/>
            <p:cNvSpPr/>
            <p:nvPr>
              <p:custDataLst>
                <p:tags r:id="rId18"/>
              </p:custDataLst>
            </p:nvPr>
          </p:nvSpPr>
          <p:spPr>
            <a:xfrm>
              <a:off x="2207" y="2688"/>
              <a:ext cx="386"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dirty="0">
                  <a:latin typeface="微软雅黑" panose="020B0503020204020204" pitchFamily="34" charset="-122"/>
                  <a:ea typeface="微软雅黑" panose="020B0503020204020204" pitchFamily="34" charset="-122"/>
                </a:rPr>
                <a:t>S</a:t>
              </a:r>
              <a:r>
                <a:rPr lang="en-US" altLang="zh-CN" sz="1800" baseline="-25000" dirty="0">
                  <a:latin typeface="微软雅黑" panose="020B0503020204020204" pitchFamily="34" charset="-122"/>
                  <a:ea typeface="微软雅黑" panose="020B0503020204020204" pitchFamily="34" charset="-122"/>
                </a:rPr>
                <a:t>22</a:t>
              </a:r>
            </a:p>
          </p:txBody>
        </p:sp>
        <p:sp>
          <p:nvSpPr>
            <p:cNvPr id="120848" name="Rectangle 16"/>
            <p:cNvSpPr/>
            <p:nvPr>
              <p:custDataLst>
                <p:tags r:id="rId19"/>
              </p:custDataLst>
            </p:nvPr>
          </p:nvSpPr>
          <p:spPr>
            <a:xfrm>
              <a:off x="2208" y="3025"/>
              <a:ext cx="33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dirty="0">
                  <a:latin typeface="微软雅黑" panose="020B0503020204020204" pitchFamily="34" charset="-122"/>
                  <a:ea typeface="微软雅黑" panose="020B0503020204020204" pitchFamily="34" charset="-122"/>
                </a:rPr>
                <a:t>Dt</a:t>
              </a:r>
            </a:p>
          </p:txBody>
        </p:sp>
        <p:sp>
          <p:nvSpPr>
            <p:cNvPr id="120849" name="Line 17"/>
            <p:cNvSpPr/>
            <p:nvPr>
              <p:custDataLst>
                <p:tags r:id="rId20"/>
              </p:custDataLst>
            </p:nvPr>
          </p:nvSpPr>
          <p:spPr>
            <a:xfrm>
              <a:off x="2592" y="2881"/>
              <a:ext cx="144" cy="1"/>
            </a:xfrm>
            <a:prstGeom prst="line">
              <a:avLst/>
            </a:prstGeom>
            <a:ln w="25400" cap="flat" cmpd="sng">
              <a:solidFill>
                <a:schemeClr val="tx2"/>
              </a:solidFill>
              <a:prstDash val="solid"/>
              <a:headEnd type="none" w="med" len="med"/>
              <a:tailEnd type="stealth" w="med" len="med"/>
            </a:ln>
          </p:spPr>
        </p:sp>
        <p:sp>
          <p:nvSpPr>
            <p:cNvPr id="120850" name="Rectangle 18"/>
            <p:cNvSpPr/>
            <p:nvPr>
              <p:custDataLst>
                <p:tags r:id="rId21"/>
              </p:custDataLst>
            </p:nvPr>
          </p:nvSpPr>
          <p:spPr>
            <a:xfrm>
              <a:off x="2735" y="2688"/>
              <a:ext cx="386"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dirty="0">
                  <a:latin typeface="微软雅黑" panose="020B0503020204020204" pitchFamily="34" charset="-122"/>
                  <a:ea typeface="微软雅黑" panose="020B0503020204020204" pitchFamily="34" charset="-122"/>
                </a:rPr>
                <a:t>S</a:t>
              </a:r>
              <a:r>
                <a:rPr lang="en-US" altLang="zh-CN" sz="1800" baseline="-25000" dirty="0">
                  <a:latin typeface="微软雅黑" panose="020B0503020204020204" pitchFamily="34" charset="-122"/>
                  <a:ea typeface="微软雅黑" panose="020B0503020204020204" pitchFamily="34" charset="-122"/>
                </a:rPr>
                <a:t>23</a:t>
              </a:r>
            </a:p>
          </p:txBody>
        </p:sp>
        <p:sp>
          <p:nvSpPr>
            <p:cNvPr id="120851" name="Rectangle 19"/>
            <p:cNvSpPr/>
            <p:nvPr>
              <p:custDataLst>
                <p:tags r:id="rId22"/>
              </p:custDataLst>
            </p:nvPr>
          </p:nvSpPr>
          <p:spPr>
            <a:xfrm>
              <a:off x="2736" y="3025"/>
              <a:ext cx="33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dirty="0">
                  <a:latin typeface="微软雅黑" panose="020B0503020204020204" pitchFamily="34" charset="-122"/>
                  <a:ea typeface="微软雅黑" panose="020B0503020204020204" pitchFamily="34" charset="-122"/>
                </a:rPr>
                <a:t>Dt</a:t>
              </a:r>
            </a:p>
          </p:txBody>
        </p:sp>
        <p:sp>
          <p:nvSpPr>
            <p:cNvPr id="120852" name="Line 20"/>
            <p:cNvSpPr/>
            <p:nvPr>
              <p:custDataLst>
                <p:tags r:id="rId23"/>
              </p:custDataLst>
            </p:nvPr>
          </p:nvSpPr>
          <p:spPr>
            <a:xfrm>
              <a:off x="3120" y="2881"/>
              <a:ext cx="336" cy="1"/>
            </a:xfrm>
            <a:prstGeom prst="line">
              <a:avLst/>
            </a:prstGeom>
            <a:ln w="25400" cap="flat" cmpd="sng">
              <a:solidFill>
                <a:schemeClr val="tx2"/>
              </a:solidFill>
              <a:prstDash val="solid"/>
              <a:headEnd type="none" w="med" len="med"/>
              <a:tailEnd type="stealth" w="med" len="med"/>
            </a:ln>
          </p:spPr>
        </p:sp>
        <p:sp>
          <p:nvSpPr>
            <p:cNvPr id="120853" name="Rectangle 21"/>
            <p:cNvSpPr/>
            <p:nvPr>
              <p:custDataLst>
                <p:tags r:id="rId24"/>
              </p:custDataLst>
            </p:nvPr>
          </p:nvSpPr>
          <p:spPr>
            <a:xfrm>
              <a:off x="3455" y="2688"/>
              <a:ext cx="386"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dirty="0">
                  <a:latin typeface="微软雅黑" panose="020B0503020204020204" pitchFamily="34" charset="-122"/>
                  <a:ea typeface="微软雅黑" panose="020B0503020204020204" pitchFamily="34" charset="-122"/>
                </a:rPr>
                <a:t>S</a:t>
              </a:r>
              <a:r>
                <a:rPr lang="en-US" altLang="zh-CN" sz="1800" baseline="-25000" dirty="0">
                  <a:latin typeface="微软雅黑" panose="020B0503020204020204" pitchFamily="34" charset="-122"/>
                  <a:ea typeface="微软雅黑" panose="020B0503020204020204" pitchFamily="34" charset="-122"/>
                </a:rPr>
                <a:t>3</a:t>
              </a:r>
            </a:p>
          </p:txBody>
        </p:sp>
        <p:sp>
          <p:nvSpPr>
            <p:cNvPr id="120854" name="Rectangle 22"/>
            <p:cNvSpPr/>
            <p:nvPr>
              <p:custDataLst>
                <p:tags r:id="rId25"/>
              </p:custDataLst>
            </p:nvPr>
          </p:nvSpPr>
          <p:spPr>
            <a:xfrm>
              <a:off x="3456" y="3025"/>
              <a:ext cx="33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dirty="0">
                  <a:latin typeface="微软雅黑" panose="020B0503020204020204" pitchFamily="34" charset="-122"/>
                  <a:ea typeface="微软雅黑" panose="020B0503020204020204" pitchFamily="34" charset="-122"/>
                </a:rPr>
                <a:t>Dt</a:t>
              </a:r>
            </a:p>
          </p:txBody>
        </p:sp>
        <p:sp>
          <p:nvSpPr>
            <p:cNvPr id="120855" name="Line 23"/>
            <p:cNvSpPr/>
            <p:nvPr>
              <p:custDataLst>
                <p:tags r:id="rId26"/>
              </p:custDataLst>
            </p:nvPr>
          </p:nvSpPr>
          <p:spPr>
            <a:xfrm>
              <a:off x="3840" y="2881"/>
              <a:ext cx="240" cy="1"/>
            </a:xfrm>
            <a:prstGeom prst="line">
              <a:avLst/>
            </a:prstGeom>
            <a:ln w="25400" cap="flat" cmpd="sng">
              <a:solidFill>
                <a:schemeClr val="tx2"/>
              </a:solidFill>
              <a:prstDash val="solid"/>
              <a:headEnd type="none" w="med" len="med"/>
              <a:tailEnd type="stealth" w="med" len="med"/>
            </a:ln>
          </p:spPr>
        </p:sp>
        <p:sp>
          <p:nvSpPr>
            <p:cNvPr id="120856" name="Rectangle 24"/>
            <p:cNvSpPr/>
            <p:nvPr>
              <p:custDataLst>
                <p:tags r:id="rId27"/>
              </p:custDataLst>
            </p:nvPr>
          </p:nvSpPr>
          <p:spPr>
            <a:xfrm>
              <a:off x="4079" y="2688"/>
              <a:ext cx="386"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dirty="0">
                  <a:latin typeface="微软雅黑" panose="020B0503020204020204" pitchFamily="34" charset="-122"/>
                  <a:ea typeface="微软雅黑" panose="020B0503020204020204" pitchFamily="34" charset="-122"/>
                </a:rPr>
                <a:t>S</a:t>
              </a:r>
              <a:r>
                <a:rPr lang="en-US" altLang="zh-CN" sz="1800" baseline="-25000" dirty="0">
                  <a:latin typeface="微软雅黑" panose="020B0503020204020204" pitchFamily="34" charset="-122"/>
                  <a:ea typeface="微软雅黑" panose="020B0503020204020204" pitchFamily="34" charset="-122"/>
                </a:rPr>
                <a:t>4</a:t>
              </a:r>
            </a:p>
          </p:txBody>
        </p:sp>
        <p:sp>
          <p:nvSpPr>
            <p:cNvPr id="120857" name="Rectangle 25"/>
            <p:cNvSpPr/>
            <p:nvPr>
              <p:custDataLst>
                <p:tags r:id="rId28"/>
              </p:custDataLst>
            </p:nvPr>
          </p:nvSpPr>
          <p:spPr>
            <a:xfrm>
              <a:off x="4080" y="3025"/>
              <a:ext cx="33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dirty="0">
                  <a:latin typeface="微软雅黑" panose="020B0503020204020204" pitchFamily="34" charset="-122"/>
                  <a:ea typeface="微软雅黑" panose="020B0503020204020204" pitchFamily="34" charset="-122"/>
                </a:rPr>
                <a:t>Dt</a:t>
              </a:r>
            </a:p>
          </p:txBody>
        </p:sp>
        <p:sp>
          <p:nvSpPr>
            <p:cNvPr id="120858" name="Rectangle 26"/>
            <p:cNvSpPr/>
            <p:nvPr>
              <p:custDataLst>
                <p:tags r:id="rId29"/>
              </p:custDataLst>
            </p:nvPr>
          </p:nvSpPr>
          <p:spPr>
            <a:xfrm>
              <a:off x="1535" y="2304"/>
              <a:ext cx="1730" cy="1058"/>
            </a:xfrm>
            <a:prstGeom prst="rect">
              <a:avLst/>
            </a:prstGeom>
            <a:noFill/>
            <a:ln w="25400" cap="flat" cmpd="sng">
              <a:solidFill>
                <a:schemeClr val="tx2"/>
              </a:solidFill>
              <a:prstDash val="lgDash"/>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endParaRPr lang="zh-CN" altLang="en-US" sz="1800" dirty="0">
                <a:latin typeface="微软雅黑" panose="020B0503020204020204" pitchFamily="34" charset="-122"/>
                <a:ea typeface="微软雅黑" panose="020B0503020204020204" pitchFamily="34" charset="-122"/>
              </a:endParaRPr>
            </a:p>
          </p:txBody>
        </p:sp>
        <p:sp>
          <p:nvSpPr>
            <p:cNvPr id="120859" name="Rectangle 27"/>
            <p:cNvSpPr/>
            <p:nvPr>
              <p:custDataLst>
                <p:tags r:id="rId30"/>
              </p:custDataLst>
            </p:nvPr>
          </p:nvSpPr>
          <p:spPr>
            <a:xfrm>
              <a:off x="1968" y="2305"/>
              <a:ext cx="81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dirty="0">
                  <a:latin typeface="微软雅黑" panose="020B0503020204020204" pitchFamily="34" charset="-122"/>
                  <a:ea typeface="微软雅黑" panose="020B0503020204020204" pitchFamily="34" charset="-122"/>
                </a:rPr>
                <a:t>S</a:t>
              </a:r>
              <a:r>
                <a:rPr lang="en-US" altLang="zh-CN" sz="1800" baseline="-25000" dirty="0">
                  <a:latin typeface="微软雅黑" panose="020B0503020204020204" pitchFamily="34" charset="-122"/>
                  <a:ea typeface="微软雅黑" panose="020B0503020204020204" pitchFamily="34" charset="-122"/>
                </a:rPr>
                <a:t>2</a:t>
              </a:r>
              <a:r>
                <a:rPr lang="en-US" altLang="zh-CN" sz="1800" dirty="0">
                  <a:latin typeface="微软雅黑" panose="020B0503020204020204" pitchFamily="34" charset="-122"/>
                  <a:ea typeface="微软雅黑" panose="020B0503020204020204" pitchFamily="34" charset="-122"/>
                </a:rPr>
                <a:t>(3Dt)</a:t>
              </a:r>
            </a:p>
          </p:txBody>
        </p:sp>
      </p:grpSp>
      <p:sp>
        <p:nvSpPr>
          <p:cNvPr id="2" name="TextBox 30"/>
          <p:cNvSpPr txBox="1"/>
          <p:nvPr>
            <p:custDataLst>
              <p:tags r:id="rId3"/>
            </p:custDataLst>
          </p:nvPr>
        </p:nvSpPr>
        <p:spPr>
          <a:xfrm>
            <a:off x="3023870" y="2016125"/>
            <a:ext cx="5021580" cy="1014730"/>
          </a:xfrm>
          <a:prstGeom prst="rect">
            <a:avLst/>
          </a:prstGeom>
          <a:noFill/>
        </p:spPr>
        <p:txBody>
          <a:bodyPr wrap="square" rtlCol="0">
            <a:spAutoFit/>
          </a:bodyPr>
          <a:lstStyle/>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解决瓶颈子过程的办法</a:t>
            </a:r>
          </a:p>
          <a:p>
            <a:pPr marL="730250" lvl="1"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方法1：将瓶颈子过程再细分。</a:t>
            </a:r>
          </a:p>
        </p:txBody>
      </p:sp>
      <p:grpSp>
        <p:nvGrpSpPr>
          <p:cNvPr id="31" name="组合 30"/>
          <p:cNvGrpSpPr/>
          <p:nvPr/>
        </p:nvGrpSpPr>
        <p:grpSpPr>
          <a:xfrm>
            <a:off x="1192530" y="1147445"/>
            <a:ext cx="9232900" cy="4991100"/>
            <a:chOff x="1833" y="1920"/>
            <a:chExt cx="15534" cy="8398"/>
          </a:xfrm>
        </p:grpSpPr>
        <p:sp>
          <p:nvSpPr>
            <p:cNvPr id="3" name="图文框 2"/>
            <p:cNvSpPr/>
            <p:nvPr>
              <p:custDataLst>
                <p:tags r:id="rId5"/>
              </p:custDataLst>
            </p:nvPr>
          </p:nvSpPr>
          <p:spPr>
            <a:xfrm>
              <a:off x="1833" y="2132"/>
              <a:ext cx="15534" cy="8187"/>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5" name="任意多边形: 形状 20"/>
            <p:cNvSpPr>
              <a:spLocks noChangeAspect="1"/>
            </p:cNvSpPr>
            <p:nvPr>
              <p:custDataLst>
                <p:tags r:id="rId6"/>
              </p:custDataLst>
            </p:nvPr>
          </p:nvSpPr>
          <p:spPr>
            <a:xfrm rot="10800000" flipH="1" flipV="1">
              <a:off x="2581"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6" name="任意多边形: 形状 19"/>
            <p:cNvSpPr>
              <a:spLocks noChangeAspect="1"/>
            </p:cNvSpPr>
            <p:nvPr>
              <p:custDataLst>
                <p:tags r:id="rId7"/>
              </p:custDataLst>
            </p:nvPr>
          </p:nvSpPr>
          <p:spPr>
            <a:xfrm rot="10800000" flipH="1" flipV="1">
              <a:off x="2332"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pic>
        <p:nvPicPr>
          <p:cNvPr id="42" name="图片 41" descr="微信截图_20240112211134"/>
          <p:cNvPicPr>
            <a:picLocks noChangeAspect="1"/>
          </p:cNvPicPr>
          <p:nvPr>
            <p:custDataLst>
              <p:tags r:id="rId4"/>
            </p:custDataLst>
          </p:nvPr>
        </p:nvPicPr>
        <p:blipFill>
          <a:blip r:embed="rId33"/>
          <a:stretch>
            <a:fillRect/>
          </a:stretch>
        </p:blipFill>
        <p:spPr>
          <a:xfrm>
            <a:off x="9227820" y="201295"/>
            <a:ext cx="1895475" cy="485775"/>
          </a:xfrm>
          <a:prstGeom prst="rect">
            <a:avLst/>
          </a:prstGeom>
        </p:spPr>
      </p:pic>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文本框 6"/>
          <p:cNvSpPr txBox="1"/>
          <p:nvPr>
            <p:custDataLst>
              <p:tags r:id="rId2"/>
            </p:custDataLst>
          </p:nvPr>
        </p:nvSpPr>
        <p:spPr>
          <a:xfrm>
            <a:off x="431964" y="-142977"/>
            <a:ext cx="10656242" cy="114625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（1）吞吐率（TP, Thoughput Rate） </a:t>
            </a:r>
          </a:p>
        </p:txBody>
      </p:sp>
      <p:sp>
        <p:nvSpPr>
          <p:cNvPr id="4" name="TextBox 30"/>
          <p:cNvSpPr txBox="1"/>
          <p:nvPr>
            <p:custDataLst>
              <p:tags r:id="rId3"/>
            </p:custDataLst>
          </p:nvPr>
        </p:nvSpPr>
        <p:spPr>
          <a:xfrm>
            <a:off x="1602126" y="1818258"/>
            <a:ext cx="8651903" cy="812803"/>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8" name="TextBox 30"/>
          <p:cNvSpPr txBox="1"/>
          <p:nvPr>
            <p:custDataLst>
              <p:tags r:id="rId4"/>
            </p:custDataLst>
          </p:nvPr>
        </p:nvSpPr>
        <p:spPr>
          <a:xfrm>
            <a:off x="2517161" y="1583055"/>
            <a:ext cx="8651903" cy="596878"/>
          </a:xfrm>
          <a:prstGeom prst="rect">
            <a:avLst/>
          </a:prstGeom>
          <a:noFill/>
        </p:spPr>
        <p:txBody>
          <a:bodyPr wrap="square" rtlCol="0">
            <a:normAutofit/>
          </a:bodyPr>
          <a:lstStyle/>
          <a:p>
            <a:pPr marL="0" indent="0">
              <a:lnSpc>
                <a:spcPct val="150000"/>
              </a:lnSpc>
              <a:spcBef>
                <a:spcPts val="200"/>
              </a:spcBef>
              <a:spcAft>
                <a:spcPts val="200"/>
              </a:spcAft>
              <a:buSzPct val="70000"/>
              <a:buNone/>
            </a:pPr>
            <a:r>
              <a:rPr lang="zh-CN" altLang="en-US" sz="2000" b="1" dirty="0">
                <a:solidFill>
                  <a:srgbClr val="0000CC"/>
                </a:solidFill>
                <a:latin typeface="Times New Roman" panose="02020603050405020304" pitchFamily="18" charset="0"/>
                <a:ea typeface="微软雅黑" panose="020B0503020204020204" pitchFamily="34" charset="-122"/>
                <a:sym typeface="+mn-ea"/>
              </a:rPr>
              <a:t>方法1：将瓶颈子过程再细分</a:t>
            </a:r>
          </a:p>
        </p:txBody>
      </p:sp>
      <p:sp>
        <p:nvSpPr>
          <p:cNvPr id="9" name="Line 4"/>
          <p:cNvSpPr/>
          <p:nvPr>
            <p:custDataLst>
              <p:tags r:id="rId5"/>
            </p:custDataLst>
          </p:nvPr>
        </p:nvSpPr>
        <p:spPr>
          <a:xfrm>
            <a:off x="2721853" y="5486850"/>
            <a:ext cx="6983112" cy="0"/>
          </a:xfrm>
          <a:prstGeom prst="line">
            <a:avLst/>
          </a:prstGeom>
          <a:ln w="9525" cap="flat" cmpd="sng">
            <a:solidFill>
              <a:schemeClr val="tx1"/>
            </a:solidFill>
            <a:prstDash val="solid"/>
            <a:headEnd type="none" w="med" len="med"/>
            <a:tailEnd type="triangle" w="med" len="med"/>
          </a:ln>
        </p:spPr>
      </p:sp>
      <p:sp>
        <p:nvSpPr>
          <p:cNvPr id="10" name="Line 5"/>
          <p:cNvSpPr/>
          <p:nvPr>
            <p:custDataLst>
              <p:tags r:id="rId6"/>
            </p:custDataLst>
          </p:nvPr>
        </p:nvSpPr>
        <p:spPr>
          <a:xfrm flipV="1">
            <a:off x="2721853" y="2370849"/>
            <a:ext cx="0" cy="3116001"/>
          </a:xfrm>
          <a:prstGeom prst="line">
            <a:avLst/>
          </a:prstGeom>
          <a:ln w="9525" cap="flat" cmpd="sng">
            <a:solidFill>
              <a:schemeClr val="tx1"/>
            </a:solidFill>
            <a:prstDash val="solid"/>
            <a:headEnd type="none" w="med" len="med"/>
            <a:tailEnd type="triangle" w="med" len="med"/>
          </a:ln>
        </p:spPr>
      </p:sp>
      <p:sp>
        <p:nvSpPr>
          <p:cNvPr id="11" name="Rectangle 6"/>
          <p:cNvSpPr/>
          <p:nvPr>
            <p:custDataLst>
              <p:tags r:id="rId7"/>
            </p:custDataLst>
          </p:nvPr>
        </p:nvSpPr>
        <p:spPr>
          <a:xfrm>
            <a:off x="2721853" y="5069909"/>
            <a:ext cx="345994"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a:t>
            </a:r>
          </a:p>
        </p:txBody>
      </p:sp>
      <p:sp>
        <p:nvSpPr>
          <p:cNvPr id="12" name="Rectangle 7"/>
          <p:cNvSpPr/>
          <p:nvPr>
            <p:custDataLst>
              <p:tags r:id="rId8"/>
            </p:custDataLst>
          </p:nvPr>
        </p:nvSpPr>
        <p:spPr>
          <a:xfrm>
            <a:off x="3067847" y="5069909"/>
            <a:ext cx="344452" cy="416941"/>
          </a:xfrm>
          <a:prstGeom prst="rect">
            <a:avLst/>
          </a:prstGeom>
          <a:noFill/>
          <a:ln w="9525" cap="flat" cmpd="sng">
            <a:solidFill>
              <a:schemeClr val="tx1"/>
            </a:solidFill>
            <a:prstDash val="solid"/>
            <a:miter/>
            <a:headEnd type="none" w="med" len="med"/>
            <a:tailEnd type="none" w="med" len="med"/>
          </a:ln>
        </p:spPr>
        <p:txBody>
          <a:bodyPr>
            <a:normAutofit fontScale="90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微软雅黑" panose="020B0503020204020204" pitchFamily="34" charset="-122"/>
            </a:endParaRPr>
          </a:p>
        </p:txBody>
      </p:sp>
      <p:sp>
        <p:nvSpPr>
          <p:cNvPr id="13" name="Rectangle 8"/>
          <p:cNvSpPr/>
          <p:nvPr>
            <p:custDataLst>
              <p:tags r:id="rId9"/>
            </p:custDataLst>
          </p:nvPr>
        </p:nvSpPr>
        <p:spPr>
          <a:xfrm>
            <a:off x="3412298" y="5069909"/>
            <a:ext cx="345994" cy="416941"/>
          </a:xfrm>
          <a:prstGeom prst="rect">
            <a:avLst/>
          </a:prstGeom>
          <a:noFill/>
          <a:ln w="9525" cap="flat" cmpd="sng">
            <a:solidFill>
              <a:schemeClr val="tx1"/>
            </a:solidFill>
            <a:prstDash val="solid"/>
            <a:miter/>
            <a:headEnd type="none" w="med" len="med"/>
            <a:tailEnd type="none" w="med" len="med"/>
          </a:ln>
        </p:spPr>
        <p:txBody>
          <a:bodyPr>
            <a:normAutofit fontScale="90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微软雅黑" panose="020B0503020204020204" pitchFamily="34" charset="-122"/>
            </a:endParaRPr>
          </a:p>
        </p:txBody>
      </p:sp>
      <p:sp>
        <p:nvSpPr>
          <p:cNvPr id="14" name="Rectangle 9"/>
          <p:cNvSpPr/>
          <p:nvPr>
            <p:custDataLst>
              <p:tags r:id="rId10"/>
            </p:custDataLst>
          </p:nvPr>
        </p:nvSpPr>
        <p:spPr>
          <a:xfrm>
            <a:off x="3758292" y="5069909"/>
            <a:ext cx="344452"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4</a:t>
            </a:r>
          </a:p>
        </p:txBody>
      </p:sp>
      <p:sp>
        <p:nvSpPr>
          <p:cNvPr id="15" name="Rectangle 10"/>
          <p:cNvSpPr/>
          <p:nvPr>
            <p:custDataLst>
              <p:tags r:id="rId11"/>
            </p:custDataLst>
          </p:nvPr>
        </p:nvSpPr>
        <p:spPr>
          <a:xfrm>
            <a:off x="4791133" y="5069909"/>
            <a:ext cx="344452"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7</a:t>
            </a:r>
          </a:p>
        </p:txBody>
      </p:sp>
      <p:sp>
        <p:nvSpPr>
          <p:cNvPr id="16" name="Rectangle 11"/>
          <p:cNvSpPr/>
          <p:nvPr>
            <p:custDataLst>
              <p:tags r:id="rId12"/>
            </p:custDataLst>
          </p:nvPr>
        </p:nvSpPr>
        <p:spPr>
          <a:xfrm>
            <a:off x="4102744" y="5069909"/>
            <a:ext cx="688903" cy="416941"/>
          </a:xfrm>
          <a:prstGeom prst="rect">
            <a:avLst/>
          </a:prstGeom>
          <a:noFill/>
          <a:ln w="9525" cap="flat" cmpd="sng">
            <a:solidFill>
              <a:schemeClr val="tx1"/>
            </a:solidFill>
            <a:prstDash val="solid"/>
            <a:miter/>
            <a:headEnd type="none" w="med" len="med"/>
            <a:tailEnd type="none" w="med" len="med"/>
          </a:ln>
        </p:spPr>
        <p:txBody>
          <a:bodyPr>
            <a:normAutofit fontScale="90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微软雅黑" panose="020B0503020204020204" pitchFamily="34" charset="-122"/>
            </a:endParaRPr>
          </a:p>
        </p:txBody>
      </p:sp>
      <p:sp>
        <p:nvSpPr>
          <p:cNvPr id="17" name="Rectangle 12"/>
          <p:cNvSpPr/>
          <p:nvPr>
            <p:custDataLst>
              <p:tags r:id="rId13"/>
            </p:custDataLst>
          </p:nvPr>
        </p:nvSpPr>
        <p:spPr>
          <a:xfrm>
            <a:off x="5826030" y="5069909"/>
            <a:ext cx="345994"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10</a:t>
            </a:r>
          </a:p>
        </p:txBody>
      </p:sp>
      <p:sp>
        <p:nvSpPr>
          <p:cNvPr id="18" name="Rectangle 13"/>
          <p:cNvSpPr/>
          <p:nvPr>
            <p:custDataLst>
              <p:tags r:id="rId14"/>
            </p:custDataLst>
          </p:nvPr>
        </p:nvSpPr>
        <p:spPr>
          <a:xfrm>
            <a:off x="5135584" y="5069909"/>
            <a:ext cx="690445"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endParaRPr lang="zh-CN" altLang="en-US" sz="2000" b="0" dirty="0">
              <a:latin typeface="Times New Roman" panose="02020603050405020304" pitchFamily="18" charset="0"/>
              <a:ea typeface="微软雅黑" panose="020B0503020204020204" pitchFamily="34" charset="-122"/>
            </a:endParaRPr>
          </a:p>
        </p:txBody>
      </p:sp>
      <p:sp>
        <p:nvSpPr>
          <p:cNvPr id="19" name="Rectangle 14"/>
          <p:cNvSpPr/>
          <p:nvPr>
            <p:custDataLst>
              <p:tags r:id="rId15"/>
            </p:custDataLst>
          </p:nvPr>
        </p:nvSpPr>
        <p:spPr>
          <a:xfrm>
            <a:off x="3412298" y="4653997"/>
            <a:ext cx="690445" cy="415912"/>
          </a:xfrm>
          <a:prstGeom prst="rect">
            <a:avLst/>
          </a:prstGeom>
          <a:noFill/>
          <a:ln w="9525" cap="flat" cmpd="sng">
            <a:solidFill>
              <a:schemeClr val="tx1"/>
            </a:solidFill>
            <a:prstDash val="solid"/>
            <a:miter/>
            <a:headEnd type="none" w="med" len="med"/>
            <a:tailEnd type="none" w="med" len="med"/>
          </a:ln>
        </p:spPr>
        <p:txBody>
          <a:bodyPr>
            <a:normAutofit fontScale="90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微软雅黑" panose="020B0503020204020204" pitchFamily="34" charset="-122"/>
            </a:endParaRPr>
          </a:p>
        </p:txBody>
      </p:sp>
      <p:sp>
        <p:nvSpPr>
          <p:cNvPr id="20" name="Rectangle 15"/>
          <p:cNvSpPr/>
          <p:nvPr>
            <p:custDataLst>
              <p:tags r:id="rId16"/>
            </p:custDataLst>
          </p:nvPr>
        </p:nvSpPr>
        <p:spPr>
          <a:xfrm>
            <a:off x="4445139" y="4653997"/>
            <a:ext cx="690445" cy="415912"/>
          </a:xfrm>
          <a:prstGeom prst="rect">
            <a:avLst/>
          </a:prstGeom>
          <a:noFill/>
          <a:ln w="9525" cap="flat" cmpd="sng">
            <a:solidFill>
              <a:schemeClr val="tx1"/>
            </a:solidFill>
            <a:prstDash val="solid"/>
            <a:miter/>
            <a:headEnd type="none" w="med" len="med"/>
            <a:tailEnd type="none" w="med" len="med"/>
          </a:ln>
        </p:spPr>
        <p:txBody>
          <a:bodyPr>
            <a:normAutofit fontScale="90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微软雅黑" panose="020B0503020204020204" pitchFamily="34" charset="-122"/>
            </a:endParaRPr>
          </a:p>
        </p:txBody>
      </p:sp>
      <p:sp>
        <p:nvSpPr>
          <p:cNvPr id="21" name="Rectangle 16"/>
          <p:cNvSpPr/>
          <p:nvPr>
            <p:custDataLst>
              <p:tags r:id="rId17"/>
            </p:custDataLst>
          </p:nvPr>
        </p:nvSpPr>
        <p:spPr>
          <a:xfrm>
            <a:off x="5481578" y="4653997"/>
            <a:ext cx="690445" cy="415912"/>
          </a:xfrm>
          <a:prstGeom prst="rect">
            <a:avLst/>
          </a:prstGeom>
          <a:noFill/>
          <a:ln w="9525" cap="flat" cmpd="sng">
            <a:solidFill>
              <a:schemeClr val="tx1"/>
            </a:solidFill>
            <a:prstDash val="solid"/>
            <a:miter/>
            <a:headEnd type="none" w="med" len="med"/>
            <a:tailEnd type="none" w="med" len="med"/>
          </a:ln>
        </p:spPr>
        <p:txBody>
          <a:bodyPr>
            <a:normAutofit fontScale="90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微软雅黑" panose="020B0503020204020204" pitchFamily="34" charset="-122"/>
            </a:endParaRPr>
          </a:p>
        </p:txBody>
      </p:sp>
      <p:sp>
        <p:nvSpPr>
          <p:cNvPr id="22" name="Rectangle 17"/>
          <p:cNvSpPr/>
          <p:nvPr>
            <p:custDataLst>
              <p:tags r:id="rId18"/>
            </p:custDataLst>
          </p:nvPr>
        </p:nvSpPr>
        <p:spPr>
          <a:xfrm>
            <a:off x="3067847" y="4653997"/>
            <a:ext cx="344452"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a:t>
            </a:r>
          </a:p>
        </p:txBody>
      </p:sp>
      <p:sp>
        <p:nvSpPr>
          <p:cNvPr id="23" name="Rectangle 18"/>
          <p:cNvSpPr/>
          <p:nvPr>
            <p:custDataLst>
              <p:tags r:id="rId19"/>
            </p:custDataLst>
          </p:nvPr>
        </p:nvSpPr>
        <p:spPr>
          <a:xfrm>
            <a:off x="4102744" y="4653997"/>
            <a:ext cx="342909"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4</a:t>
            </a:r>
          </a:p>
        </p:txBody>
      </p:sp>
      <p:sp>
        <p:nvSpPr>
          <p:cNvPr id="24" name="Rectangle 19"/>
          <p:cNvSpPr/>
          <p:nvPr>
            <p:custDataLst>
              <p:tags r:id="rId20"/>
            </p:custDataLst>
          </p:nvPr>
        </p:nvSpPr>
        <p:spPr>
          <a:xfrm>
            <a:off x="5135584" y="4653997"/>
            <a:ext cx="345994"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7</a:t>
            </a:r>
          </a:p>
        </p:txBody>
      </p:sp>
      <p:sp>
        <p:nvSpPr>
          <p:cNvPr id="25" name="Rectangle 20"/>
          <p:cNvSpPr/>
          <p:nvPr>
            <p:custDataLst>
              <p:tags r:id="rId21"/>
            </p:custDataLst>
          </p:nvPr>
        </p:nvSpPr>
        <p:spPr>
          <a:xfrm>
            <a:off x="6172023" y="4653997"/>
            <a:ext cx="342909"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10</a:t>
            </a:r>
          </a:p>
        </p:txBody>
      </p:sp>
      <p:sp>
        <p:nvSpPr>
          <p:cNvPr id="26" name="Text Box 21"/>
          <p:cNvSpPr txBox="1"/>
          <p:nvPr>
            <p:custDataLst>
              <p:tags r:id="rId22"/>
            </p:custDataLst>
          </p:nvPr>
        </p:nvSpPr>
        <p:spPr>
          <a:xfrm>
            <a:off x="2233891" y="2051220"/>
            <a:ext cx="326972" cy="322859"/>
          </a:xfrm>
          <a:prstGeom prst="rect">
            <a:avLst/>
          </a:prstGeom>
          <a:noFill/>
          <a:ln w="9525">
            <a:noFill/>
          </a:ln>
        </p:spPr>
        <p:txBody>
          <a:bodyPr wrap="square">
            <a:normAutofit fontScale="8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S</a:t>
            </a:r>
          </a:p>
        </p:txBody>
      </p:sp>
      <p:sp>
        <p:nvSpPr>
          <p:cNvPr id="27" name="Line 22"/>
          <p:cNvSpPr/>
          <p:nvPr>
            <p:custDataLst>
              <p:tags r:id="rId23"/>
            </p:custDataLst>
          </p:nvPr>
        </p:nvSpPr>
        <p:spPr>
          <a:xfrm>
            <a:off x="2721853" y="4653997"/>
            <a:ext cx="85856" cy="0"/>
          </a:xfrm>
          <a:prstGeom prst="line">
            <a:avLst/>
          </a:prstGeom>
          <a:ln w="9525" cap="flat" cmpd="sng">
            <a:solidFill>
              <a:schemeClr val="tx1"/>
            </a:solidFill>
            <a:prstDash val="solid"/>
            <a:headEnd type="none" w="med" len="med"/>
            <a:tailEnd type="none" w="med" len="med"/>
          </a:ln>
        </p:spPr>
      </p:sp>
      <p:sp>
        <p:nvSpPr>
          <p:cNvPr id="28" name="Line 23"/>
          <p:cNvSpPr/>
          <p:nvPr>
            <p:custDataLst>
              <p:tags r:id="rId24"/>
            </p:custDataLst>
          </p:nvPr>
        </p:nvSpPr>
        <p:spPr>
          <a:xfrm>
            <a:off x="2721853" y="4239627"/>
            <a:ext cx="85856" cy="0"/>
          </a:xfrm>
          <a:prstGeom prst="line">
            <a:avLst/>
          </a:prstGeom>
          <a:ln w="9525" cap="flat" cmpd="sng">
            <a:solidFill>
              <a:schemeClr val="tx1"/>
            </a:solidFill>
            <a:prstDash val="solid"/>
            <a:headEnd type="none" w="med" len="med"/>
            <a:tailEnd type="none" w="med" len="med"/>
          </a:ln>
        </p:spPr>
      </p:sp>
      <p:sp>
        <p:nvSpPr>
          <p:cNvPr id="29" name="Line 24"/>
          <p:cNvSpPr/>
          <p:nvPr>
            <p:custDataLst>
              <p:tags r:id="rId25"/>
            </p:custDataLst>
          </p:nvPr>
        </p:nvSpPr>
        <p:spPr>
          <a:xfrm>
            <a:off x="2721853" y="3825257"/>
            <a:ext cx="85856" cy="0"/>
          </a:xfrm>
          <a:prstGeom prst="line">
            <a:avLst/>
          </a:prstGeom>
          <a:ln w="9525" cap="flat" cmpd="sng">
            <a:solidFill>
              <a:schemeClr val="tx1"/>
            </a:solidFill>
            <a:prstDash val="solid"/>
            <a:headEnd type="none" w="med" len="med"/>
            <a:tailEnd type="none" w="med" len="med"/>
          </a:ln>
        </p:spPr>
      </p:sp>
      <p:sp>
        <p:nvSpPr>
          <p:cNvPr id="30" name="Text Box 25"/>
          <p:cNvSpPr txBox="1"/>
          <p:nvPr>
            <p:custDataLst>
              <p:tags r:id="rId26"/>
            </p:custDataLst>
          </p:nvPr>
        </p:nvSpPr>
        <p:spPr>
          <a:xfrm>
            <a:off x="2248361" y="3720893"/>
            <a:ext cx="503825" cy="322859"/>
          </a:xfrm>
          <a:prstGeom prst="rect">
            <a:avLst/>
          </a:prstGeom>
          <a:noFill/>
          <a:ln w="9525">
            <a:noFill/>
          </a:ln>
        </p:spPr>
        <p:txBody>
          <a:bodyPr wrap="square">
            <a:normAutofit fontScale="8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zh-CN" altLang="en-US" sz="2000" b="0" dirty="0">
                <a:solidFill>
                  <a:srgbClr val="000000"/>
                </a:solidFill>
                <a:latin typeface="Times New Roman" panose="02020603050405020304" pitchFamily="18" charset="0"/>
                <a:ea typeface="微软雅黑" panose="020B0503020204020204" pitchFamily="34" charset="-122"/>
              </a:rPr>
              <a:t> </a:t>
            </a:r>
            <a:r>
              <a:rPr lang="en-US" altLang="zh-CN" sz="2000" b="0" dirty="0">
                <a:solidFill>
                  <a:srgbClr val="000000"/>
                </a:solidFill>
                <a:latin typeface="Times New Roman" panose="02020603050405020304" pitchFamily="18" charset="0"/>
                <a:ea typeface="微软雅黑" panose="020B0503020204020204" pitchFamily="34" charset="-122"/>
              </a:rPr>
              <a:t>s</a:t>
            </a:r>
            <a:r>
              <a:rPr lang="en-US" altLang="zh-CN" sz="1200" b="0" dirty="0">
                <a:solidFill>
                  <a:srgbClr val="000000"/>
                </a:solidFill>
                <a:latin typeface="Times New Roman" panose="02020603050405020304" pitchFamily="18" charset="0"/>
                <a:ea typeface="微软雅黑" panose="020B0503020204020204" pitchFamily="34" charset="-122"/>
              </a:rPr>
              <a:t>23</a:t>
            </a:r>
          </a:p>
        </p:txBody>
      </p:sp>
      <p:sp>
        <p:nvSpPr>
          <p:cNvPr id="32" name="Text Box 26"/>
          <p:cNvSpPr txBox="1"/>
          <p:nvPr>
            <p:custDataLst>
              <p:tags r:id="rId27"/>
            </p:custDataLst>
          </p:nvPr>
        </p:nvSpPr>
        <p:spPr>
          <a:xfrm>
            <a:off x="2248361" y="4135263"/>
            <a:ext cx="503825" cy="322859"/>
          </a:xfrm>
          <a:prstGeom prst="rect">
            <a:avLst/>
          </a:prstGeom>
          <a:noFill/>
          <a:ln w="9525">
            <a:noFill/>
          </a:ln>
        </p:spPr>
        <p:txBody>
          <a:bodyPr wrap="square">
            <a:normAutofit fontScale="8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zh-CN" altLang="en-US" sz="2000" b="0" dirty="0">
                <a:solidFill>
                  <a:srgbClr val="000000"/>
                </a:solidFill>
                <a:latin typeface="Times New Roman" panose="02020603050405020304" pitchFamily="18" charset="0"/>
                <a:ea typeface="微软雅黑" panose="020B0503020204020204" pitchFamily="34" charset="-122"/>
              </a:rPr>
              <a:t> </a:t>
            </a:r>
            <a:r>
              <a:rPr lang="en-US" altLang="zh-CN" sz="2000" b="0" dirty="0">
                <a:solidFill>
                  <a:srgbClr val="000000"/>
                </a:solidFill>
                <a:latin typeface="Times New Roman" panose="02020603050405020304" pitchFamily="18" charset="0"/>
                <a:ea typeface="微软雅黑" panose="020B0503020204020204" pitchFamily="34" charset="-122"/>
              </a:rPr>
              <a:t>s</a:t>
            </a:r>
            <a:r>
              <a:rPr lang="en-US" altLang="zh-CN" sz="1200" b="0" dirty="0">
                <a:solidFill>
                  <a:srgbClr val="000000"/>
                </a:solidFill>
                <a:latin typeface="Times New Roman" panose="02020603050405020304" pitchFamily="18" charset="0"/>
                <a:ea typeface="微软雅黑" panose="020B0503020204020204" pitchFamily="34" charset="-122"/>
              </a:rPr>
              <a:t>22</a:t>
            </a:r>
          </a:p>
        </p:txBody>
      </p:sp>
      <p:sp>
        <p:nvSpPr>
          <p:cNvPr id="33" name="Text Box 27"/>
          <p:cNvSpPr txBox="1"/>
          <p:nvPr>
            <p:custDataLst>
              <p:tags r:id="rId28"/>
            </p:custDataLst>
          </p:nvPr>
        </p:nvSpPr>
        <p:spPr>
          <a:xfrm>
            <a:off x="2248361" y="4551175"/>
            <a:ext cx="503825" cy="322859"/>
          </a:xfrm>
          <a:prstGeom prst="rect">
            <a:avLst/>
          </a:prstGeom>
          <a:noFill/>
          <a:ln w="9525">
            <a:noFill/>
          </a:ln>
        </p:spPr>
        <p:txBody>
          <a:bodyPr wrap="square">
            <a:normAutofit fontScale="8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zh-CN" altLang="en-US" sz="2000" b="0" dirty="0">
                <a:solidFill>
                  <a:srgbClr val="000000"/>
                </a:solidFill>
                <a:latin typeface="Times New Roman" panose="02020603050405020304" pitchFamily="18" charset="0"/>
                <a:ea typeface="微软雅黑" panose="020B0503020204020204" pitchFamily="34" charset="-122"/>
              </a:rPr>
              <a:t> </a:t>
            </a:r>
            <a:r>
              <a:rPr lang="en-US" altLang="zh-CN" sz="2000" b="0" dirty="0">
                <a:solidFill>
                  <a:srgbClr val="000000"/>
                </a:solidFill>
                <a:latin typeface="Times New Roman" panose="02020603050405020304" pitchFamily="18" charset="0"/>
                <a:ea typeface="微软雅黑" panose="020B0503020204020204" pitchFamily="34" charset="-122"/>
              </a:rPr>
              <a:t>s</a:t>
            </a:r>
            <a:r>
              <a:rPr lang="en-US" altLang="zh-CN" sz="1200" b="0" dirty="0">
                <a:solidFill>
                  <a:srgbClr val="000000"/>
                </a:solidFill>
                <a:latin typeface="Times New Roman" panose="02020603050405020304" pitchFamily="18" charset="0"/>
                <a:ea typeface="微软雅黑" panose="020B0503020204020204" pitchFamily="34" charset="-122"/>
              </a:rPr>
              <a:t>21</a:t>
            </a:r>
          </a:p>
        </p:txBody>
      </p:sp>
      <p:sp>
        <p:nvSpPr>
          <p:cNvPr id="34" name="Text Box 28"/>
          <p:cNvSpPr txBox="1"/>
          <p:nvPr>
            <p:custDataLst>
              <p:tags r:id="rId29"/>
            </p:custDataLst>
          </p:nvPr>
        </p:nvSpPr>
        <p:spPr>
          <a:xfrm>
            <a:off x="2288461" y="4965545"/>
            <a:ext cx="424138" cy="322859"/>
          </a:xfrm>
          <a:prstGeom prst="rect">
            <a:avLst/>
          </a:prstGeom>
          <a:noFill/>
          <a:ln w="9525">
            <a:noFill/>
          </a:ln>
        </p:spPr>
        <p:txBody>
          <a:bodyPr wrap="square">
            <a:normAutofit fontScale="8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zh-CN" altLang="en-US" sz="2000" b="0" dirty="0">
                <a:solidFill>
                  <a:srgbClr val="000000"/>
                </a:solidFill>
                <a:latin typeface="Times New Roman" panose="02020603050405020304" pitchFamily="18" charset="0"/>
                <a:ea typeface="微软雅黑" panose="020B0503020204020204" pitchFamily="34" charset="-122"/>
              </a:rPr>
              <a:t> </a:t>
            </a:r>
            <a:r>
              <a:rPr lang="en-US" altLang="zh-CN" sz="2000" b="0" dirty="0">
                <a:solidFill>
                  <a:srgbClr val="000000"/>
                </a:solidFill>
                <a:latin typeface="Times New Roman" panose="02020603050405020304" pitchFamily="18" charset="0"/>
                <a:ea typeface="微软雅黑" panose="020B0503020204020204" pitchFamily="34" charset="-122"/>
              </a:rPr>
              <a:t>s</a:t>
            </a:r>
            <a:r>
              <a:rPr lang="en-US" altLang="zh-CN" sz="1200" b="0" dirty="0">
                <a:solidFill>
                  <a:srgbClr val="000000"/>
                </a:solidFill>
                <a:latin typeface="Times New Roman" panose="02020603050405020304" pitchFamily="18" charset="0"/>
                <a:ea typeface="微软雅黑" panose="020B0503020204020204" pitchFamily="34" charset="-122"/>
              </a:rPr>
              <a:t>1</a:t>
            </a:r>
          </a:p>
        </p:txBody>
      </p:sp>
      <p:sp>
        <p:nvSpPr>
          <p:cNvPr id="35" name="Text Box 29"/>
          <p:cNvSpPr txBox="1"/>
          <p:nvPr>
            <p:custDataLst>
              <p:tags r:id="rId30"/>
            </p:custDataLst>
          </p:nvPr>
        </p:nvSpPr>
        <p:spPr>
          <a:xfrm>
            <a:off x="2946518" y="5444179"/>
            <a:ext cx="331599" cy="322859"/>
          </a:xfrm>
          <a:prstGeom prst="rect">
            <a:avLst/>
          </a:prstGeom>
          <a:noFill/>
          <a:ln w="9525">
            <a:noFill/>
          </a:ln>
        </p:spPr>
        <p:txBody>
          <a:bodyPr wrap="square">
            <a:normAutofit fontScale="8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t</a:t>
            </a:r>
            <a:r>
              <a:rPr lang="en-US" altLang="zh-CN" sz="1200" b="0" dirty="0">
                <a:solidFill>
                  <a:srgbClr val="000000"/>
                </a:solidFill>
                <a:latin typeface="Times New Roman" panose="02020603050405020304" pitchFamily="18" charset="0"/>
                <a:ea typeface="微软雅黑" panose="020B0503020204020204" pitchFamily="34" charset="-122"/>
              </a:rPr>
              <a:t>1</a:t>
            </a:r>
          </a:p>
        </p:txBody>
      </p:sp>
      <p:sp>
        <p:nvSpPr>
          <p:cNvPr id="36" name="Line 30"/>
          <p:cNvSpPr/>
          <p:nvPr>
            <p:custDataLst>
              <p:tags r:id="rId31"/>
            </p:custDataLst>
          </p:nvPr>
        </p:nvSpPr>
        <p:spPr>
          <a:xfrm flipV="1">
            <a:off x="6860926" y="5382486"/>
            <a:ext cx="0" cy="104364"/>
          </a:xfrm>
          <a:prstGeom prst="line">
            <a:avLst/>
          </a:prstGeom>
          <a:ln w="9525" cap="flat" cmpd="sng">
            <a:solidFill>
              <a:schemeClr val="tx1"/>
            </a:solidFill>
            <a:prstDash val="solid"/>
            <a:headEnd type="none" w="med" len="med"/>
            <a:tailEnd type="none" w="med" len="med"/>
          </a:ln>
        </p:spPr>
      </p:sp>
      <p:sp>
        <p:nvSpPr>
          <p:cNvPr id="37" name="Line 31"/>
          <p:cNvSpPr/>
          <p:nvPr>
            <p:custDataLst>
              <p:tags r:id="rId32"/>
            </p:custDataLst>
          </p:nvPr>
        </p:nvSpPr>
        <p:spPr>
          <a:xfrm flipV="1">
            <a:off x="7204864" y="5382486"/>
            <a:ext cx="0" cy="104364"/>
          </a:xfrm>
          <a:prstGeom prst="line">
            <a:avLst/>
          </a:prstGeom>
          <a:ln w="9525" cap="flat" cmpd="sng">
            <a:solidFill>
              <a:schemeClr val="tx1"/>
            </a:solidFill>
            <a:prstDash val="solid"/>
            <a:headEnd type="none" w="med" len="med"/>
            <a:tailEnd type="none" w="med" len="med"/>
          </a:ln>
        </p:spPr>
      </p:sp>
      <p:sp>
        <p:nvSpPr>
          <p:cNvPr id="38" name="Line 32"/>
          <p:cNvSpPr/>
          <p:nvPr>
            <p:custDataLst>
              <p:tags r:id="rId33"/>
            </p:custDataLst>
          </p:nvPr>
        </p:nvSpPr>
        <p:spPr>
          <a:xfrm flipV="1">
            <a:off x="7549315" y="5382486"/>
            <a:ext cx="0" cy="104364"/>
          </a:xfrm>
          <a:prstGeom prst="line">
            <a:avLst/>
          </a:prstGeom>
          <a:ln w="9525" cap="flat" cmpd="sng">
            <a:solidFill>
              <a:schemeClr val="tx1"/>
            </a:solidFill>
            <a:prstDash val="solid"/>
            <a:headEnd type="none" w="med" len="med"/>
            <a:tailEnd type="none" w="med" len="med"/>
          </a:ln>
        </p:spPr>
      </p:sp>
      <p:sp>
        <p:nvSpPr>
          <p:cNvPr id="39" name="Line 33"/>
          <p:cNvSpPr/>
          <p:nvPr>
            <p:custDataLst>
              <p:tags r:id="rId34"/>
            </p:custDataLst>
          </p:nvPr>
        </p:nvSpPr>
        <p:spPr>
          <a:xfrm flipV="1">
            <a:off x="7895309" y="5382486"/>
            <a:ext cx="0" cy="104364"/>
          </a:xfrm>
          <a:prstGeom prst="line">
            <a:avLst/>
          </a:prstGeom>
          <a:ln w="9525" cap="flat" cmpd="sng">
            <a:solidFill>
              <a:schemeClr val="tx1"/>
            </a:solidFill>
            <a:prstDash val="solid"/>
            <a:headEnd type="none" w="med" len="med"/>
            <a:tailEnd type="none" w="med" len="med"/>
          </a:ln>
        </p:spPr>
      </p:sp>
      <p:sp>
        <p:nvSpPr>
          <p:cNvPr id="40" name="Text Box 34"/>
          <p:cNvSpPr txBox="1"/>
          <p:nvPr>
            <p:custDataLst>
              <p:tags r:id="rId35"/>
            </p:custDataLst>
          </p:nvPr>
        </p:nvSpPr>
        <p:spPr>
          <a:xfrm>
            <a:off x="6688701" y="5360893"/>
            <a:ext cx="408201" cy="322859"/>
          </a:xfrm>
          <a:prstGeom prst="rect">
            <a:avLst/>
          </a:prstGeom>
          <a:noFill/>
          <a:ln w="9525">
            <a:noFill/>
          </a:ln>
        </p:spPr>
        <p:txBody>
          <a:bodyPr wrap="square">
            <a:normAutofit fontScale="8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t</a:t>
            </a:r>
            <a:r>
              <a:rPr lang="en-US" altLang="zh-CN" sz="1200" b="0" dirty="0">
                <a:solidFill>
                  <a:srgbClr val="000000"/>
                </a:solidFill>
                <a:latin typeface="Times New Roman" panose="02020603050405020304" pitchFamily="18" charset="0"/>
                <a:ea typeface="微软雅黑" panose="020B0503020204020204" pitchFamily="34" charset="-122"/>
              </a:rPr>
              <a:t>12</a:t>
            </a:r>
          </a:p>
        </p:txBody>
      </p:sp>
      <p:sp>
        <p:nvSpPr>
          <p:cNvPr id="41" name="Text Box 35"/>
          <p:cNvSpPr txBox="1"/>
          <p:nvPr>
            <p:custDataLst>
              <p:tags r:id="rId36"/>
            </p:custDataLst>
          </p:nvPr>
        </p:nvSpPr>
        <p:spPr>
          <a:xfrm>
            <a:off x="8383197" y="5382486"/>
            <a:ext cx="408201" cy="322859"/>
          </a:xfrm>
          <a:prstGeom prst="rect">
            <a:avLst/>
          </a:prstGeom>
          <a:noFill/>
          <a:ln w="9525">
            <a:noFill/>
          </a:ln>
        </p:spPr>
        <p:txBody>
          <a:bodyPr wrap="square">
            <a:normAutofit fontScale="8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t</a:t>
            </a:r>
            <a:r>
              <a:rPr lang="en-US" altLang="zh-CN" sz="1200" b="0" dirty="0">
                <a:solidFill>
                  <a:srgbClr val="000000"/>
                </a:solidFill>
                <a:latin typeface="Times New Roman" panose="02020603050405020304" pitchFamily="18" charset="0"/>
                <a:ea typeface="微软雅黑" panose="020B0503020204020204" pitchFamily="34" charset="-122"/>
              </a:rPr>
              <a:t>17</a:t>
            </a:r>
          </a:p>
        </p:txBody>
      </p:sp>
      <p:sp>
        <p:nvSpPr>
          <p:cNvPr id="42" name="Text Box 36"/>
          <p:cNvSpPr txBox="1"/>
          <p:nvPr>
            <p:custDataLst>
              <p:tags r:id="rId37"/>
            </p:custDataLst>
          </p:nvPr>
        </p:nvSpPr>
        <p:spPr>
          <a:xfrm>
            <a:off x="9320927" y="5463715"/>
            <a:ext cx="341367" cy="322859"/>
          </a:xfrm>
          <a:prstGeom prst="rect">
            <a:avLst/>
          </a:prstGeom>
          <a:noFill/>
          <a:ln w="9525">
            <a:noFill/>
          </a:ln>
        </p:spPr>
        <p:txBody>
          <a:bodyPr wrap="square">
            <a:normAutofit fontScale="8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T</a:t>
            </a:r>
          </a:p>
        </p:txBody>
      </p:sp>
      <p:sp>
        <p:nvSpPr>
          <p:cNvPr id="43" name="Line 37"/>
          <p:cNvSpPr/>
          <p:nvPr>
            <p:custDataLst>
              <p:tags r:id="rId38"/>
            </p:custDataLst>
          </p:nvPr>
        </p:nvSpPr>
        <p:spPr>
          <a:xfrm>
            <a:off x="2721853" y="3409344"/>
            <a:ext cx="85856" cy="0"/>
          </a:xfrm>
          <a:prstGeom prst="line">
            <a:avLst/>
          </a:prstGeom>
          <a:ln w="9525" cap="flat" cmpd="sng">
            <a:solidFill>
              <a:schemeClr val="tx1"/>
            </a:solidFill>
            <a:prstDash val="solid"/>
            <a:headEnd type="none" w="med" len="med"/>
            <a:tailEnd type="none" w="med" len="med"/>
          </a:ln>
        </p:spPr>
      </p:sp>
      <p:sp>
        <p:nvSpPr>
          <p:cNvPr id="44" name="Line 38"/>
          <p:cNvSpPr/>
          <p:nvPr>
            <p:custDataLst>
              <p:tags r:id="rId39"/>
            </p:custDataLst>
          </p:nvPr>
        </p:nvSpPr>
        <p:spPr>
          <a:xfrm>
            <a:off x="2721853" y="2992404"/>
            <a:ext cx="85856" cy="0"/>
          </a:xfrm>
          <a:prstGeom prst="line">
            <a:avLst/>
          </a:prstGeom>
          <a:ln w="9525" cap="flat" cmpd="sng">
            <a:solidFill>
              <a:schemeClr val="tx1"/>
            </a:solidFill>
            <a:prstDash val="solid"/>
            <a:headEnd type="none" w="med" len="med"/>
            <a:tailEnd type="none" w="med" len="med"/>
          </a:ln>
        </p:spPr>
      </p:sp>
      <p:sp>
        <p:nvSpPr>
          <p:cNvPr id="45" name="Text Box 39"/>
          <p:cNvSpPr txBox="1"/>
          <p:nvPr>
            <p:custDataLst>
              <p:tags r:id="rId40"/>
            </p:custDataLst>
          </p:nvPr>
        </p:nvSpPr>
        <p:spPr>
          <a:xfrm>
            <a:off x="2286405" y="3306523"/>
            <a:ext cx="427223" cy="322859"/>
          </a:xfrm>
          <a:prstGeom prst="rect">
            <a:avLst/>
          </a:prstGeom>
          <a:noFill/>
          <a:ln w="9525">
            <a:noFill/>
          </a:ln>
        </p:spPr>
        <p:txBody>
          <a:bodyPr wrap="square">
            <a:normAutofit fontScale="8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zh-CN" altLang="en-US" sz="2000" b="0" dirty="0">
                <a:solidFill>
                  <a:srgbClr val="000000"/>
                </a:solidFill>
                <a:latin typeface="Times New Roman" panose="02020603050405020304" pitchFamily="18" charset="0"/>
                <a:ea typeface="微软雅黑" panose="020B0503020204020204" pitchFamily="34" charset="-122"/>
              </a:rPr>
              <a:t> </a:t>
            </a:r>
            <a:r>
              <a:rPr lang="en-US" altLang="zh-CN" sz="2000" b="0" dirty="0">
                <a:solidFill>
                  <a:srgbClr val="000000"/>
                </a:solidFill>
                <a:latin typeface="Times New Roman" panose="02020603050405020304" pitchFamily="18" charset="0"/>
                <a:ea typeface="微软雅黑" panose="020B0503020204020204" pitchFamily="34" charset="-122"/>
              </a:rPr>
              <a:t>s</a:t>
            </a:r>
            <a:r>
              <a:rPr lang="en-US" altLang="zh-CN" sz="1200" b="0" dirty="0">
                <a:solidFill>
                  <a:srgbClr val="000000"/>
                </a:solidFill>
                <a:latin typeface="Times New Roman" panose="02020603050405020304" pitchFamily="18" charset="0"/>
                <a:ea typeface="微软雅黑" panose="020B0503020204020204" pitchFamily="34" charset="-122"/>
              </a:rPr>
              <a:t>3</a:t>
            </a:r>
          </a:p>
        </p:txBody>
      </p:sp>
      <p:sp>
        <p:nvSpPr>
          <p:cNvPr id="46" name="Text Box 40"/>
          <p:cNvSpPr txBox="1"/>
          <p:nvPr>
            <p:custDataLst>
              <p:tags r:id="rId41"/>
            </p:custDataLst>
          </p:nvPr>
        </p:nvSpPr>
        <p:spPr>
          <a:xfrm>
            <a:off x="2288461" y="2889582"/>
            <a:ext cx="424138" cy="322859"/>
          </a:xfrm>
          <a:prstGeom prst="rect">
            <a:avLst/>
          </a:prstGeom>
          <a:noFill/>
          <a:ln w="9525">
            <a:noFill/>
          </a:ln>
        </p:spPr>
        <p:txBody>
          <a:bodyPr wrap="square">
            <a:normAutofit fontScale="8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zh-CN" altLang="en-US" sz="2000" b="0" dirty="0">
                <a:solidFill>
                  <a:srgbClr val="000000"/>
                </a:solidFill>
                <a:latin typeface="Times New Roman" panose="02020603050405020304" pitchFamily="18" charset="0"/>
                <a:ea typeface="微软雅黑" panose="020B0503020204020204" pitchFamily="34" charset="-122"/>
              </a:rPr>
              <a:t> </a:t>
            </a:r>
            <a:r>
              <a:rPr lang="en-US" altLang="zh-CN" sz="2000" b="0" dirty="0">
                <a:solidFill>
                  <a:srgbClr val="000000"/>
                </a:solidFill>
                <a:latin typeface="Times New Roman" panose="02020603050405020304" pitchFamily="18" charset="0"/>
                <a:ea typeface="微软雅黑" panose="020B0503020204020204" pitchFamily="34" charset="-122"/>
              </a:rPr>
              <a:t>s</a:t>
            </a:r>
            <a:r>
              <a:rPr lang="en-US" altLang="zh-CN" sz="1200" b="0" dirty="0">
                <a:solidFill>
                  <a:srgbClr val="000000"/>
                </a:solidFill>
                <a:latin typeface="Times New Roman" panose="02020603050405020304" pitchFamily="18" charset="0"/>
                <a:ea typeface="微软雅黑" panose="020B0503020204020204" pitchFamily="34" charset="-122"/>
              </a:rPr>
              <a:t>4</a:t>
            </a:r>
          </a:p>
        </p:txBody>
      </p:sp>
      <p:sp>
        <p:nvSpPr>
          <p:cNvPr id="47" name="Rectangle 41"/>
          <p:cNvSpPr/>
          <p:nvPr>
            <p:custDataLst>
              <p:tags r:id="rId42"/>
            </p:custDataLst>
          </p:nvPr>
        </p:nvSpPr>
        <p:spPr>
          <a:xfrm>
            <a:off x="4445139" y="5069909"/>
            <a:ext cx="345994"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6</a:t>
            </a:r>
          </a:p>
        </p:txBody>
      </p:sp>
      <p:sp>
        <p:nvSpPr>
          <p:cNvPr id="48" name="Rectangle 42"/>
          <p:cNvSpPr/>
          <p:nvPr>
            <p:custDataLst>
              <p:tags r:id="rId43"/>
            </p:custDataLst>
          </p:nvPr>
        </p:nvSpPr>
        <p:spPr>
          <a:xfrm>
            <a:off x="5135584" y="5069909"/>
            <a:ext cx="345994"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8</a:t>
            </a:r>
          </a:p>
        </p:txBody>
      </p:sp>
      <p:sp>
        <p:nvSpPr>
          <p:cNvPr id="49" name="Rectangle 43"/>
          <p:cNvSpPr/>
          <p:nvPr>
            <p:custDataLst>
              <p:tags r:id="rId44"/>
            </p:custDataLst>
          </p:nvPr>
        </p:nvSpPr>
        <p:spPr>
          <a:xfrm>
            <a:off x="6172023" y="5069909"/>
            <a:ext cx="342909"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11</a:t>
            </a:r>
          </a:p>
        </p:txBody>
      </p:sp>
      <p:sp>
        <p:nvSpPr>
          <p:cNvPr id="50" name="Rectangle 44"/>
          <p:cNvSpPr/>
          <p:nvPr>
            <p:custDataLst>
              <p:tags r:id="rId45"/>
            </p:custDataLst>
          </p:nvPr>
        </p:nvSpPr>
        <p:spPr>
          <a:xfrm>
            <a:off x="6514933" y="5069909"/>
            <a:ext cx="345994"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12</a:t>
            </a:r>
          </a:p>
        </p:txBody>
      </p:sp>
      <p:sp>
        <p:nvSpPr>
          <p:cNvPr id="51" name="Rectangle 45"/>
          <p:cNvSpPr/>
          <p:nvPr>
            <p:custDataLst>
              <p:tags r:id="rId46"/>
            </p:custDataLst>
          </p:nvPr>
        </p:nvSpPr>
        <p:spPr>
          <a:xfrm>
            <a:off x="3758292" y="4653997"/>
            <a:ext cx="344452"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3</a:t>
            </a:r>
          </a:p>
        </p:txBody>
      </p:sp>
      <p:sp>
        <p:nvSpPr>
          <p:cNvPr id="52" name="Rectangle 46"/>
          <p:cNvSpPr/>
          <p:nvPr>
            <p:custDataLst>
              <p:tags r:id="rId47"/>
            </p:custDataLst>
          </p:nvPr>
        </p:nvSpPr>
        <p:spPr>
          <a:xfrm>
            <a:off x="4445139" y="4653997"/>
            <a:ext cx="345994"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5</a:t>
            </a:r>
          </a:p>
        </p:txBody>
      </p:sp>
      <p:sp>
        <p:nvSpPr>
          <p:cNvPr id="53" name="Rectangle 47"/>
          <p:cNvSpPr/>
          <p:nvPr>
            <p:custDataLst>
              <p:tags r:id="rId48"/>
            </p:custDataLst>
          </p:nvPr>
        </p:nvSpPr>
        <p:spPr>
          <a:xfrm>
            <a:off x="5826030" y="4653997"/>
            <a:ext cx="345994"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9</a:t>
            </a:r>
          </a:p>
        </p:txBody>
      </p:sp>
      <p:sp>
        <p:nvSpPr>
          <p:cNvPr id="54" name="Rectangle 48"/>
          <p:cNvSpPr/>
          <p:nvPr>
            <p:custDataLst>
              <p:tags r:id="rId49"/>
            </p:custDataLst>
          </p:nvPr>
        </p:nvSpPr>
        <p:spPr>
          <a:xfrm>
            <a:off x="6514933" y="4653997"/>
            <a:ext cx="345994"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11</a:t>
            </a:r>
          </a:p>
        </p:txBody>
      </p:sp>
      <p:sp>
        <p:nvSpPr>
          <p:cNvPr id="56" name="Rectangle 49"/>
          <p:cNvSpPr/>
          <p:nvPr>
            <p:custDataLst>
              <p:tags r:id="rId50"/>
            </p:custDataLst>
          </p:nvPr>
        </p:nvSpPr>
        <p:spPr>
          <a:xfrm>
            <a:off x="6860926" y="4653997"/>
            <a:ext cx="344452"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12</a:t>
            </a:r>
          </a:p>
        </p:txBody>
      </p:sp>
      <p:sp>
        <p:nvSpPr>
          <p:cNvPr id="57" name="Rectangle 50"/>
          <p:cNvSpPr/>
          <p:nvPr>
            <p:custDataLst>
              <p:tags r:id="rId51"/>
            </p:custDataLst>
          </p:nvPr>
        </p:nvSpPr>
        <p:spPr>
          <a:xfrm>
            <a:off x="3067847" y="5069909"/>
            <a:ext cx="344452"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2</a:t>
            </a:r>
          </a:p>
        </p:txBody>
      </p:sp>
      <p:sp>
        <p:nvSpPr>
          <p:cNvPr id="58" name="Rectangle 51"/>
          <p:cNvSpPr/>
          <p:nvPr>
            <p:custDataLst>
              <p:tags r:id="rId52"/>
            </p:custDataLst>
          </p:nvPr>
        </p:nvSpPr>
        <p:spPr>
          <a:xfrm>
            <a:off x="3412298" y="5069909"/>
            <a:ext cx="345994"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3</a:t>
            </a:r>
          </a:p>
        </p:txBody>
      </p:sp>
      <p:sp>
        <p:nvSpPr>
          <p:cNvPr id="59" name="Rectangle 52"/>
          <p:cNvSpPr/>
          <p:nvPr>
            <p:custDataLst>
              <p:tags r:id="rId53"/>
            </p:custDataLst>
          </p:nvPr>
        </p:nvSpPr>
        <p:spPr>
          <a:xfrm>
            <a:off x="4102744" y="5069909"/>
            <a:ext cx="342909"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5</a:t>
            </a:r>
          </a:p>
        </p:txBody>
      </p:sp>
      <p:sp>
        <p:nvSpPr>
          <p:cNvPr id="60" name="Rectangle 53"/>
          <p:cNvSpPr/>
          <p:nvPr>
            <p:custDataLst>
              <p:tags r:id="rId54"/>
            </p:custDataLst>
          </p:nvPr>
        </p:nvSpPr>
        <p:spPr>
          <a:xfrm>
            <a:off x="5481578" y="5069909"/>
            <a:ext cx="344452"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9</a:t>
            </a:r>
          </a:p>
        </p:txBody>
      </p:sp>
      <p:sp>
        <p:nvSpPr>
          <p:cNvPr id="61" name="Rectangle 54"/>
          <p:cNvSpPr/>
          <p:nvPr>
            <p:custDataLst>
              <p:tags r:id="rId55"/>
            </p:custDataLst>
          </p:nvPr>
        </p:nvSpPr>
        <p:spPr>
          <a:xfrm>
            <a:off x="3412298" y="4653997"/>
            <a:ext cx="345994"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2</a:t>
            </a:r>
          </a:p>
        </p:txBody>
      </p:sp>
      <p:sp>
        <p:nvSpPr>
          <p:cNvPr id="62" name="Rectangle 55"/>
          <p:cNvSpPr/>
          <p:nvPr>
            <p:custDataLst>
              <p:tags r:id="rId56"/>
            </p:custDataLst>
          </p:nvPr>
        </p:nvSpPr>
        <p:spPr>
          <a:xfrm>
            <a:off x="4791133" y="4653997"/>
            <a:ext cx="344452"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6</a:t>
            </a:r>
          </a:p>
        </p:txBody>
      </p:sp>
      <p:sp>
        <p:nvSpPr>
          <p:cNvPr id="63" name="Rectangle 56"/>
          <p:cNvSpPr/>
          <p:nvPr>
            <p:custDataLst>
              <p:tags r:id="rId57"/>
            </p:custDataLst>
          </p:nvPr>
        </p:nvSpPr>
        <p:spPr>
          <a:xfrm>
            <a:off x="5481578" y="4653997"/>
            <a:ext cx="344452"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8</a:t>
            </a:r>
          </a:p>
        </p:txBody>
      </p:sp>
      <p:sp>
        <p:nvSpPr>
          <p:cNvPr id="64" name="Rectangle 57"/>
          <p:cNvSpPr/>
          <p:nvPr>
            <p:custDataLst>
              <p:tags r:id="rId58"/>
            </p:custDataLst>
          </p:nvPr>
        </p:nvSpPr>
        <p:spPr>
          <a:xfrm>
            <a:off x="4791133" y="2992404"/>
            <a:ext cx="690445" cy="416941"/>
          </a:xfrm>
          <a:prstGeom prst="rect">
            <a:avLst/>
          </a:prstGeom>
          <a:noFill/>
          <a:ln w="9525" cap="flat" cmpd="sng">
            <a:solidFill>
              <a:schemeClr val="tx1"/>
            </a:solidFill>
            <a:prstDash val="solid"/>
            <a:miter/>
            <a:headEnd type="none" w="med" len="med"/>
            <a:tailEnd type="none" w="med" len="med"/>
          </a:ln>
        </p:spPr>
        <p:txBody>
          <a:bodyPr>
            <a:normAutofit fontScale="90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微软雅黑" panose="020B0503020204020204" pitchFamily="34" charset="-122"/>
            </a:endParaRPr>
          </a:p>
        </p:txBody>
      </p:sp>
      <p:sp>
        <p:nvSpPr>
          <p:cNvPr id="65" name="Rectangle 58"/>
          <p:cNvSpPr/>
          <p:nvPr>
            <p:custDataLst>
              <p:tags r:id="rId59"/>
            </p:custDataLst>
          </p:nvPr>
        </p:nvSpPr>
        <p:spPr>
          <a:xfrm>
            <a:off x="5826030" y="2992404"/>
            <a:ext cx="688903" cy="416941"/>
          </a:xfrm>
          <a:prstGeom prst="rect">
            <a:avLst/>
          </a:prstGeom>
          <a:noFill/>
          <a:ln w="9525" cap="flat" cmpd="sng">
            <a:solidFill>
              <a:schemeClr val="tx1"/>
            </a:solidFill>
            <a:prstDash val="solid"/>
            <a:miter/>
            <a:headEnd type="none" w="med" len="med"/>
            <a:tailEnd type="none" w="med" len="med"/>
          </a:ln>
        </p:spPr>
        <p:txBody>
          <a:bodyPr>
            <a:normAutofit fontScale="90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微软雅黑" panose="020B0503020204020204" pitchFamily="34" charset="-122"/>
            </a:endParaRPr>
          </a:p>
        </p:txBody>
      </p:sp>
      <p:sp>
        <p:nvSpPr>
          <p:cNvPr id="66" name="Rectangle 59"/>
          <p:cNvSpPr/>
          <p:nvPr>
            <p:custDataLst>
              <p:tags r:id="rId60"/>
            </p:custDataLst>
          </p:nvPr>
        </p:nvSpPr>
        <p:spPr>
          <a:xfrm>
            <a:off x="6860926" y="2992404"/>
            <a:ext cx="688903" cy="416941"/>
          </a:xfrm>
          <a:prstGeom prst="rect">
            <a:avLst/>
          </a:prstGeom>
          <a:noFill/>
          <a:ln w="9525" cap="flat" cmpd="sng">
            <a:solidFill>
              <a:schemeClr val="tx1"/>
            </a:solidFill>
            <a:prstDash val="solid"/>
            <a:miter/>
            <a:headEnd type="none" w="med" len="med"/>
            <a:tailEnd type="none" w="med" len="med"/>
          </a:ln>
        </p:spPr>
        <p:txBody>
          <a:bodyPr>
            <a:normAutofit fontScale="90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微软雅黑" panose="020B0503020204020204" pitchFamily="34" charset="-122"/>
            </a:endParaRPr>
          </a:p>
        </p:txBody>
      </p:sp>
      <p:sp>
        <p:nvSpPr>
          <p:cNvPr id="67" name="Rectangle 60"/>
          <p:cNvSpPr/>
          <p:nvPr>
            <p:custDataLst>
              <p:tags r:id="rId61"/>
            </p:custDataLst>
          </p:nvPr>
        </p:nvSpPr>
        <p:spPr>
          <a:xfrm>
            <a:off x="4445139" y="2992404"/>
            <a:ext cx="345994"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a:t>
            </a:r>
          </a:p>
        </p:txBody>
      </p:sp>
      <p:sp>
        <p:nvSpPr>
          <p:cNvPr id="68" name="Rectangle 61"/>
          <p:cNvSpPr/>
          <p:nvPr>
            <p:custDataLst>
              <p:tags r:id="rId62"/>
            </p:custDataLst>
          </p:nvPr>
        </p:nvSpPr>
        <p:spPr>
          <a:xfrm>
            <a:off x="5481578" y="2992404"/>
            <a:ext cx="344452"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4</a:t>
            </a:r>
          </a:p>
        </p:txBody>
      </p:sp>
      <p:sp>
        <p:nvSpPr>
          <p:cNvPr id="69" name="Rectangle 62"/>
          <p:cNvSpPr/>
          <p:nvPr>
            <p:custDataLst>
              <p:tags r:id="rId63"/>
            </p:custDataLst>
          </p:nvPr>
        </p:nvSpPr>
        <p:spPr>
          <a:xfrm>
            <a:off x="6514933" y="2992404"/>
            <a:ext cx="345994"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7</a:t>
            </a:r>
          </a:p>
        </p:txBody>
      </p:sp>
      <p:sp>
        <p:nvSpPr>
          <p:cNvPr id="70" name="Rectangle 63"/>
          <p:cNvSpPr/>
          <p:nvPr>
            <p:custDataLst>
              <p:tags r:id="rId64"/>
            </p:custDataLst>
          </p:nvPr>
        </p:nvSpPr>
        <p:spPr>
          <a:xfrm>
            <a:off x="7549315" y="2992404"/>
            <a:ext cx="345994"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10</a:t>
            </a:r>
          </a:p>
        </p:txBody>
      </p:sp>
      <p:sp>
        <p:nvSpPr>
          <p:cNvPr id="71" name="Rectangle 64"/>
          <p:cNvSpPr/>
          <p:nvPr>
            <p:custDataLst>
              <p:tags r:id="rId65"/>
            </p:custDataLst>
          </p:nvPr>
        </p:nvSpPr>
        <p:spPr>
          <a:xfrm>
            <a:off x="5135584" y="2992404"/>
            <a:ext cx="345994"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3</a:t>
            </a:r>
          </a:p>
        </p:txBody>
      </p:sp>
      <p:sp>
        <p:nvSpPr>
          <p:cNvPr id="72" name="Rectangle 65"/>
          <p:cNvSpPr/>
          <p:nvPr>
            <p:custDataLst>
              <p:tags r:id="rId66"/>
            </p:custDataLst>
          </p:nvPr>
        </p:nvSpPr>
        <p:spPr>
          <a:xfrm>
            <a:off x="5826030" y="2992404"/>
            <a:ext cx="345994"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5</a:t>
            </a:r>
          </a:p>
        </p:txBody>
      </p:sp>
      <p:sp>
        <p:nvSpPr>
          <p:cNvPr id="73" name="Rectangle 66"/>
          <p:cNvSpPr/>
          <p:nvPr>
            <p:custDataLst>
              <p:tags r:id="rId67"/>
            </p:custDataLst>
          </p:nvPr>
        </p:nvSpPr>
        <p:spPr>
          <a:xfrm>
            <a:off x="7204864" y="2992404"/>
            <a:ext cx="344452"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9</a:t>
            </a:r>
          </a:p>
        </p:txBody>
      </p:sp>
      <p:sp>
        <p:nvSpPr>
          <p:cNvPr id="74" name="Rectangle 67"/>
          <p:cNvSpPr/>
          <p:nvPr>
            <p:custDataLst>
              <p:tags r:id="rId68"/>
            </p:custDataLst>
          </p:nvPr>
        </p:nvSpPr>
        <p:spPr>
          <a:xfrm>
            <a:off x="7895309" y="2992404"/>
            <a:ext cx="342909"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11</a:t>
            </a:r>
          </a:p>
        </p:txBody>
      </p:sp>
      <p:sp>
        <p:nvSpPr>
          <p:cNvPr id="75" name="Rectangle 68"/>
          <p:cNvSpPr/>
          <p:nvPr>
            <p:custDataLst>
              <p:tags r:id="rId69"/>
            </p:custDataLst>
          </p:nvPr>
        </p:nvSpPr>
        <p:spPr>
          <a:xfrm>
            <a:off x="8238218" y="2992404"/>
            <a:ext cx="345994"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12</a:t>
            </a:r>
          </a:p>
        </p:txBody>
      </p:sp>
      <p:sp>
        <p:nvSpPr>
          <p:cNvPr id="76" name="Rectangle 69"/>
          <p:cNvSpPr/>
          <p:nvPr>
            <p:custDataLst>
              <p:tags r:id="rId70"/>
            </p:custDataLst>
          </p:nvPr>
        </p:nvSpPr>
        <p:spPr>
          <a:xfrm>
            <a:off x="4791133" y="2992404"/>
            <a:ext cx="344452"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2</a:t>
            </a:r>
          </a:p>
        </p:txBody>
      </p:sp>
      <p:sp>
        <p:nvSpPr>
          <p:cNvPr id="77" name="Rectangle 70"/>
          <p:cNvSpPr/>
          <p:nvPr>
            <p:custDataLst>
              <p:tags r:id="rId71"/>
            </p:custDataLst>
          </p:nvPr>
        </p:nvSpPr>
        <p:spPr>
          <a:xfrm>
            <a:off x="6172023" y="2992404"/>
            <a:ext cx="342909"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6</a:t>
            </a:r>
          </a:p>
        </p:txBody>
      </p:sp>
      <p:sp>
        <p:nvSpPr>
          <p:cNvPr id="78" name="Rectangle 71"/>
          <p:cNvSpPr/>
          <p:nvPr>
            <p:custDataLst>
              <p:tags r:id="rId72"/>
            </p:custDataLst>
          </p:nvPr>
        </p:nvSpPr>
        <p:spPr>
          <a:xfrm>
            <a:off x="6860926" y="2992404"/>
            <a:ext cx="344452" cy="416941"/>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8</a:t>
            </a:r>
          </a:p>
        </p:txBody>
      </p:sp>
      <p:sp>
        <p:nvSpPr>
          <p:cNvPr id="79" name="Line 72"/>
          <p:cNvSpPr/>
          <p:nvPr>
            <p:custDataLst>
              <p:tags r:id="rId73"/>
            </p:custDataLst>
          </p:nvPr>
        </p:nvSpPr>
        <p:spPr>
          <a:xfrm flipV="1">
            <a:off x="8238218" y="5382486"/>
            <a:ext cx="0" cy="104364"/>
          </a:xfrm>
          <a:prstGeom prst="line">
            <a:avLst/>
          </a:prstGeom>
          <a:ln w="9525" cap="flat" cmpd="sng">
            <a:solidFill>
              <a:schemeClr val="tx1"/>
            </a:solidFill>
            <a:prstDash val="solid"/>
            <a:headEnd type="none" w="med" len="med"/>
            <a:tailEnd type="none" w="med" len="med"/>
          </a:ln>
        </p:spPr>
      </p:sp>
      <p:sp>
        <p:nvSpPr>
          <p:cNvPr id="80" name="Line 73"/>
          <p:cNvSpPr/>
          <p:nvPr>
            <p:custDataLst>
              <p:tags r:id="rId74"/>
            </p:custDataLst>
          </p:nvPr>
        </p:nvSpPr>
        <p:spPr>
          <a:xfrm flipV="1">
            <a:off x="8584212" y="5382486"/>
            <a:ext cx="0" cy="104364"/>
          </a:xfrm>
          <a:prstGeom prst="line">
            <a:avLst/>
          </a:prstGeom>
          <a:ln w="9525" cap="flat" cmpd="sng">
            <a:solidFill>
              <a:schemeClr val="tx1"/>
            </a:solidFill>
            <a:prstDash val="solid"/>
            <a:headEnd type="none" w="med" len="med"/>
            <a:tailEnd type="none" w="med" len="med"/>
          </a:ln>
        </p:spPr>
      </p:sp>
      <p:sp>
        <p:nvSpPr>
          <p:cNvPr id="81" name="Rectangle 74"/>
          <p:cNvSpPr/>
          <p:nvPr>
            <p:custDataLst>
              <p:tags r:id="rId75"/>
            </p:custDataLst>
          </p:nvPr>
        </p:nvSpPr>
        <p:spPr>
          <a:xfrm>
            <a:off x="3758292" y="4239627"/>
            <a:ext cx="687361" cy="414370"/>
          </a:xfrm>
          <a:prstGeom prst="rect">
            <a:avLst/>
          </a:prstGeom>
          <a:noFill/>
          <a:ln w="9525" cap="flat" cmpd="sng">
            <a:solidFill>
              <a:schemeClr val="tx1"/>
            </a:solidFill>
            <a:prstDash val="solid"/>
            <a:miter/>
            <a:headEnd type="none" w="med" len="med"/>
            <a:tailEnd type="none" w="med" len="med"/>
          </a:ln>
        </p:spPr>
        <p:txBody>
          <a:bodyPr>
            <a:normAutofit fontScale="90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微软雅黑" panose="020B0503020204020204" pitchFamily="34" charset="-122"/>
            </a:endParaRPr>
          </a:p>
        </p:txBody>
      </p:sp>
      <p:sp>
        <p:nvSpPr>
          <p:cNvPr id="82" name="Rectangle 75"/>
          <p:cNvSpPr/>
          <p:nvPr>
            <p:custDataLst>
              <p:tags r:id="rId76"/>
            </p:custDataLst>
          </p:nvPr>
        </p:nvSpPr>
        <p:spPr>
          <a:xfrm>
            <a:off x="4791133" y="4239627"/>
            <a:ext cx="690445" cy="414370"/>
          </a:xfrm>
          <a:prstGeom prst="rect">
            <a:avLst/>
          </a:prstGeom>
          <a:noFill/>
          <a:ln w="9525" cap="flat" cmpd="sng">
            <a:solidFill>
              <a:schemeClr val="tx1"/>
            </a:solidFill>
            <a:prstDash val="solid"/>
            <a:miter/>
            <a:headEnd type="none" w="med" len="med"/>
            <a:tailEnd type="none" w="med" len="med"/>
          </a:ln>
        </p:spPr>
        <p:txBody>
          <a:bodyPr>
            <a:normAutofit fontScale="90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微软雅黑" panose="020B0503020204020204" pitchFamily="34" charset="-122"/>
            </a:endParaRPr>
          </a:p>
        </p:txBody>
      </p:sp>
      <p:sp>
        <p:nvSpPr>
          <p:cNvPr id="83" name="Rectangle 76"/>
          <p:cNvSpPr/>
          <p:nvPr>
            <p:custDataLst>
              <p:tags r:id="rId77"/>
            </p:custDataLst>
          </p:nvPr>
        </p:nvSpPr>
        <p:spPr>
          <a:xfrm>
            <a:off x="5826030" y="4239627"/>
            <a:ext cx="688903" cy="414370"/>
          </a:xfrm>
          <a:prstGeom prst="rect">
            <a:avLst/>
          </a:prstGeom>
          <a:noFill/>
          <a:ln w="9525" cap="flat" cmpd="sng">
            <a:solidFill>
              <a:schemeClr val="tx1"/>
            </a:solidFill>
            <a:prstDash val="solid"/>
            <a:miter/>
            <a:headEnd type="none" w="med" len="med"/>
            <a:tailEnd type="none" w="med" len="med"/>
          </a:ln>
        </p:spPr>
        <p:txBody>
          <a:bodyPr>
            <a:normAutofit fontScale="90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微软雅黑" panose="020B0503020204020204" pitchFamily="34" charset="-122"/>
            </a:endParaRPr>
          </a:p>
        </p:txBody>
      </p:sp>
      <p:sp>
        <p:nvSpPr>
          <p:cNvPr id="84" name="Rectangle 77"/>
          <p:cNvSpPr/>
          <p:nvPr>
            <p:custDataLst>
              <p:tags r:id="rId78"/>
            </p:custDataLst>
          </p:nvPr>
        </p:nvSpPr>
        <p:spPr>
          <a:xfrm>
            <a:off x="3412298" y="4239627"/>
            <a:ext cx="345994"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a:t>
            </a:r>
          </a:p>
        </p:txBody>
      </p:sp>
      <p:sp>
        <p:nvSpPr>
          <p:cNvPr id="85" name="Rectangle 78"/>
          <p:cNvSpPr/>
          <p:nvPr>
            <p:custDataLst>
              <p:tags r:id="rId79"/>
            </p:custDataLst>
          </p:nvPr>
        </p:nvSpPr>
        <p:spPr>
          <a:xfrm>
            <a:off x="4445139" y="4239627"/>
            <a:ext cx="345994"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4</a:t>
            </a:r>
          </a:p>
        </p:txBody>
      </p:sp>
      <p:sp>
        <p:nvSpPr>
          <p:cNvPr id="86" name="Rectangle 79"/>
          <p:cNvSpPr/>
          <p:nvPr>
            <p:custDataLst>
              <p:tags r:id="rId80"/>
            </p:custDataLst>
          </p:nvPr>
        </p:nvSpPr>
        <p:spPr>
          <a:xfrm>
            <a:off x="5481578" y="4239627"/>
            <a:ext cx="344452"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7</a:t>
            </a:r>
          </a:p>
        </p:txBody>
      </p:sp>
      <p:sp>
        <p:nvSpPr>
          <p:cNvPr id="87" name="Rectangle 80"/>
          <p:cNvSpPr/>
          <p:nvPr>
            <p:custDataLst>
              <p:tags r:id="rId81"/>
            </p:custDataLst>
          </p:nvPr>
        </p:nvSpPr>
        <p:spPr>
          <a:xfrm>
            <a:off x="6514933" y="4239627"/>
            <a:ext cx="345994"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10</a:t>
            </a:r>
          </a:p>
        </p:txBody>
      </p:sp>
      <p:sp>
        <p:nvSpPr>
          <p:cNvPr id="88" name="Rectangle 81"/>
          <p:cNvSpPr/>
          <p:nvPr>
            <p:custDataLst>
              <p:tags r:id="rId82"/>
            </p:custDataLst>
          </p:nvPr>
        </p:nvSpPr>
        <p:spPr>
          <a:xfrm>
            <a:off x="4102744" y="4239627"/>
            <a:ext cx="342909"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3</a:t>
            </a:r>
          </a:p>
        </p:txBody>
      </p:sp>
      <p:sp>
        <p:nvSpPr>
          <p:cNvPr id="89" name="Rectangle 82"/>
          <p:cNvSpPr/>
          <p:nvPr>
            <p:custDataLst>
              <p:tags r:id="rId83"/>
            </p:custDataLst>
          </p:nvPr>
        </p:nvSpPr>
        <p:spPr>
          <a:xfrm>
            <a:off x="4791133" y="4239627"/>
            <a:ext cx="344452"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5</a:t>
            </a:r>
          </a:p>
        </p:txBody>
      </p:sp>
      <p:sp>
        <p:nvSpPr>
          <p:cNvPr id="90" name="Rectangle 83"/>
          <p:cNvSpPr/>
          <p:nvPr>
            <p:custDataLst>
              <p:tags r:id="rId84"/>
            </p:custDataLst>
          </p:nvPr>
        </p:nvSpPr>
        <p:spPr>
          <a:xfrm>
            <a:off x="6172023" y="4239627"/>
            <a:ext cx="342909"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9</a:t>
            </a:r>
          </a:p>
        </p:txBody>
      </p:sp>
      <p:sp>
        <p:nvSpPr>
          <p:cNvPr id="91" name="Rectangle 84"/>
          <p:cNvSpPr/>
          <p:nvPr>
            <p:custDataLst>
              <p:tags r:id="rId85"/>
            </p:custDataLst>
          </p:nvPr>
        </p:nvSpPr>
        <p:spPr>
          <a:xfrm>
            <a:off x="6860926" y="4239627"/>
            <a:ext cx="344452"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11</a:t>
            </a:r>
          </a:p>
        </p:txBody>
      </p:sp>
      <p:sp>
        <p:nvSpPr>
          <p:cNvPr id="92" name="Rectangle 85"/>
          <p:cNvSpPr/>
          <p:nvPr>
            <p:custDataLst>
              <p:tags r:id="rId86"/>
            </p:custDataLst>
          </p:nvPr>
        </p:nvSpPr>
        <p:spPr>
          <a:xfrm>
            <a:off x="7204864" y="4239627"/>
            <a:ext cx="344452"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12</a:t>
            </a:r>
          </a:p>
        </p:txBody>
      </p:sp>
      <p:sp>
        <p:nvSpPr>
          <p:cNvPr id="93" name="Rectangle 86"/>
          <p:cNvSpPr/>
          <p:nvPr>
            <p:custDataLst>
              <p:tags r:id="rId87"/>
            </p:custDataLst>
          </p:nvPr>
        </p:nvSpPr>
        <p:spPr>
          <a:xfrm>
            <a:off x="3758292" y="4239627"/>
            <a:ext cx="344452"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2</a:t>
            </a:r>
          </a:p>
        </p:txBody>
      </p:sp>
      <p:sp>
        <p:nvSpPr>
          <p:cNvPr id="94" name="Rectangle 87"/>
          <p:cNvSpPr/>
          <p:nvPr>
            <p:custDataLst>
              <p:tags r:id="rId88"/>
            </p:custDataLst>
          </p:nvPr>
        </p:nvSpPr>
        <p:spPr>
          <a:xfrm>
            <a:off x="5135584" y="4239627"/>
            <a:ext cx="345994"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6</a:t>
            </a:r>
          </a:p>
        </p:txBody>
      </p:sp>
      <p:sp>
        <p:nvSpPr>
          <p:cNvPr id="95" name="Rectangle 88"/>
          <p:cNvSpPr/>
          <p:nvPr>
            <p:custDataLst>
              <p:tags r:id="rId89"/>
            </p:custDataLst>
          </p:nvPr>
        </p:nvSpPr>
        <p:spPr>
          <a:xfrm>
            <a:off x="5826030" y="4239627"/>
            <a:ext cx="345994"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8</a:t>
            </a:r>
          </a:p>
        </p:txBody>
      </p:sp>
      <p:sp>
        <p:nvSpPr>
          <p:cNvPr id="96" name="Rectangle 89"/>
          <p:cNvSpPr/>
          <p:nvPr>
            <p:custDataLst>
              <p:tags r:id="rId90"/>
            </p:custDataLst>
          </p:nvPr>
        </p:nvSpPr>
        <p:spPr>
          <a:xfrm>
            <a:off x="4102744" y="3825257"/>
            <a:ext cx="688903" cy="414370"/>
          </a:xfrm>
          <a:prstGeom prst="rect">
            <a:avLst/>
          </a:prstGeom>
          <a:noFill/>
          <a:ln w="9525" cap="flat" cmpd="sng">
            <a:solidFill>
              <a:schemeClr val="tx1"/>
            </a:solidFill>
            <a:prstDash val="solid"/>
            <a:miter/>
            <a:headEnd type="none" w="med" len="med"/>
            <a:tailEnd type="none" w="med" len="med"/>
          </a:ln>
        </p:spPr>
        <p:txBody>
          <a:bodyPr>
            <a:normAutofit fontScale="90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微软雅黑" panose="020B0503020204020204" pitchFamily="34" charset="-122"/>
            </a:endParaRPr>
          </a:p>
        </p:txBody>
      </p:sp>
      <p:sp>
        <p:nvSpPr>
          <p:cNvPr id="97" name="Rectangle 90"/>
          <p:cNvSpPr/>
          <p:nvPr>
            <p:custDataLst>
              <p:tags r:id="rId91"/>
            </p:custDataLst>
          </p:nvPr>
        </p:nvSpPr>
        <p:spPr>
          <a:xfrm>
            <a:off x="5135584" y="3825257"/>
            <a:ext cx="690445" cy="414370"/>
          </a:xfrm>
          <a:prstGeom prst="rect">
            <a:avLst/>
          </a:prstGeom>
          <a:noFill/>
          <a:ln w="9525" cap="flat" cmpd="sng">
            <a:solidFill>
              <a:schemeClr val="tx1"/>
            </a:solidFill>
            <a:prstDash val="solid"/>
            <a:miter/>
            <a:headEnd type="none" w="med" len="med"/>
            <a:tailEnd type="none" w="med" len="med"/>
          </a:ln>
        </p:spPr>
        <p:txBody>
          <a:bodyPr>
            <a:normAutofit fontScale="90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微软雅黑" panose="020B0503020204020204" pitchFamily="34" charset="-122"/>
            </a:endParaRPr>
          </a:p>
        </p:txBody>
      </p:sp>
      <p:sp>
        <p:nvSpPr>
          <p:cNvPr id="98" name="Rectangle 91"/>
          <p:cNvSpPr/>
          <p:nvPr>
            <p:custDataLst>
              <p:tags r:id="rId92"/>
            </p:custDataLst>
          </p:nvPr>
        </p:nvSpPr>
        <p:spPr>
          <a:xfrm>
            <a:off x="6172023" y="3825257"/>
            <a:ext cx="688903" cy="414370"/>
          </a:xfrm>
          <a:prstGeom prst="rect">
            <a:avLst/>
          </a:prstGeom>
          <a:noFill/>
          <a:ln w="9525" cap="flat" cmpd="sng">
            <a:solidFill>
              <a:schemeClr val="tx1"/>
            </a:solidFill>
            <a:prstDash val="solid"/>
            <a:miter/>
            <a:headEnd type="none" w="med" len="med"/>
            <a:tailEnd type="none" w="med" len="med"/>
          </a:ln>
        </p:spPr>
        <p:txBody>
          <a:bodyPr>
            <a:normAutofit fontScale="90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微软雅黑" panose="020B0503020204020204" pitchFamily="34" charset="-122"/>
            </a:endParaRPr>
          </a:p>
        </p:txBody>
      </p:sp>
      <p:sp>
        <p:nvSpPr>
          <p:cNvPr id="99" name="Rectangle 92"/>
          <p:cNvSpPr/>
          <p:nvPr>
            <p:custDataLst>
              <p:tags r:id="rId93"/>
            </p:custDataLst>
          </p:nvPr>
        </p:nvSpPr>
        <p:spPr>
          <a:xfrm>
            <a:off x="3758292" y="3825257"/>
            <a:ext cx="344452"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a:t>
            </a:r>
          </a:p>
        </p:txBody>
      </p:sp>
      <p:sp>
        <p:nvSpPr>
          <p:cNvPr id="100" name="Rectangle 93"/>
          <p:cNvSpPr/>
          <p:nvPr>
            <p:custDataLst>
              <p:tags r:id="rId94"/>
            </p:custDataLst>
          </p:nvPr>
        </p:nvSpPr>
        <p:spPr>
          <a:xfrm>
            <a:off x="4791133" y="3825257"/>
            <a:ext cx="344452"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4</a:t>
            </a:r>
          </a:p>
        </p:txBody>
      </p:sp>
      <p:sp>
        <p:nvSpPr>
          <p:cNvPr id="101" name="Rectangle 94"/>
          <p:cNvSpPr/>
          <p:nvPr>
            <p:custDataLst>
              <p:tags r:id="rId95"/>
            </p:custDataLst>
          </p:nvPr>
        </p:nvSpPr>
        <p:spPr>
          <a:xfrm>
            <a:off x="5826030" y="3825257"/>
            <a:ext cx="345994"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7</a:t>
            </a:r>
          </a:p>
        </p:txBody>
      </p:sp>
      <p:sp>
        <p:nvSpPr>
          <p:cNvPr id="102" name="Rectangle 95"/>
          <p:cNvSpPr/>
          <p:nvPr>
            <p:custDataLst>
              <p:tags r:id="rId96"/>
            </p:custDataLst>
          </p:nvPr>
        </p:nvSpPr>
        <p:spPr>
          <a:xfrm>
            <a:off x="6860926" y="3825257"/>
            <a:ext cx="344452"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10</a:t>
            </a:r>
          </a:p>
        </p:txBody>
      </p:sp>
      <p:sp>
        <p:nvSpPr>
          <p:cNvPr id="103" name="Rectangle 96"/>
          <p:cNvSpPr/>
          <p:nvPr>
            <p:custDataLst>
              <p:tags r:id="rId97"/>
            </p:custDataLst>
          </p:nvPr>
        </p:nvSpPr>
        <p:spPr>
          <a:xfrm>
            <a:off x="4445139" y="3825257"/>
            <a:ext cx="345994"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3</a:t>
            </a:r>
          </a:p>
        </p:txBody>
      </p:sp>
      <p:sp>
        <p:nvSpPr>
          <p:cNvPr id="104" name="Rectangle 97"/>
          <p:cNvSpPr/>
          <p:nvPr>
            <p:custDataLst>
              <p:tags r:id="rId98"/>
            </p:custDataLst>
          </p:nvPr>
        </p:nvSpPr>
        <p:spPr>
          <a:xfrm>
            <a:off x="5135584" y="3825257"/>
            <a:ext cx="345994"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5</a:t>
            </a:r>
          </a:p>
        </p:txBody>
      </p:sp>
      <p:sp>
        <p:nvSpPr>
          <p:cNvPr id="105" name="Rectangle 98"/>
          <p:cNvSpPr/>
          <p:nvPr>
            <p:custDataLst>
              <p:tags r:id="rId99"/>
            </p:custDataLst>
          </p:nvPr>
        </p:nvSpPr>
        <p:spPr>
          <a:xfrm>
            <a:off x="6514933" y="3825257"/>
            <a:ext cx="345994"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9</a:t>
            </a:r>
          </a:p>
        </p:txBody>
      </p:sp>
      <p:sp>
        <p:nvSpPr>
          <p:cNvPr id="106" name="Rectangle 99"/>
          <p:cNvSpPr/>
          <p:nvPr>
            <p:custDataLst>
              <p:tags r:id="rId100"/>
            </p:custDataLst>
          </p:nvPr>
        </p:nvSpPr>
        <p:spPr>
          <a:xfrm>
            <a:off x="7204864" y="3825257"/>
            <a:ext cx="344452"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11</a:t>
            </a:r>
          </a:p>
        </p:txBody>
      </p:sp>
      <p:sp>
        <p:nvSpPr>
          <p:cNvPr id="107" name="Rectangle 100"/>
          <p:cNvSpPr/>
          <p:nvPr>
            <p:custDataLst>
              <p:tags r:id="rId101"/>
            </p:custDataLst>
          </p:nvPr>
        </p:nvSpPr>
        <p:spPr>
          <a:xfrm>
            <a:off x="7549315" y="3825257"/>
            <a:ext cx="345994"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12</a:t>
            </a:r>
          </a:p>
        </p:txBody>
      </p:sp>
      <p:sp>
        <p:nvSpPr>
          <p:cNvPr id="108" name="Rectangle 101"/>
          <p:cNvSpPr/>
          <p:nvPr>
            <p:custDataLst>
              <p:tags r:id="rId102"/>
            </p:custDataLst>
          </p:nvPr>
        </p:nvSpPr>
        <p:spPr>
          <a:xfrm>
            <a:off x="4102744" y="3825257"/>
            <a:ext cx="342909"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2</a:t>
            </a:r>
          </a:p>
        </p:txBody>
      </p:sp>
      <p:sp>
        <p:nvSpPr>
          <p:cNvPr id="109" name="Rectangle 102"/>
          <p:cNvSpPr/>
          <p:nvPr>
            <p:custDataLst>
              <p:tags r:id="rId103"/>
            </p:custDataLst>
          </p:nvPr>
        </p:nvSpPr>
        <p:spPr>
          <a:xfrm>
            <a:off x="5481578" y="3825257"/>
            <a:ext cx="344452"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6</a:t>
            </a:r>
          </a:p>
        </p:txBody>
      </p:sp>
      <p:sp>
        <p:nvSpPr>
          <p:cNvPr id="110" name="Rectangle 103"/>
          <p:cNvSpPr/>
          <p:nvPr>
            <p:custDataLst>
              <p:tags r:id="rId104"/>
            </p:custDataLst>
          </p:nvPr>
        </p:nvSpPr>
        <p:spPr>
          <a:xfrm>
            <a:off x="6172023" y="3825257"/>
            <a:ext cx="342909" cy="414370"/>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8</a:t>
            </a:r>
          </a:p>
        </p:txBody>
      </p:sp>
      <p:sp>
        <p:nvSpPr>
          <p:cNvPr id="111" name="Rectangle 104"/>
          <p:cNvSpPr/>
          <p:nvPr>
            <p:custDataLst>
              <p:tags r:id="rId105"/>
            </p:custDataLst>
          </p:nvPr>
        </p:nvSpPr>
        <p:spPr>
          <a:xfrm>
            <a:off x="4445139" y="3409344"/>
            <a:ext cx="690445" cy="415912"/>
          </a:xfrm>
          <a:prstGeom prst="rect">
            <a:avLst/>
          </a:prstGeom>
          <a:noFill/>
          <a:ln w="9525" cap="flat" cmpd="sng">
            <a:solidFill>
              <a:schemeClr val="tx1"/>
            </a:solidFill>
            <a:prstDash val="solid"/>
            <a:miter/>
            <a:headEnd type="none" w="med" len="med"/>
            <a:tailEnd type="none" w="med" len="med"/>
          </a:ln>
        </p:spPr>
        <p:txBody>
          <a:bodyPr>
            <a:normAutofit fontScale="90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微软雅黑" panose="020B0503020204020204" pitchFamily="34" charset="-122"/>
            </a:endParaRPr>
          </a:p>
        </p:txBody>
      </p:sp>
      <p:sp>
        <p:nvSpPr>
          <p:cNvPr id="112" name="Rectangle 105"/>
          <p:cNvSpPr/>
          <p:nvPr>
            <p:custDataLst>
              <p:tags r:id="rId106"/>
            </p:custDataLst>
          </p:nvPr>
        </p:nvSpPr>
        <p:spPr>
          <a:xfrm>
            <a:off x="5481578" y="3409344"/>
            <a:ext cx="690445" cy="415912"/>
          </a:xfrm>
          <a:prstGeom prst="rect">
            <a:avLst/>
          </a:prstGeom>
          <a:noFill/>
          <a:ln w="9525" cap="flat" cmpd="sng">
            <a:solidFill>
              <a:schemeClr val="tx1"/>
            </a:solidFill>
            <a:prstDash val="solid"/>
            <a:miter/>
            <a:headEnd type="none" w="med" len="med"/>
            <a:tailEnd type="none" w="med" len="med"/>
          </a:ln>
        </p:spPr>
        <p:txBody>
          <a:bodyPr>
            <a:normAutofit fontScale="90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微软雅黑" panose="020B0503020204020204" pitchFamily="34" charset="-122"/>
            </a:endParaRPr>
          </a:p>
        </p:txBody>
      </p:sp>
      <p:sp>
        <p:nvSpPr>
          <p:cNvPr id="113" name="Rectangle 106"/>
          <p:cNvSpPr/>
          <p:nvPr>
            <p:custDataLst>
              <p:tags r:id="rId107"/>
            </p:custDataLst>
          </p:nvPr>
        </p:nvSpPr>
        <p:spPr>
          <a:xfrm>
            <a:off x="6514933" y="3409344"/>
            <a:ext cx="690445" cy="415912"/>
          </a:xfrm>
          <a:prstGeom prst="rect">
            <a:avLst/>
          </a:prstGeom>
          <a:noFill/>
          <a:ln w="9525" cap="flat" cmpd="sng">
            <a:solidFill>
              <a:schemeClr val="tx1"/>
            </a:solidFill>
            <a:prstDash val="solid"/>
            <a:miter/>
            <a:headEnd type="none" w="med" len="med"/>
            <a:tailEnd type="none" w="med" len="med"/>
          </a:ln>
        </p:spPr>
        <p:txBody>
          <a:bodyPr>
            <a:normAutofit fontScale="90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微软雅黑" panose="020B0503020204020204" pitchFamily="34" charset="-122"/>
            </a:endParaRPr>
          </a:p>
        </p:txBody>
      </p:sp>
      <p:sp>
        <p:nvSpPr>
          <p:cNvPr id="114" name="Rectangle 107"/>
          <p:cNvSpPr/>
          <p:nvPr>
            <p:custDataLst>
              <p:tags r:id="rId108"/>
            </p:custDataLst>
          </p:nvPr>
        </p:nvSpPr>
        <p:spPr>
          <a:xfrm>
            <a:off x="4102744" y="3409344"/>
            <a:ext cx="342909"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a:t>
            </a:r>
          </a:p>
        </p:txBody>
      </p:sp>
      <p:sp>
        <p:nvSpPr>
          <p:cNvPr id="115" name="Rectangle 108"/>
          <p:cNvSpPr/>
          <p:nvPr>
            <p:custDataLst>
              <p:tags r:id="rId109"/>
            </p:custDataLst>
          </p:nvPr>
        </p:nvSpPr>
        <p:spPr>
          <a:xfrm>
            <a:off x="5135584" y="3409344"/>
            <a:ext cx="345994"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4</a:t>
            </a:r>
          </a:p>
        </p:txBody>
      </p:sp>
      <p:sp>
        <p:nvSpPr>
          <p:cNvPr id="116" name="Rectangle 109"/>
          <p:cNvSpPr/>
          <p:nvPr>
            <p:custDataLst>
              <p:tags r:id="rId110"/>
            </p:custDataLst>
          </p:nvPr>
        </p:nvSpPr>
        <p:spPr>
          <a:xfrm>
            <a:off x="6172023" y="3409344"/>
            <a:ext cx="342909"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7</a:t>
            </a:r>
          </a:p>
        </p:txBody>
      </p:sp>
      <p:sp>
        <p:nvSpPr>
          <p:cNvPr id="117" name="Rectangle 110"/>
          <p:cNvSpPr/>
          <p:nvPr>
            <p:custDataLst>
              <p:tags r:id="rId111"/>
            </p:custDataLst>
          </p:nvPr>
        </p:nvSpPr>
        <p:spPr>
          <a:xfrm>
            <a:off x="7204864" y="3409344"/>
            <a:ext cx="344452"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10</a:t>
            </a:r>
          </a:p>
        </p:txBody>
      </p:sp>
      <p:sp>
        <p:nvSpPr>
          <p:cNvPr id="118" name="Rectangle 111"/>
          <p:cNvSpPr/>
          <p:nvPr>
            <p:custDataLst>
              <p:tags r:id="rId112"/>
            </p:custDataLst>
          </p:nvPr>
        </p:nvSpPr>
        <p:spPr>
          <a:xfrm>
            <a:off x="4791133" y="3409344"/>
            <a:ext cx="344452"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3</a:t>
            </a:r>
          </a:p>
        </p:txBody>
      </p:sp>
      <p:sp>
        <p:nvSpPr>
          <p:cNvPr id="119" name="Rectangle 112"/>
          <p:cNvSpPr/>
          <p:nvPr>
            <p:custDataLst>
              <p:tags r:id="rId113"/>
            </p:custDataLst>
          </p:nvPr>
        </p:nvSpPr>
        <p:spPr>
          <a:xfrm>
            <a:off x="5481578" y="3409344"/>
            <a:ext cx="344452"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5</a:t>
            </a:r>
          </a:p>
        </p:txBody>
      </p:sp>
      <p:sp>
        <p:nvSpPr>
          <p:cNvPr id="120" name="Rectangle 113"/>
          <p:cNvSpPr/>
          <p:nvPr>
            <p:custDataLst>
              <p:tags r:id="rId114"/>
            </p:custDataLst>
          </p:nvPr>
        </p:nvSpPr>
        <p:spPr>
          <a:xfrm>
            <a:off x="6860926" y="3409344"/>
            <a:ext cx="344452"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9</a:t>
            </a:r>
          </a:p>
        </p:txBody>
      </p:sp>
      <p:sp>
        <p:nvSpPr>
          <p:cNvPr id="121" name="Rectangle 114"/>
          <p:cNvSpPr/>
          <p:nvPr>
            <p:custDataLst>
              <p:tags r:id="rId115"/>
            </p:custDataLst>
          </p:nvPr>
        </p:nvSpPr>
        <p:spPr>
          <a:xfrm>
            <a:off x="7549315" y="3409344"/>
            <a:ext cx="345994"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11</a:t>
            </a:r>
          </a:p>
        </p:txBody>
      </p:sp>
      <p:sp>
        <p:nvSpPr>
          <p:cNvPr id="122" name="Rectangle 115"/>
          <p:cNvSpPr/>
          <p:nvPr>
            <p:custDataLst>
              <p:tags r:id="rId116"/>
            </p:custDataLst>
          </p:nvPr>
        </p:nvSpPr>
        <p:spPr>
          <a:xfrm>
            <a:off x="7895309" y="3409344"/>
            <a:ext cx="342909"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12</a:t>
            </a:r>
          </a:p>
        </p:txBody>
      </p:sp>
      <p:sp>
        <p:nvSpPr>
          <p:cNvPr id="123" name="Rectangle 116"/>
          <p:cNvSpPr/>
          <p:nvPr>
            <p:custDataLst>
              <p:tags r:id="rId117"/>
            </p:custDataLst>
          </p:nvPr>
        </p:nvSpPr>
        <p:spPr>
          <a:xfrm>
            <a:off x="4445139" y="3409344"/>
            <a:ext cx="345994"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2</a:t>
            </a:r>
          </a:p>
        </p:txBody>
      </p:sp>
      <p:sp>
        <p:nvSpPr>
          <p:cNvPr id="241" name="Rectangle 117"/>
          <p:cNvSpPr/>
          <p:nvPr>
            <p:custDataLst>
              <p:tags r:id="rId118"/>
            </p:custDataLst>
          </p:nvPr>
        </p:nvSpPr>
        <p:spPr>
          <a:xfrm>
            <a:off x="5826030" y="3409344"/>
            <a:ext cx="345994"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6</a:t>
            </a:r>
          </a:p>
        </p:txBody>
      </p:sp>
      <p:sp>
        <p:nvSpPr>
          <p:cNvPr id="242" name="Rectangle 118"/>
          <p:cNvSpPr/>
          <p:nvPr>
            <p:custDataLst>
              <p:tags r:id="rId119"/>
            </p:custDataLst>
          </p:nvPr>
        </p:nvSpPr>
        <p:spPr>
          <a:xfrm>
            <a:off x="6514933" y="3409344"/>
            <a:ext cx="345994" cy="415912"/>
          </a:xfrm>
          <a:prstGeom prst="rect">
            <a:avLst/>
          </a:prstGeom>
          <a:no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b="0" dirty="0">
                <a:solidFill>
                  <a:srgbClr val="000000"/>
                </a:solidFill>
                <a:latin typeface="Times New Roman" panose="02020603050405020304" pitchFamily="18" charset="0"/>
                <a:ea typeface="微软雅黑" panose="020B0503020204020204" pitchFamily="34" charset="-122"/>
              </a:rPr>
              <a:t>8</a:t>
            </a:r>
          </a:p>
        </p:txBody>
      </p:sp>
      <p:sp>
        <p:nvSpPr>
          <p:cNvPr id="243" name="左大括号 1"/>
          <p:cNvSpPr/>
          <p:nvPr>
            <p:custDataLst>
              <p:tags r:id="rId120"/>
            </p:custDataLst>
          </p:nvPr>
        </p:nvSpPr>
        <p:spPr>
          <a:xfrm>
            <a:off x="2154279" y="4023702"/>
            <a:ext cx="136238" cy="835423"/>
          </a:xfrm>
          <a:prstGeom prst="leftBrace">
            <a:avLst>
              <a:gd name="adj1" fmla="val 70064"/>
              <a:gd name="adj2" fmla="val 50000"/>
            </a:avLst>
          </a:prstGeom>
          <a:noFill/>
          <a:ln w="38100" cap="flat" cmpd="sng">
            <a:solidFill>
              <a:srgbClr val="FF0000"/>
            </a:solidFill>
            <a:prstDash val="solid"/>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244" name="Text Box 40"/>
          <p:cNvSpPr txBox="1"/>
          <p:nvPr>
            <p:custDataLst>
              <p:tags r:id="rId121"/>
            </p:custDataLst>
          </p:nvPr>
        </p:nvSpPr>
        <p:spPr>
          <a:xfrm>
            <a:off x="1767414" y="4280755"/>
            <a:ext cx="398947" cy="322859"/>
          </a:xfrm>
          <a:prstGeom prst="rect">
            <a:avLst/>
          </a:prstGeom>
          <a:noFill/>
          <a:ln w="9525">
            <a:noFill/>
          </a:ln>
        </p:spPr>
        <p:txBody>
          <a:bodyPr wrap="none">
            <a:normAutofit fontScale="8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zh-CN" altLang="en-US" sz="2000" b="0" dirty="0">
                <a:solidFill>
                  <a:srgbClr val="000000"/>
                </a:solidFill>
                <a:latin typeface="Times New Roman" panose="02020603050405020304" pitchFamily="18" charset="0"/>
                <a:ea typeface="微软雅黑" panose="020B0503020204020204" pitchFamily="34" charset="-122"/>
              </a:rPr>
              <a:t> </a:t>
            </a:r>
            <a:r>
              <a:rPr lang="en-US" altLang="zh-CN" sz="2000" b="0" dirty="0">
                <a:solidFill>
                  <a:srgbClr val="000000"/>
                </a:solidFill>
                <a:latin typeface="Times New Roman" panose="02020603050405020304" pitchFamily="18" charset="0"/>
                <a:ea typeface="微软雅黑" panose="020B0503020204020204" pitchFamily="34" charset="-122"/>
              </a:rPr>
              <a:t>s</a:t>
            </a:r>
            <a:r>
              <a:rPr lang="en-US" altLang="zh-CN" sz="1200" b="0" dirty="0">
                <a:solidFill>
                  <a:srgbClr val="000000"/>
                </a:solidFill>
                <a:latin typeface="Times New Roman" panose="02020603050405020304" pitchFamily="18" charset="0"/>
                <a:ea typeface="微软雅黑" panose="020B0503020204020204" pitchFamily="34" charset="-122"/>
              </a:rPr>
              <a:t>2</a:t>
            </a:r>
          </a:p>
        </p:txBody>
      </p:sp>
      <p:sp>
        <p:nvSpPr>
          <p:cNvPr id="245" name="矩形 122"/>
          <p:cNvSpPr/>
          <p:nvPr>
            <p:custDataLst>
              <p:tags r:id="rId122"/>
            </p:custDataLst>
          </p:nvPr>
        </p:nvSpPr>
        <p:spPr>
          <a:xfrm>
            <a:off x="2588699" y="5748530"/>
            <a:ext cx="398433" cy="299468"/>
          </a:xfrm>
          <a:prstGeom prst="rect">
            <a:avLst/>
          </a:prstGeom>
          <a:noFill/>
          <a:ln w="9525">
            <a:noFill/>
          </a:ln>
        </p:spPr>
        <p:txBody>
          <a:bodyPr wrap="none">
            <a:normAutofit fontScale="85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i="1" dirty="0">
                <a:solidFill>
                  <a:srgbClr val="000000"/>
                </a:solidFill>
                <a:latin typeface="Symbol" panose="05050102010706020507" pitchFamily="18" charset="2"/>
              </a:rPr>
              <a:t>D</a:t>
            </a:r>
            <a:r>
              <a:rPr lang="en-US" altLang="zh-CN" sz="1800" i="1" dirty="0">
                <a:solidFill>
                  <a:srgbClr val="000000"/>
                </a:solidFill>
                <a:latin typeface="Book Antiqua" panose="02040602050305030304" pitchFamily="18" charset="0"/>
              </a:rPr>
              <a:t>t</a:t>
            </a:r>
            <a:r>
              <a:rPr lang="en-US" altLang="zh-CN" sz="1800" i="1" baseline="-25000" dirty="0">
                <a:solidFill>
                  <a:srgbClr val="000000"/>
                </a:solidFill>
                <a:latin typeface="Book Antiqua" panose="02040602050305030304" pitchFamily="18" charset="0"/>
              </a:rPr>
              <a:t>0</a:t>
            </a:r>
          </a:p>
        </p:txBody>
      </p:sp>
      <p:sp>
        <p:nvSpPr>
          <p:cNvPr id="246" name="矩形 124"/>
          <p:cNvSpPr/>
          <p:nvPr>
            <p:custDataLst>
              <p:tags r:id="rId123"/>
            </p:custDataLst>
          </p:nvPr>
        </p:nvSpPr>
        <p:spPr>
          <a:xfrm>
            <a:off x="4691396" y="2444366"/>
            <a:ext cx="498684" cy="298182"/>
          </a:xfrm>
          <a:prstGeom prst="rect">
            <a:avLst/>
          </a:prstGeom>
          <a:noFill/>
          <a:ln w="9525">
            <a:noFill/>
          </a:ln>
        </p:spPr>
        <p:txBody>
          <a:bodyPr wrap="square">
            <a:normAutofit fontScale="85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i="1" dirty="0">
                <a:solidFill>
                  <a:srgbClr val="000000"/>
                </a:solidFill>
                <a:latin typeface="Symbol" panose="05050102010706020507" pitchFamily="18" charset="2"/>
              </a:rPr>
              <a:t>D</a:t>
            </a:r>
            <a:r>
              <a:rPr lang="en-US" altLang="zh-CN" sz="1800" i="1" dirty="0">
                <a:solidFill>
                  <a:srgbClr val="000000"/>
                </a:solidFill>
                <a:latin typeface="Book Antiqua" panose="02040602050305030304" pitchFamily="18" charset="0"/>
              </a:rPr>
              <a:t>t</a:t>
            </a:r>
            <a:r>
              <a:rPr lang="en-US" altLang="zh-CN" sz="1800" i="1" baseline="-25000" dirty="0">
                <a:solidFill>
                  <a:srgbClr val="000000"/>
                </a:solidFill>
                <a:latin typeface="Book Antiqua" panose="02040602050305030304" pitchFamily="18" charset="0"/>
              </a:rPr>
              <a:t>0</a:t>
            </a:r>
          </a:p>
        </p:txBody>
      </p:sp>
      <p:cxnSp>
        <p:nvCxnSpPr>
          <p:cNvPr id="247" name="直接连接符 125"/>
          <p:cNvCxnSpPr/>
          <p:nvPr>
            <p:custDataLst>
              <p:tags r:id="rId124"/>
            </p:custDataLst>
          </p:nvPr>
        </p:nvCxnSpPr>
        <p:spPr>
          <a:xfrm>
            <a:off x="4761829" y="2430999"/>
            <a:ext cx="0" cy="428251"/>
          </a:xfrm>
          <a:prstGeom prst="line">
            <a:avLst/>
          </a:prstGeom>
          <a:ln w="9525" cap="flat" cmpd="sng">
            <a:solidFill>
              <a:srgbClr val="000000"/>
            </a:solidFill>
            <a:prstDash val="solid"/>
            <a:headEnd type="none" w="med" len="med"/>
            <a:tailEnd type="none" w="med" len="med"/>
          </a:ln>
        </p:spPr>
      </p:cxnSp>
      <p:cxnSp>
        <p:nvCxnSpPr>
          <p:cNvPr id="248" name="直接连接符 126"/>
          <p:cNvCxnSpPr/>
          <p:nvPr>
            <p:custDataLst>
              <p:tags r:id="rId125"/>
            </p:custDataLst>
          </p:nvPr>
        </p:nvCxnSpPr>
        <p:spPr>
          <a:xfrm>
            <a:off x="5109365" y="2430999"/>
            <a:ext cx="0" cy="428251"/>
          </a:xfrm>
          <a:prstGeom prst="line">
            <a:avLst/>
          </a:prstGeom>
          <a:ln w="9525" cap="flat" cmpd="sng">
            <a:solidFill>
              <a:srgbClr val="000000"/>
            </a:solidFill>
            <a:prstDash val="solid"/>
            <a:headEnd type="none" w="med" len="med"/>
            <a:tailEnd type="none" w="med" len="med"/>
          </a:ln>
        </p:spPr>
      </p:cxnSp>
      <p:cxnSp>
        <p:nvCxnSpPr>
          <p:cNvPr id="249" name="直接连接符 127"/>
          <p:cNvCxnSpPr/>
          <p:nvPr>
            <p:custDataLst>
              <p:tags r:id="rId126"/>
            </p:custDataLst>
          </p:nvPr>
        </p:nvCxnSpPr>
        <p:spPr>
          <a:xfrm>
            <a:off x="4406581" y="2637670"/>
            <a:ext cx="328000" cy="0"/>
          </a:xfrm>
          <a:prstGeom prst="line">
            <a:avLst/>
          </a:prstGeom>
          <a:ln w="9525" cap="flat" cmpd="sng">
            <a:solidFill>
              <a:srgbClr val="000000"/>
            </a:solidFill>
            <a:prstDash val="solid"/>
            <a:headEnd type="none" w="med" len="med"/>
            <a:tailEnd type="triangle" w="med" len="med"/>
          </a:ln>
        </p:spPr>
      </p:cxnSp>
      <p:sp>
        <p:nvSpPr>
          <p:cNvPr id="250" name="矩形 134"/>
          <p:cNvSpPr/>
          <p:nvPr>
            <p:custDataLst>
              <p:tags r:id="rId127"/>
            </p:custDataLst>
          </p:nvPr>
        </p:nvSpPr>
        <p:spPr>
          <a:xfrm>
            <a:off x="5040474" y="2444366"/>
            <a:ext cx="498684" cy="298182"/>
          </a:xfrm>
          <a:prstGeom prst="rect">
            <a:avLst/>
          </a:prstGeom>
          <a:noFill/>
          <a:ln w="9525">
            <a:noFill/>
          </a:ln>
        </p:spPr>
        <p:txBody>
          <a:bodyPr wrap="square">
            <a:normAutofit fontScale="85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i="1" dirty="0">
                <a:solidFill>
                  <a:srgbClr val="000000"/>
                </a:solidFill>
                <a:latin typeface="Symbol" panose="05050102010706020507" pitchFamily="18" charset="2"/>
              </a:rPr>
              <a:t>D</a:t>
            </a:r>
            <a:r>
              <a:rPr lang="en-US" altLang="zh-CN" sz="1800" i="1" dirty="0">
                <a:solidFill>
                  <a:srgbClr val="000000"/>
                </a:solidFill>
                <a:latin typeface="Book Antiqua" panose="02040602050305030304" pitchFamily="18" charset="0"/>
              </a:rPr>
              <a:t>t</a:t>
            </a:r>
            <a:r>
              <a:rPr lang="en-US" altLang="zh-CN" sz="1800" i="1" baseline="-25000" dirty="0">
                <a:solidFill>
                  <a:srgbClr val="000000"/>
                </a:solidFill>
                <a:latin typeface="Book Antiqua" panose="02040602050305030304" pitchFamily="18" charset="0"/>
              </a:rPr>
              <a:t>0</a:t>
            </a:r>
          </a:p>
        </p:txBody>
      </p:sp>
      <p:cxnSp>
        <p:nvCxnSpPr>
          <p:cNvPr id="251" name="直接连接符 135"/>
          <p:cNvCxnSpPr/>
          <p:nvPr>
            <p:custDataLst>
              <p:tags r:id="rId128"/>
            </p:custDataLst>
          </p:nvPr>
        </p:nvCxnSpPr>
        <p:spPr>
          <a:xfrm>
            <a:off x="5462042" y="2430999"/>
            <a:ext cx="0" cy="428251"/>
          </a:xfrm>
          <a:prstGeom prst="line">
            <a:avLst/>
          </a:prstGeom>
          <a:ln w="9525" cap="flat" cmpd="sng">
            <a:solidFill>
              <a:srgbClr val="000000"/>
            </a:solidFill>
            <a:prstDash val="solid"/>
            <a:headEnd type="none" w="med" len="med"/>
            <a:tailEnd type="none" w="med" len="med"/>
          </a:ln>
        </p:spPr>
      </p:cxnSp>
      <p:sp>
        <p:nvSpPr>
          <p:cNvPr id="252" name="矩形 137"/>
          <p:cNvSpPr/>
          <p:nvPr>
            <p:custDataLst>
              <p:tags r:id="rId129"/>
            </p:custDataLst>
          </p:nvPr>
        </p:nvSpPr>
        <p:spPr>
          <a:xfrm>
            <a:off x="5389553" y="2444366"/>
            <a:ext cx="498684" cy="298182"/>
          </a:xfrm>
          <a:prstGeom prst="rect">
            <a:avLst/>
          </a:prstGeom>
          <a:noFill/>
          <a:ln w="9525">
            <a:noFill/>
          </a:ln>
        </p:spPr>
        <p:txBody>
          <a:bodyPr wrap="square">
            <a:normAutofit fontScale="85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i="1" dirty="0">
                <a:solidFill>
                  <a:srgbClr val="000000"/>
                </a:solidFill>
                <a:latin typeface="Symbol" panose="05050102010706020507" pitchFamily="18" charset="2"/>
              </a:rPr>
              <a:t>D</a:t>
            </a:r>
            <a:r>
              <a:rPr lang="en-US" altLang="zh-CN" sz="1800" i="1" dirty="0">
                <a:solidFill>
                  <a:srgbClr val="000000"/>
                </a:solidFill>
                <a:latin typeface="Book Antiqua" panose="02040602050305030304" pitchFamily="18" charset="0"/>
              </a:rPr>
              <a:t>t</a:t>
            </a:r>
            <a:r>
              <a:rPr lang="en-US" altLang="zh-CN" sz="1800" i="1" baseline="-25000" dirty="0">
                <a:solidFill>
                  <a:srgbClr val="000000"/>
                </a:solidFill>
                <a:latin typeface="Book Antiqua" panose="02040602050305030304" pitchFamily="18" charset="0"/>
              </a:rPr>
              <a:t>0</a:t>
            </a:r>
          </a:p>
        </p:txBody>
      </p:sp>
      <p:cxnSp>
        <p:nvCxnSpPr>
          <p:cNvPr id="253" name="直接连接符 138"/>
          <p:cNvCxnSpPr/>
          <p:nvPr>
            <p:custDataLst>
              <p:tags r:id="rId130"/>
            </p:custDataLst>
          </p:nvPr>
        </p:nvCxnSpPr>
        <p:spPr>
          <a:xfrm>
            <a:off x="5809064" y="2430999"/>
            <a:ext cx="0" cy="428251"/>
          </a:xfrm>
          <a:prstGeom prst="line">
            <a:avLst/>
          </a:prstGeom>
          <a:ln w="9525" cap="flat" cmpd="sng">
            <a:solidFill>
              <a:srgbClr val="000000"/>
            </a:solidFill>
            <a:prstDash val="solid"/>
            <a:headEnd type="none" w="med" len="med"/>
            <a:tailEnd type="none" w="med" len="med"/>
          </a:ln>
        </p:spPr>
      </p:cxnSp>
      <p:sp>
        <p:nvSpPr>
          <p:cNvPr id="254" name="矩形 139"/>
          <p:cNvSpPr/>
          <p:nvPr>
            <p:custDataLst>
              <p:tags r:id="rId131"/>
            </p:custDataLst>
          </p:nvPr>
        </p:nvSpPr>
        <p:spPr>
          <a:xfrm>
            <a:off x="5738631" y="2444366"/>
            <a:ext cx="498684" cy="298182"/>
          </a:xfrm>
          <a:prstGeom prst="rect">
            <a:avLst/>
          </a:prstGeom>
          <a:noFill/>
          <a:ln w="9525">
            <a:noFill/>
          </a:ln>
        </p:spPr>
        <p:txBody>
          <a:bodyPr wrap="square">
            <a:normAutofit fontScale="85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i="1" dirty="0">
                <a:solidFill>
                  <a:srgbClr val="000000"/>
                </a:solidFill>
                <a:latin typeface="Symbol" panose="05050102010706020507" pitchFamily="18" charset="2"/>
              </a:rPr>
              <a:t>D</a:t>
            </a:r>
            <a:r>
              <a:rPr lang="en-US" altLang="zh-CN" sz="1800" i="1" dirty="0">
                <a:solidFill>
                  <a:srgbClr val="000000"/>
                </a:solidFill>
                <a:latin typeface="Book Antiqua" panose="02040602050305030304" pitchFamily="18" charset="0"/>
              </a:rPr>
              <a:t>t</a:t>
            </a:r>
            <a:r>
              <a:rPr lang="en-US" altLang="zh-CN" sz="1800" i="1" baseline="-25000" dirty="0">
                <a:solidFill>
                  <a:srgbClr val="000000"/>
                </a:solidFill>
                <a:latin typeface="Book Antiqua" panose="02040602050305030304" pitchFamily="18" charset="0"/>
              </a:rPr>
              <a:t>0</a:t>
            </a:r>
          </a:p>
        </p:txBody>
      </p:sp>
      <p:cxnSp>
        <p:nvCxnSpPr>
          <p:cNvPr id="255" name="直接连接符 140"/>
          <p:cNvCxnSpPr/>
          <p:nvPr>
            <p:custDataLst>
              <p:tags r:id="rId132"/>
            </p:custDataLst>
          </p:nvPr>
        </p:nvCxnSpPr>
        <p:spPr>
          <a:xfrm>
            <a:off x="6152487" y="2430999"/>
            <a:ext cx="0" cy="428251"/>
          </a:xfrm>
          <a:prstGeom prst="line">
            <a:avLst/>
          </a:prstGeom>
          <a:ln w="9525" cap="flat" cmpd="sng">
            <a:solidFill>
              <a:srgbClr val="000000"/>
            </a:solidFill>
            <a:prstDash val="solid"/>
            <a:headEnd type="none" w="med" len="med"/>
            <a:tailEnd type="none" w="med" len="med"/>
          </a:ln>
        </p:spPr>
      </p:cxnSp>
      <p:sp>
        <p:nvSpPr>
          <p:cNvPr id="256" name="矩形 141"/>
          <p:cNvSpPr/>
          <p:nvPr>
            <p:custDataLst>
              <p:tags r:id="rId133"/>
            </p:custDataLst>
          </p:nvPr>
        </p:nvSpPr>
        <p:spPr>
          <a:xfrm>
            <a:off x="6087710" y="2444366"/>
            <a:ext cx="498684" cy="298182"/>
          </a:xfrm>
          <a:prstGeom prst="rect">
            <a:avLst/>
          </a:prstGeom>
          <a:noFill/>
          <a:ln w="9525">
            <a:noFill/>
          </a:ln>
        </p:spPr>
        <p:txBody>
          <a:bodyPr wrap="square">
            <a:normAutofit fontScale="85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i="1" dirty="0">
                <a:solidFill>
                  <a:srgbClr val="000000"/>
                </a:solidFill>
                <a:latin typeface="Symbol" panose="05050102010706020507" pitchFamily="18" charset="2"/>
              </a:rPr>
              <a:t>D</a:t>
            </a:r>
            <a:r>
              <a:rPr lang="en-US" altLang="zh-CN" sz="1800" i="1" dirty="0">
                <a:solidFill>
                  <a:srgbClr val="000000"/>
                </a:solidFill>
                <a:latin typeface="Book Antiqua" panose="02040602050305030304" pitchFamily="18" charset="0"/>
              </a:rPr>
              <a:t>t</a:t>
            </a:r>
            <a:r>
              <a:rPr lang="en-US" altLang="zh-CN" sz="1800" i="1" baseline="-25000" dirty="0">
                <a:solidFill>
                  <a:srgbClr val="000000"/>
                </a:solidFill>
                <a:latin typeface="Book Antiqua" panose="02040602050305030304" pitchFamily="18" charset="0"/>
              </a:rPr>
              <a:t>0</a:t>
            </a:r>
          </a:p>
        </p:txBody>
      </p:sp>
      <p:cxnSp>
        <p:nvCxnSpPr>
          <p:cNvPr id="257" name="直接连接符 142"/>
          <p:cNvCxnSpPr/>
          <p:nvPr>
            <p:custDataLst>
              <p:tags r:id="rId134"/>
            </p:custDataLst>
          </p:nvPr>
        </p:nvCxnSpPr>
        <p:spPr>
          <a:xfrm>
            <a:off x="6499509" y="2430999"/>
            <a:ext cx="0" cy="428251"/>
          </a:xfrm>
          <a:prstGeom prst="line">
            <a:avLst/>
          </a:prstGeom>
          <a:ln w="9525" cap="flat" cmpd="sng">
            <a:solidFill>
              <a:srgbClr val="000000"/>
            </a:solidFill>
            <a:prstDash val="solid"/>
            <a:headEnd type="none" w="med" len="med"/>
            <a:tailEnd type="none" w="med" len="med"/>
          </a:ln>
        </p:spPr>
      </p:cxnSp>
      <p:sp>
        <p:nvSpPr>
          <p:cNvPr id="258" name="矩形 143"/>
          <p:cNvSpPr/>
          <p:nvPr>
            <p:custDataLst>
              <p:tags r:id="rId135"/>
            </p:custDataLst>
          </p:nvPr>
        </p:nvSpPr>
        <p:spPr>
          <a:xfrm>
            <a:off x="6436788" y="2444366"/>
            <a:ext cx="498684" cy="298182"/>
          </a:xfrm>
          <a:prstGeom prst="rect">
            <a:avLst/>
          </a:prstGeom>
          <a:noFill/>
          <a:ln w="9525">
            <a:noFill/>
          </a:ln>
        </p:spPr>
        <p:txBody>
          <a:bodyPr wrap="square">
            <a:normAutofit fontScale="85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i="1" dirty="0">
                <a:solidFill>
                  <a:srgbClr val="000000"/>
                </a:solidFill>
                <a:latin typeface="Symbol" panose="05050102010706020507" pitchFamily="18" charset="2"/>
              </a:rPr>
              <a:t>D</a:t>
            </a:r>
            <a:r>
              <a:rPr lang="en-US" altLang="zh-CN" sz="1800" i="1" dirty="0">
                <a:solidFill>
                  <a:srgbClr val="000000"/>
                </a:solidFill>
                <a:latin typeface="Book Antiqua" panose="02040602050305030304" pitchFamily="18" charset="0"/>
              </a:rPr>
              <a:t>t</a:t>
            </a:r>
            <a:r>
              <a:rPr lang="en-US" altLang="zh-CN" sz="1800" i="1" baseline="-25000" dirty="0">
                <a:solidFill>
                  <a:srgbClr val="000000"/>
                </a:solidFill>
                <a:latin typeface="Book Antiqua" panose="02040602050305030304" pitchFamily="18" charset="0"/>
              </a:rPr>
              <a:t>0</a:t>
            </a:r>
          </a:p>
        </p:txBody>
      </p:sp>
      <p:cxnSp>
        <p:nvCxnSpPr>
          <p:cNvPr id="259" name="直接连接符 144"/>
          <p:cNvCxnSpPr/>
          <p:nvPr>
            <p:custDataLst>
              <p:tags r:id="rId136"/>
            </p:custDataLst>
          </p:nvPr>
        </p:nvCxnSpPr>
        <p:spPr>
          <a:xfrm>
            <a:off x="6834193" y="2430999"/>
            <a:ext cx="0" cy="428251"/>
          </a:xfrm>
          <a:prstGeom prst="line">
            <a:avLst/>
          </a:prstGeom>
          <a:ln w="9525" cap="flat" cmpd="sng">
            <a:solidFill>
              <a:srgbClr val="000000"/>
            </a:solidFill>
            <a:prstDash val="solid"/>
            <a:headEnd type="none" w="med" len="med"/>
            <a:tailEnd type="none" w="med" len="med"/>
          </a:ln>
        </p:spPr>
      </p:cxnSp>
      <p:sp>
        <p:nvSpPr>
          <p:cNvPr id="260" name="矩形 145"/>
          <p:cNvSpPr/>
          <p:nvPr>
            <p:custDataLst>
              <p:tags r:id="rId137"/>
            </p:custDataLst>
          </p:nvPr>
        </p:nvSpPr>
        <p:spPr>
          <a:xfrm>
            <a:off x="6786381" y="2444366"/>
            <a:ext cx="498684" cy="298182"/>
          </a:xfrm>
          <a:prstGeom prst="rect">
            <a:avLst/>
          </a:prstGeom>
          <a:noFill/>
          <a:ln w="9525">
            <a:noFill/>
          </a:ln>
        </p:spPr>
        <p:txBody>
          <a:bodyPr wrap="square">
            <a:normAutofit fontScale="85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i="1" dirty="0">
                <a:solidFill>
                  <a:srgbClr val="000000"/>
                </a:solidFill>
                <a:latin typeface="Symbol" panose="05050102010706020507" pitchFamily="18" charset="2"/>
              </a:rPr>
              <a:t>D</a:t>
            </a:r>
            <a:r>
              <a:rPr lang="en-US" altLang="zh-CN" sz="1800" i="1" dirty="0">
                <a:solidFill>
                  <a:srgbClr val="000000"/>
                </a:solidFill>
                <a:latin typeface="Book Antiqua" panose="02040602050305030304" pitchFamily="18" charset="0"/>
              </a:rPr>
              <a:t>t</a:t>
            </a:r>
            <a:r>
              <a:rPr lang="en-US" altLang="zh-CN" sz="1800" i="1" baseline="-25000" dirty="0">
                <a:solidFill>
                  <a:srgbClr val="000000"/>
                </a:solidFill>
                <a:latin typeface="Book Antiqua" panose="02040602050305030304" pitchFamily="18" charset="0"/>
              </a:rPr>
              <a:t>0</a:t>
            </a:r>
          </a:p>
        </p:txBody>
      </p:sp>
      <p:cxnSp>
        <p:nvCxnSpPr>
          <p:cNvPr id="261" name="直接连接符 146"/>
          <p:cNvCxnSpPr/>
          <p:nvPr>
            <p:custDataLst>
              <p:tags r:id="rId138"/>
            </p:custDataLst>
          </p:nvPr>
        </p:nvCxnSpPr>
        <p:spPr>
          <a:xfrm>
            <a:off x="7204350" y="2430999"/>
            <a:ext cx="0" cy="428251"/>
          </a:xfrm>
          <a:prstGeom prst="line">
            <a:avLst/>
          </a:prstGeom>
          <a:ln w="9525" cap="flat" cmpd="sng">
            <a:solidFill>
              <a:srgbClr val="000000"/>
            </a:solidFill>
            <a:prstDash val="solid"/>
            <a:headEnd type="none" w="med" len="med"/>
            <a:tailEnd type="none" w="med" len="med"/>
          </a:ln>
        </p:spPr>
      </p:cxnSp>
      <p:cxnSp>
        <p:nvCxnSpPr>
          <p:cNvPr id="262" name="直接连接符 147"/>
          <p:cNvCxnSpPr/>
          <p:nvPr>
            <p:custDataLst>
              <p:tags r:id="rId139"/>
            </p:custDataLst>
          </p:nvPr>
        </p:nvCxnSpPr>
        <p:spPr>
          <a:xfrm>
            <a:off x="7214632" y="2637670"/>
            <a:ext cx="328000" cy="0"/>
          </a:xfrm>
          <a:prstGeom prst="line">
            <a:avLst/>
          </a:prstGeom>
          <a:ln w="9525" cap="flat" cmpd="sng">
            <a:solidFill>
              <a:srgbClr val="000000"/>
            </a:solidFill>
            <a:prstDash val="solid"/>
            <a:headEnd type="triangle" w="med" len="med"/>
            <a:tailEnd type="none" w="med" len="med"/>
          </a:ln>
        </p:spPr>
      </p:cxnSp>
      <p:grpSp>
        <p:nvGrpSpPr>
          <p:cNvPr id="31" name="组合 30"/>
          <p:cNvGrpSpPr/>
          <p:nvPr/>
        </p:nvGrpSpPr>
        <p:grpSpPr>
          <a:xfrm>
            <a:off x="1192530" y="1147445"/>
            <a:ext cx="9232900" cy="4991100"/>
            <a:chOff x="1833" y="1920"/>
            <a:chExt cx="15534" cy="8398"/>
          </a:xfrm>
        </p:grpSpPr>
        <p:sp>
          <p:nvSpPr>
            <p:cNvPr id="2" name="图文框 1"/>
            <p:cNvSpPr/>
            <p:nvPr>
              <p:custDataLst>
                <p:tags r:id="rId141"/>
              </p:custDataLst>
            </p:nvPr>
          </p:nvSpPr>
          <p:spPr>
            <a:xfrm>
              <a:off x="1833" y="2132"/>
              <a:ext cx="15534" cy="8187"/>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5" name="任意多边形: 形状 20"/>
            <p:cNvSpPr>
              <a:spLocks noChangeAspect="1"/>
            </p:cNvSpPr>
            <p:nvPr>
              <p:custDataLst>
                <p:tags r:id="rId142"/>
              </p:custDataLst>
            </p:nvPr>
          </p:nvSpPr>
          <p:spPr>
            <a:xfrm rot="10800000" flipH="1" flipV="1">
              <a:off x="2581"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6" name="任意多边形: 形状 19"/>
            <p:cNvSpPr>
              <a:spLocks noChangeAspect="1"/>
            </p:cNvSpPr>
            <p:nvPr>
              <p:custDataLst>
                <p:tags r:id="rId143"/>
              </p:custDataLst>
            </p:nvPr>
          </p:nvSpPr>
          <p:spPr>
            <a:xfrm rot="10800000" flipH="1" flipV="1">
              <a:off x="2332"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pic>
        <p:nvPicPr>
          <p:cNvPr id="7" name="图片 6" descr="微信截图_20240112211134"/>
          <p:cNvPicPr>
            <a:picLocks noChangeAspect="1"/>
          </p:cNvPicPr>
          <p:nvPr>
            <p:custDataLst>
              <p:tags r:id="rId140"/>
            </p:custDataLst>
          </p:nvPr>
        </p:nvPicPr>
        <p:blipFill>
          <a:blip r:embed="rId146"/>
          <a:stretch>
            <a:fillRect/>
          </a:stretch>
        </p:blipFill>
        <p:spPr>
          <a:xfrm>
            <a:off x="9227820" y="201295"/>
            <a:ext cx="1895475" cy="485775"/>
          </a:xfrm>
          <a:prstGeom prst="rect">
            <a:avLst/>
          </a:prstGeom>
        </p:spPr>
      </p:pic>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6"/>
          <p:cNvSpPr txBox="1"/>
          <p:nvPr>
            <p:custDataLst>
              <p:tags r:id="rId2"/>
            </p:custDataLst>
          </p:nvPr>
        </p:nvSpPr>
        <p:spPr>
          <a:xfrm>
            <a:off x="431964" y="-142977"/>
            <a:ext cx="10656242" cy="113246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（1）吞吐率（TP, Thoughput Rate） </a:t>
            </a:r>
          </a:p>
        </p:txBody>
      </p:sp>
      <p:sp>
        <p:nvSpPr>
          <p:cNvPr id="4" name="TextBox 30"/>
          <p:cNvSpPr txBox="1"/>
          <p:nvPr>
            <p:custDataLst>
              <p:tags r:id="rId3"/>
            </p:custDataLst>
          </p:nvPr>
        </p:nvSpPr>
        <p:spPr>
          <a:xfrm>
            <a:off x="533872" y="1708333"/>
            <a:ext cx="10451777" cy="981892"/>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8" name="TextBox 30"/>
          <p:cNvSpPr txBox="1"/>
          <p:nvPr>
            <p:custDataLst>
              <p:tags r:id="rId4"/>
            </p:custDataLst>
          </p:nvPr>
        </p:nvSpPr>
        <p:spPr>
          <a:xfrm>
            <a:off x="2231862" y="1882323"/>
            <a:ext cx="10451777" cy="1547527"/>
          </a:xfrm>
          <a:prstGeom prst="rect">
            <a:avLst/>
          </a:prstGeom>
          <a:noFill/>
        </p:spPr>
        <p:txBody>
          <a:bodyPr wrap="square" rtlCol="0">
            <a:normAutofit/>
          </a:bodyPr>
          <a:lstStyle/>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b="1" dirty="0">
                <a:solidFill>
                  <a:schemeClr val="dk1">
                    <a:lumMod val="75000"/>
                  </a:schemeClr>
                </a:solidFill>
                <a:latin typeface="Times New Roman" panose="02020603050405020304" pitchFamily="18" charset="0"/>
                <a:ea typeface="微软雅黑" panose="020B0503020204020204" pitchFamily="34" charset="-122"/>
                <a:sym typeface="+mn-ea"/>
              </a:rPr>
              <a:t> 解决瓶颈子过程的办法</a:t>
            </a:r>
          </a:p>
          <a:p>
            <a:pPr marL="730250" lvl="1"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b="1" dirty="0">
                <a:solidFill>
                  <a:srgbClr val="0000CC"/>
                </a:solidFill>
                <a:latin typeface="Times New Roman" panose="02020603050405020304" pitchFamily="18" charset="0"/>
                <a:ea typeface="微软雅黑" panose="020B0503020204020204" pitchFamily="34" charset="-122"/>
                <a:sym typeface="+mn-ea"/>
              </a:rPr>
              <a:t>方法2：通过设置多套瓶颈段并联，让它们交叉并行。</a:t>
            </a:r>
          </a:p>
        </p:txBody>
      </p:sp>
      <p:grpSp>
        <p:nvGrpSpPr>
          <p:cNvPr id="7" name="组合 6"/>
          <p:cNvGrpSpPr/>
          <p:nvPr/>
        </p:nvGrpSpPr>
        <p:grpSpPr>
          <a:xfrm>
            <a:off x="2231464" y="3442775"/>
            <a:ext cx="7195504" cy="2316136"/>
            <a:chOff x="2516" y="5648"/>
            <a:chExt cx="12675" cy="4081"/>
          </a:xfrm>
        </p:grpSpPr>
        <p:sp>
          <p:nvSpPr>
            <p:cNvPr id="9" name="Rectangle 5"/>
            <p:cNvSpPr/>
            <p:nvPr>
              <p:custDataLst>
                <p:tags r:id="rId9"/>
              </p:custDataLst>
            </p:nvPr>
          </p:nvSpPr>
          <p:spPr>
            <a:xfrm>
              <a:off x="4157" y="6704"/>
              <a:ext cx="1883" cy="944"/>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dirty="0">
                  <a:solidFill>
                    <a:srgbClr val="000000"/>
                  </a:solidFill>
                  <a:latin typeface="微软雅黑" panose="020B0503020204020204" pitchFamily="34" charset="-122"/>
                  <a:ea typeface="微软雅黑" panose="020B0503020204020204" pitchFamily="34" charset="-122"/>
                </a:rPr>
                <a:t>S</a:t>
              </a:r>
              <a:r>
                <a:rPr lang="en-US" altLang="zh-CN" sz="1800" baseline="-25000" dirty="0">
                  <a:solidFill>
                    <a:srgbClr val="000000"/>
                  </a:solidFill>
                  <a:latin typeface="微软雅黑" panose="020B0503020204020204" pitchFamily="34" charset="-122"/>
                  <a:ea typeface="微软雅黑" panose="020B0503020204020204" pitchFamily="34" charset="-122"/>
                </a:rPr>
                <a:t>1</a:t>
              </a:r>
            </a:p>
          </p:txBody>
        </p:sp>
        <p:sp>
          <p:nvSpPr>
            <p:cNvPr id="10" name="Rectangle 6"/>
            <p:cNvSpPr/>
            <p:nvPr>
              <p:custDataLst>
                <p:tags r:id="rId10"/>
              </p:custDataLst>
            </p:nvPr>
          </p:nvSpPr>
          <p:spPr>
            <a:xfrm>
              <a:off x="2516" y="6355"/>
              <a:ext cx="1526" cy="822"/>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dirty="0">
                  <a:solidFill>
                    <a:srgbClr val="000000"/>
                  </a:solidFill>
                  <a:latin typeface="微软雅黑" panose="020B0503020204020204" pitchFamily="34" charset="-122"/>
                  <a:ea typeface="微软雅黑" panose="020B0503020204020204" pitchFamily="34" charset="-122"/>
                </a:rPr>
                <a:t>输入</a:t>
              </a:r>
            </a:p>
          </p:txBody>
        </p:sp>
        <p:sp>
          <p:nvSpPr>
            <p:cNvPr id="11" name="Line 7"/>
            <p:cNvSpPr/>
            <p:nvPr>
              <p:custDataLst>
                <p:tags r:id="rId11"/>
              </p:custDataLst>
            </p:nvPr>
          </p:nvSpPr>
          <p:spPr>
            <a:xfrm>
              <a:off x="2751" y="7176"/>
              <a:ext cx="1408" cy="0"/>
            </a:xfrm>
            <a:prstGeom prst="line">
              <a:avLst/>
            </a:prstGeom>
            <a:ln w="25400" cap="flat" cmpd="sng">
              <a:solidFill>
                <a:schemeClr val="tx2"/>
              </a:solidFill>
              <a:prstDash val="solid"/>
              <a:headEnd type="none" w="med" len="med"/>
              <a:tailEnd type="stealth" w="med" len="med"/>
            </a:ln>
          </p:spPr>
        </p:sp>
        <p:sp>
          <p:nvSpPr>
            <p:cNvPr id="12" name="Line 8"/>
            <p:cNvSpPr/>
            <p:nvPr>
              <p:custDataLst>
                <p:tags r:id="rId12"/>
              </p:custDataLst>
            </p:nvPr>
          </p:nvSpPr>
          <p:spPr>
            <a:xfrm>
              <a:off x="13783" y="7176"/>
              <a:ext cx="1291" cy="0"/>
            </a:xfrm>
            <a:prstGeom prst="line">
              <a:avLst/>
            </a:prstGeom>
            <a:ln w="25400" cap="flat" cmpd="sng">
              <a:solidFill>
                <a:schemeClr val="tx2"/>
              </a:solidFill>
              <a:prstDash val="solid"/>
              <a:headEnd type="none" w="med" len="med"/>
              <a:tailEnd type="stealth" w="med" len="med"/>
            </a:ln>
          </p:spPr>
        </p:sp>
        <p:sp>
          <p:nvSpPr>
            <p:cNvPr id="13" name="Rectangle 9"/>
            <p:cNvSpPr/>
            <p:nvPr>
              <p:custDataLst>
                <p:tags r:id="rId13"/>
              </p:custDataLst>
            </p:nvPr>
          </p:nvSpPr>
          <p:spPr>
            <a:xfrm>
              <a:off x="13666" y="6355"/>
              <a:ext cx="1526" cy="822"/>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000" dirty="0">
                  <a:solidFill>
                    <a:srgbClr val="000000"/>
                  </a:solidFill>
                  <a:latin typeface="微软雅黑" panose="020B0503020204020204" pitchFamily="34" charset="-122"/>
                  <a:ea typeface="微软雅黑" panose="020B0503020204020204" pitchFamily="34" charset="-122"/>
                </a:rPr>
                <a:t>输出</a:t>
              </a:r>
            </a:p>
          </p:txBody>
        </p:sp>
        <p:sp>
          <p:nvSpPr>
            <p:cNvPr id="14" name="Rectangle 10"/>
            <p:cNvSpPr/>
            <p:nvPr>
              <p:custDataLst>
                <p:tags r:id="rId14"/>
              </p:custDataLst>
            </p:nvPr>
          </p:nvSpPr>
          <p:spPr>
            <a:xfrm>
              <a:off x="4042" y="7907"/>
              <a:ext cx="1995" cy="822"/>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solidFill>
                    <a:srgbClr val="000000"/>
                  </a:solidFill>
                  <a:latin typeface="微软雅黑" panose="020B0503020204020204" pitchFamily="34" charset="-122"/>
                  <a:ea typeface="微软雅黑" panose="020B0503020204020204" pitchFamily="34" charset="-122"/>
                </a:rPr>
                <a:t>Dt</a:t>
              </a:r>
              <a:r>
                <a:rPr lang="en-US" altLang="zh-CN" sz="2000" baseline="-25000" dirty="0">
                  <a:solidFill>
                    <a:srgbClr val="000000"/>
                  </a:solidFill>
                  <a:latin typeface="微软雅黑" panose="020B0503020204020204" pitchFamily="34" charset="-122"/>
                  <a:ea typeface="微软雅黑" panose="020B0503020204020204" pitchFamily="34" charset="-122"/>
                </a:rPr>
                <a:t>1</a:t>
              </a:r>
              <a:r>
                <a:rPr lang="en-US" altLang="zh-CN" sz="2000" dirty="0">
                  <a:solidFill>
                    <a:srgbClr val="000000"/>
                  </a:solidFill>
                  <a:latin typeface="微软雅黑" panose="020B0503020204020204" pitchFamily="34" charset="-122"/>
                  <a:ea typeface="微软雅黑" panose="020B0503020204020204" pitchFamily="34" charset="-122"/>
                </a:rPr>
                <a:t>=Dt</a:t>
              </a:r>
            </a:p>
          </p:txBody>
        </p:sp>
        <p:sp>
          <p:nvSpPr>
            <p:cNvPr id="15" name="Line 11"/>
            <p:cNvSpPr/>
            <p:nvPr>
              <p:custDataLst>
                <p:tags r:id="rId15"/>
              </p:custDataLst>
            </p:nvPr>
          </p:nvSpPr>
          <p:spPr>
            <a:xfrm>
              <a:off x="6037" y="7176"/>
              <a:ext cx="822" cy="0"/>
            </a:xfrm>
            <a:prstGeom prst="line">
              <a:avLst/>
            </a:prstGeom>
            <a:ln w="25400" cap="flat" cmpd="sng">
              <a:solidFill>
                <a:schemeClr val="tx2"/>
              </a:solidFill>
              <a:prstDash val="solid"/>
              <a:headEnd type="none" w="med" len="med"/>
              <a:tailEnd type="stealth" w="med" len="med"/>
            </a:ln>
          </p:spPr>
        </p:sp>
        <p:sp>
          <p:nvSpPr>
            <p:cNvPr id="16" name="Rectangle 12"/>
            <p:cNvSpPr/>
            <p:nvPr>
              <p:custDataLst>
                <p:tags r:id="rId16"/>
              </p:custDataLst>
            </p:nvPr>
          </p:nvSpPr>
          <p:spPr>
            <a:xfrm>
              <a:off x="6857" y="5648"/>
              <a:ext cx="1883" cy="944"/>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dirty="0">
                  <a:solidFill>
                    <a:srgbClr val="000000"/>
                  </a:solidFill>
                  <a:latin typeface="微软雅黑" panose="020B0503020204020204" pitchFamily="34" charset="-122"/>
                  <a:ea typeface="微软雅黑" panose="020B0503020204020204" pitchFamily="34" charset="-122"/>
                </a:rPr>
                <a:t>S</a:t>
              </a:r>
              <a:r>
                <a:rPr lang="en-US" altLang="zh-CN" sz="1800" baseline="-25000" dirty="0">
                  <a:solidFill>
                    <a:srgbClr val="000000"/>
                  </a:solidFill>
                  <a:latin typeface="微软雅黑" panose="020B0503020204020204" pitchFamily="34" charset="-122"/>
                  <a:ea typeface="微软雅黑" panose="020B0503020204020204" pitchFamily="34" charset="-122"/>
                </a:rPr>
                <a:t>2a</a:t>
              </a:r>
            </a:p>
          </p:txBody>
        </p:sp>
        <p:sp>
          <p:nvSpPr>
            <p:cNvPr id="17" name="Rectangle 13"/>
            <p:cNvSpPr/>
            <p:nvPr>
              <p:custDataLst>
                <p:tags r:id="rId17"/>
              </p:custDataLst>
            </p:nvPr>
          </p:nvSpPr>
          <p:spPr>
            <a:xfrm>
              <a:off x="6857" y="6704"/>
              <a:ext cx="1883" cy="944"/>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dirty="0">
                  <a:solidFill>
                    <a:srgbClr val="000000"/>
                  </a:solidFill>
                  <a:latin typeface="微软雅黑" panose="020B0503020204020204" pitchFamily="34" charset="-122"/>
                  <a:ea typeface="微软雅黑" panose="020B0503020204020204" pitchFamily="34" charset="-122"/>
                </a:rPr>
                <a:t>S</a:t>
              </a:r>
              <a:r>
                <a:rPr lang="en-US" altLang="zh-CN" sz="1800" baseline="-25000" dirty="0">
                  <a:solidFill>
                    <a:srgbClr val="000000"/>
                  </a:solidFill>
                  <a:latin typeface="微软雅黑" panose="020B0503020204020204" pitchFamily="34" charset="-122"/>
                  <a:ea typeface="微软雅黑" panose="020B0503020204020204" pitchFamily="34" charset="-122"/>
                </a:rPr>
                <a:t>2b</a:t>
              </a:r>
            </a:p>
          </p:txBody>
        </p:sp>
        <p:sp>
          <p:nvSpPr>
            <p:cNvPr id="18" name="Rectangle 14"/>
            <p:cNvSpPr/>
            <p:nvPr>
              <p:custDataLst>
                <p:tags r:id="rId18"/>
              </p:custDataLst>
            </p:nvPr>
          </p:nvSpPr>
          <p:spPr>
            <a:xfrm>
              <a:off x="6857" y="7760"/>
              <a:ext cx="1883" cy="91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dirty="0">
                  <a:solidFill>
                    <a:srgbClr val="000000"/>
                  </a:solidFill>
                  <a:latin typeface="微软雅黑" panose="020B0503020204020204" pitchFamily="34" charset="-122"/>
                  <a:ea typeface="微软雅黑" panose="020B0503020204020204" pitchFamily="34" charset="-122"/>
                </a:rPr>
                <a:t>S</a:t>
              </a:r>
              <a:r>
                <a:rPr lang="en-US" altLang="zh-CN" sz="1800" baseline="-25000" dirty="0">
                  <a:solidFill>
                    <a:srgbClr val="000000"/>
                  </a:solidFill>
                  <a:latin typeface="微软雅黑" panose="020B0503020204020204" pitchFamily="34" charset="-122"/>
                  <a:ea typeface="微软雅黑" panose="020B0503020204020204" pitchFamily="34" charset="-122"/>
                </a:rPr>
                <a:t>2c</a:t>
              </a:r>
            </a:p>
          </p:txBody>
        </p:sp>
        <p:sp>
          <p:nvSpPr>
            <p:cNvPr id="19" name="Line 15"/>
            <p:cNvSpPr/>
            <p:nvPr>
              <p:custDataLst>
                <p:tags r:id="rId19"/>
              </p:custDataLst>
            </p:nvPr>
          </p:nvSpPr>
          <p:spPr>
            <a:xfrm>
              <a:off x="8736" y="7176"/>
              <a:ext cx="822" cy="0"/>
            </a:xfrm>
            <a:prstGeom prst="line">
              <a:avLst/>
            </a:prstGeom>
            <a:ln w="25400" cap="flat" cmpd="sng">
              <a:solidFill>
                <a:schemeClr val="tx2"/>
              </a:solidFill>
              <a:prstDash val="solid"/>
              <a:headEnd type="none" w="med" len="med"/>
              <a:tailEnd type="stealth" w="med" len="med"/>
            </a:ln>
          </p:spPr>
        </p:sp>
        <p:sp>
          <p:nvSpPr>
            <p:cNvPr id="20" name="Rectangle 16"/>
            <p:cNvSpPr/>
            <p:nvPr>
              <p:custDataLst>
                <p:tags r:id="rId20"/>
              </p:custDataLst>
            </p:nvPr>
          </p:nvSpPr>
          <p:spPr>
            <a:xfrm>
              <a:off x="9556" y="6704"/>
              <a:ext cx="1883" cy="944"/>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dirty="0">
                  <a:solidFill>
                    <a:srgbClr val="000000"/>
                  </a:solidFill>
                  <a:latin typeface="微软雅黑" panose="020B0503020204020204" pitchFamily="34" charset="-122"/>
                  <a:ea typeface="微软雅黑" panose="020B0503020204020204" pitchFamily="34" charset="-122"/>
                </a:rPr>
                <a:t>S</a:t>
              </a:r>
              <a:r>
                <a:rPr lang="en-US" altLang="zh-CN" sz="1800" baseline="-25000" dirty="0">
                  <a:solidFill>
                    <a:srgbClr val="000000"/>
                  </a:solidFill>
                  <a:latin typeface="微软雅黑" panose="020B0503020204020204" pitchFamily="34" charset="-122"/>
                  <a:ea typeface="微软雅黑" panose="020B0503020204020204" pitchFamily="34" charset="-122"/>
                </a:rPr>
                <a:t>3</a:t>
              </a:r>
            </a:p>
          </p:txBody>
        </p:sp>
        <p:sp>
          <p:nvSpPr>
            <p:cNvPr id="21" name="Line 17"/>
            <p:cNvSpPr/>
            <p:nvPr>
              <p:custDataLst>
                <p:tags r:id="rId21"/>
              </p:custDataLst>
            </p:nvPr>
          </p:nvSpPr>
          <p:spPr>
            <a:xfrm>
              <a:off x="11436" y="7176"/>
              <a:ext cx="469" cy="0"/>
            </a:xfrm>
            <a:prstGeom prst="line">
              <a:avLst/>
            </a:prstGeom>
            <a:ln w="25400" cap="flat" cmpd="sng">
              <a:solidFill>
                <a:schemeClr val="tx2"/>
              </a:solidFill>
              <a:prstDash val="solid"/>
              <a:headEnd type="none" w="med" len="med"/>
              <a:tailEnd type="stealth" w="med" len="med"/>
            </a:ln>
          </p:spPr>
        </p:sp>
        <p:sp>
          <p:nvSpPr>
            <p:cNvPr id="22" name="Rectangle 18"/>
            <p:cNvSpPr/>
            <p:nvPr>
              <p:custDataLst>
                <p:tags r:id="rId22"/>
              </p:custDataLst>
            </p:nvPr>
          </p:nvSpPr>
          <p:spPr>
            <a:xfrm>
              <a:off x="11903" y="6704"/>
              <a:ext cx="1883" cy="944"/>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dirty="0">
                  <a:solidFill>
                    <a:srgbClr val="000000"/>
                  </a:solidFill>
                  <a:latin typeface="微软雅黑" panose="020B0503020204020204" pitchFamily="34" charset="-122"/>
                  <a:ea typeface="微软雅黑" panose="020B0503020204020204" pitchFamily="34" charset="-122"/>
                </a:rPr>
                <a:t>S</a:t>
              </a:r>
              <a:r>
                <a:rPr lang="en-US" altLang="zh-CN" sz="1800" baseline="-25000" dirty="0">
                  <a:solidFill>
                    <a:srgbClr val="000000"/>
                  </a:solidFill>
                  <a:latin typeface="微软雅黑" panose="020B0503020204020204" pitchFamily="34" charset="-122"/>
                  <a:ea typeface="微软雅黑" panose="020B0503020204020204" pitchFamily="34" charset="-122"/>
                </a:rPr>
                <a:t>4</a:t>
              </a:r>
            </a:p>
          </p:txBody>
        </p:sp>
        <p:sp>
          <p:nvSpPr>
            <p:cNvPr id="23" name="Rectangle 19"/>
            <p:cNvSpPr/>
            <p:nvPr>
              <p:custDataLst>
                <p:tags r:id="rId23"/>
              </p:custDataLst>
            </p:nvPr>
          </p:nvSpPr>
          <p:spPr>
            <a:xfrm>
              <a:off x="9441" y="7907"/>
              <a:ext cx="1995" cy="822"/>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solidFill>
                    <a:srgbClr val="000000"/>
                  </a:solidFill>
                  <a:latin typeface="微软雅黑" panose="020B0503020204020204" pitchFamily="34" charset="-122"/>
                  <a:ea typeface="微软雅黑" panose="020B0503020204020204" pitchFamily="34" charset="-122"/>
                </a:rPr>
                <a:t>Dt</a:t>
              </a:r>
              <a:r>
                <a:rPr lang="en-US" altLang="zh-CN" sz="2000" baseline="-25000" dirty="0">
                  <a:solidFill>
                    <a:srgbClr val="000000"/>
                  </a:solidFill>
                  <a:latin typeface="微软雅黑" panose="020B0503020204020204" pitchFamily="34" charset="-122"/>
                  <a:ea typeface="微软雅黑" panose="020B0503020204020204" pitchFamily="34" charset="-122"/>
                </a:rPr>
                <a:t>3</a:t>
              </a:r>
              <a:r>
                <a:rPr lang="en-US" altLang="zh-CN" sz="2000" dirty="0">
                  <a:solidFill>
                    <a:srgbClr val="000000"/>
                  </a:solidFill>
                  <a:latin typeface="微软雅黑" panose="020B0503020204020204" pitchFamily="34" charset="-122"/>
                  <a:ea typeface="微软雅黑" panose="020B0503020204020204" pitchFamily="34" charset="-122"/>
                </a:rPr>
                <a:t>=Dt</a:t>
              </a:r>
            </a:p>
          </p:txBody>
        </p:sp>
        <p:sp>
          <p:nvSpPr>
            <p:cNvPr id="24" name="Rectangle 20"/>
            <p:cNvSpPr/>
            <p:nvPr>
              <p:custDataLst>
                <p:tags r:id="rId24"/>
              </p:custDataLst>
            </p:nvPr>
          </p:nvSpPr>
          <p:spPr>
            <a:xfrm>
              <a:off x="11788" y="7907"/>
              <a:ext cx="1995" cy="822"/>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2000" dirty="0">
                  <a:solidFill>
                    <a:srgbClr val="000000"/>
                  </a:solidFill>
                  <a:latin typeface="微软雅黑" panose="020B0503020204020204" pitchFamily="34" charset="-122"/>
                  <a:ea typeface="微软雅黑" panose="020B0503020204020204" pitchFamily="34" charset="-122"/>
                </a:rPr>
                <a:t>Dt</a:t>
              </a:r>
              <a:r>
                <a:rPr lang="en-US" altLang="zh-CN" sz="2000" baseline="-25000" dirty="0">
                  <a:solidFill>
                    <a:srgbClr val="000000"/>
                  </a:solidFill>
                  <a:latin typeface="微软雅黑" panose="020B0503020204020204" pitchFamily="34" charset="-122"/>
                  <a:ea typeface="微软雅黑" panose="020B0503020204020204" pitchFamily="34" charset="-122"/>
                </a:rPr>
                <a:t>4</a:t>
              </a:r>
              <a:r>
                <a:rPr lang="en-US" altLang="zh-CN" sz="2000" dirty="0">
                  <a:solidFill>
                    <a:srgbClr val="000000"/>
                  </a:solidFill>
                  <a:latin typeface="微软雅黑" panose="020B0503020204020204" pitchFamily="34" charset="-122"/>
                  <a:ea typeface="微软雅黑" panose="020B0503020204020204" pitchFamily="34" charset="-122"/>
                </a:rPr>
                <a:t>=Dt</a:t>
              </a:r>
            </a:p>
          </p:txBody>
        </p:sp>
        <p:sp>
          <p:nvSpPr>
            <p:cNvPr id="25" name="Line 21"/>
            <p:cNvSpPr/>
            <p:nvPr>
              <p:custDataLst>
                <p:tags r:id="rId25"/>
              </p:custDataLst>
            </p:nvPr>
          </p:nvSpPr>
          <p:spPr>
            <a:xfrm>
              <a:off x="6389" y="6120"/>
              <a:ext cx="469" cy="0"/>
            </a:xfrm>
            <a:prstGeom prst="line">
              <a:avLst/>
            </a:prstGeom>
            <a:ln w="25400" cap="flat" cmpd="sng">
              <a:solidFill>
                <a:schemeClr val="tx2"/>
              </a:solidFill>
              <a:prstDash val="solid"/>
              <a:headEnd type="none" w="med" len="med"/>
              <a:tailEnd type="stealth" w="med" len="med"/>
            </a:ln>
          </p:spPr>
        </p:sp>
        <p:sp>
          <p:nvSpPr>
            <p:cNvPr id="26" name="Line 22"/>
            <p:cNvSpPr/>
            <p:nvPr>
              <p:custDataLst>
                <p:tags r:id="rId26"/>
              </p:custDataLst>
            </p:nvPr>
          </p:nvSpPr>
          <p:spPr>
            <a:xfrm>
              <a:off x="6389" y="6120"/>
              <a:ext cx="0" cy="704"/>
            </a:xfrm>
            <a:prstGeom prst="line">
              <a:avLst/>
            </a:prstGeom>
            <a:ln w="25400" cap="flat" cmpd="sng">
              <a:solidFill>
                <a:schemeClr val="tx2"/>
              </a:solidFill>
              <a:prstDash val="solid"/>
              <a:headEnd type="none" w="med" len="med"/>
              <a:tailEnd type="none" w="med" len="med"/>
            </a:ln>
          </p:spPr>
        </p:sp>
        <p:sp>
          <p:nvSpPr>
            <p:cNvPr id="27" name="Line 23"/>
            <p:cNvSpPr/>
            <p:nvPr>
              <p:custDataLst>
                <p:tags r:id="rId27"/>
              </p:custDataLst>
            </p:nvPr>
          </p:nvSpPr>
          <p:spPr>
            <a:xfrm>
              <a:off x="6037" y="6824"/>
              <a:ext cx="352" cy="0"/>
            </a:xfrm>
            <a:prstGeom prst="line">
              <a:avLst/>
            </a:prstGeom>
            <a:ln w="25400" cap="flat" cmpd="sng">
              <a:solidFill>
                <a:schemeClr val="tx2"/>
              </a:solidFill>
              <a:prstDash val="solid"/>
              <a:headEnd type="none" w="med" len="med"/>
              <a:tailEnd type="none" w="med" len="med"/>
            </a:ln>
          </p:spPr>
        </p:sp>
        <p:sp>
          <p:nvSpPr>
            <p:cNvPr id="28" name="Line 24"/>
            <p:cNvSpPr/>
            <p:nvPr>
              <p:custDataLst>
                <p:tags r:id="rId28"/>
              </p:custDataLst>
            </p:nvPr>
          </p:nvSpPr>
          <p:spPr>
            <a:xfrm>
              <a:off x="6389" y="8233"/>
              <a:ext cx="469" cy="0"/>
            </a:xfrm>
            <a:prstGeom prst="line">
              <a:avLst/>
            </a:prstGeom>
            <a:ln w="25400" cap="flat" cmpd="sng">
              <a:solidFill>
                <a:schemeClr val="tx2"/>
              </a:solidFill>
              <a:prstDash val="solid"/>
              <a:headEnd type="none" w="med" len="med"/>
              <a:tailEnd type="stealth" w="med" len="med"/>
            </a:ln>
          </p:spPr>
        </p:sp>
        <p:sp>
          <p:nvSpPr>
            <p:cNvPr id="29" name="Line 25"/>
            <p:cNvSpPr/>
            <p:nvPr>
              <p:custDataLst>
                <p:tags r:id="rId29"/>
              </p:custDataLst>
            </p:nvPr>
          </p:nvSpPr>
          <p:spPr>
            <a:xfrm>
              <a:off x="6389" y="7528"/>
              <a:ext cx="0" cy="704"/>
            </a:xfrm>
            <a:prstGeom prst="line">
              <a:avLst/>
            </a:prstGeom>
            <a:ln w="25400" cap="flat" cmpd="sng">
              <a:solidFill>
                <a:schemeClr val="tx2"/>
              </a:solidFill>
              <a:prstDash val="solid"/>
              <a:headEnd type="none" w="med" len="med"/>
              <a:tailEnd type="none" w="med" len="med"/>
            </a:ln>
          </p:spPr>
        </p:sp>
        <p:sp>
          <p:nvSpPr>
            <p:cNvPr id="30" name="Line 26"/>
            <p:cNvSpPr/>
            <p:nvPr>
              <p:custDataLst>
                <p:tags r:id="rId30"/>
              </p:custDataLst>
            </p:nvPr>
          </p:nvSpPr>
          <p:spPr>
            <a:xfrm>
              <a:off x="6037" y="7528"/>
              <a:ext cx="352" cy="0"/>
            </a:xfrm>
            <a:prstGeom prst="line">
              <a:avLst/>
            </a:prstGeom>
            <a:ln w="25400" cap="flat" cmpd="sng">
              <a:solidFill>
                <a:schemeClr val="tx2"/>
              </a:solidFill>
              <a:prstDash val="solid"/>
              <a:headEnd type="none" w="med" len="med"/>
              <a:tailEnd type="none" w="med" len="med"/>
            </a:ln>
          </p:spPr>
        </p:sp>
        <p:sp>
          <p:nvSpPr>
            <p:cNvPr id="32" name="Line 27"/>
            <p:cNvSpPr/>
            <p:nvPr>
              <p:custDataLst>
                <p:tags r:id="rId31"/>
              </p:custDataLst>
            </p:nvPr>
          </p:nvSpPr>
          <p:spPr>
            <a:xfrm>
              <a:off x="9089" y="6824"/>
              <a:ext cx="469" cy="0"/>
            </a:xfrm>
            <a:prstGeom prst="line">
              <a:avLst/>
            </a:prstGeom>
            <a:ln w="25400" cap="flat" cmpd="sng">
              <a:solidFill>
                <a:schemeClr val="tx2"/>
              </a:solidFill>
              <a:prstDash val="solid"/>
              <a:headEnd type="none" w="med" len="med"/>
              <a:tailEnd type="stealth" w="med" len="med"/>
            </a:ln>
          </p:spPr>
        </p:sp>
        <p:sp>
          <p:nvSpPr>
            <p:cNvPr id="33" name="Line 28"/>
            <p:cNvSpPr/>
            <p:nvPr>
              <p:custDataLst>
                <p:tags r:id="rId32"/>
              </p:custDataLst>
            </p:nvPr>
          </p:nvSpPr>
          <p:spPr>
            <a:xfrm>
              <a:off x="9089" y="6120"/>
              <a:ext cx="0" cy="704"/>
            </a:xfrm>
            <a:prstGeom prst="line">
              <a:avLst/>
            </a:prstGeom>
            <a:ln w="25400" cap="flat" cmpd="sng">
              <a:solidFill>
                <a:schemeClr val="tx2"/>
              </a:solidFill>
              <a:prstDash val="solid"/>
              <a:headEnd type="none" w="med" len="med"/>
              <a:tailEnd type="none" w="med" len="med"/>
            </a:ln>
          </p:spPr>
        </p:sp>
        <p:sp>
          <p:nvSpPr>
            <p:cNvPr id="34" name="Line 29"/>
            <p:cNvSpPr/>
            <p:nvPr>
              <p:custDataLst>
                <p:tags r:id="rId33"/>
              </p:custDataLst>
            </p:nvPr>
          </p:nvSpPr>
          <p:spPr>
            <a:xfrm>
              <a:off x="8736" y="6120"/>
              <a:ext cx="352" cy="0"/>
            </a:xfrm>
            <a:prstGeom prst="line">
              <a:avLst/>
            </a:prstGeom>
            <a:ln w="25400" cap="flat" cmpd="sng">
              <a:solidFill>
                <a:schemeClr val="tx2"/>
              </a:solidFill>
              <a:prstDash val="solid"/>
              <a:headEnd type="none" w="med" len="med"/>
              <a:tailEnd type="none" w="med" len="med"/>
            </a:ln>
          </p:spPr>
        </p:sp>
        <p:sp>
          <p:nvSpPr>
            <p:cNvPr id="35" name="Line 30"/>
            <p:cNvSpPr/>
            <p:nvPr>
              <p:custDataLst>
                <p:tags r:id="rId34"/>
              </p:custDataLst>
            </p:nvPr>
          </p:nvSpPr>
          <p:spPr>
            <a:xfrm>
              <a:off x="9089" y="7528"/>
              <a:ext cx="469" cy="0"/>
            </a:xfrm>
            <a:prstGeom prst="line">
              <a:avLst/>
            </a:prstGeom>
            <a:ln w="25400" cap="flat" cmpd="sng">
              <a:solidFill>
                <a:schemeClr val="tx2"/>
              </a:solidFill>
              <a:prstDash val="solid"/>
              <a:headEnd type="none" w="med" len="med"/>
              <a:tailEnd type="stealth" w="med" len="med"/>
            </a:ln>
          </p:spPr>
        </p:sp>
        <p:sp>
          <p:nvSpPr>
            <p:cNvPr id="36" name="Line 31"/>
            <p:cNvSpPr/>
            <p:nvPr>
              <p:custDataLst>
                <p:tags r:id="rId35"/>
              </p:custDataLst>
            </p:nvPr>
          </p:nvSpPr>
          <p:spPr>
            <a:xfrm>
              <a:off x="9089" y="7528"/>
              <a:ext cx="0" cy="704"/>
            </a:xfrm>
            <a:prstGeom prst="line">
              <a:avLst/>
            </a:prstGeom>
            <a:ln w="25400" cap="flat" cmpd="sng">
              <a:solidFill>
                <a:schemeClr val="tx2"/>
              </a:solidFill>
              <a:prstDash val="solid"/>
              <a:headEnd type="none" w="med" len="med"/>
              <a:tailEnd type="none" w="med" len="med"/>
            </a:ln>
          </p:spPr>
        </p:sp>
        <p:sp>
          <p:nvSpPr>
            <p:cNvPr id="37" name="Line 32"/>
            <p:cNvSpPr/>
            <p:nvPr>
              <p:custDataLst>
                <p:tags r:id="rId36"/>
              </p:custDataLst>
            </p:nvPr>
          </p:nvSpPr>
          <p:spPr>
            <a:xfrm>
              <a:off x="8736" y="8233"/>
              <a:ext cx="352" cy="0"/>
            </a:xfrm>
            <a:prstGeom prst="line">
              <a:avLst/>
            </a:prstGeom>
            <a:ln w="25400" cap="flat" cmpd="sng">
              <a:solidFill>
                <a:schemeClr val="tx2"/>
              </a:solidFill>
              <a:prstDash val="solid"/>
              <a:headEnd type="none" w="med" len="med"/>
              <a:tailEnd type="none" w="med" len="med"/>
            </a:ln>
          </p:spPr>
        </p:sp>
        <p:sp>
          <p:nvSpPr>
            <p:cNvPr id="38" name="Rectangle 33"/>
            <p:cNvSpPr/>
            <p:nvPr>
              <p:custDataLst>
                <p:tags r:id="rId37"/>
              </p:custDataLst>
            </p:nvPr>
          </p:nvSpPr>
          <p:spPr>
            <a:xfrm>
              <a:off x="6624" y="8839"/>
              <a:ext cx="2230" cy="889"/>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dirty="0">
                  <a:solidFill>
                    <a:srgbClr val="000000"/>
                  </a:solidFill>
                  <a:latin typeface="微软雅黑" panose="020B0503020204020204" pitchFamily="34" charset="-122"/>
                  <a:ea typeface="微软雅黑" panose="020B0503020204020204" pitchFamily="34" charset="-122"/>
                </a:rPr>
                <a:t>Dt</a:t>
              </a:r>
              <a:r>
                <a:rPr lang="en-US" altLang="zh-CN" sz="1800" baseline="-25000" dirty="0">
                  <a:solidFill>
                    <a:srgbClr val="000000"/>
                  </a:solidFill>
                  <a:latin typeface="微软雅黑" panose="020B0503020204020204" pitchFamily="34" charset="-122"/>
                  <a:ea typeface="微软雅黑" panose="020B0503020204020204" pitchFamily="34" charset="-122"/>
                </a:rPr>
                <a:t>2</a:t>
              </a:r>
              <a:r>
                <a:rPr lang="en-US" altLang="zh-CN" sz="1800" dirty="0">
                  <a:solidFill>
                    <a:srgbClr val="000000"/>
                  </a:solidFill>
                  <a:latin typeface="微软雅黑" panose="020B0503020204020204" pitchFamily="34" charset="-122"/>
                  <a:ea typeface="微软雅黑" panose="020B0503020204020204" pitchFamily="34" charset="-122"/>
                </a:rPr>
                <a:t>=3Dt</a:t>
              </a:r>
            </a:p>
          </p:txBody>
        </p:sp>
      </p:grpSp>
      <p:grpSp>
        <p:nvGrpSpPr>
          <p:cNvPr id="31" name="组合 30"/>
          <p:cNvGrpSpPr/>
          <p:nvPr/>
        </p:nvGrpSpPr>
        <p:grpSpPr>
          <a:xfrm>
            <a:off x="1192530" y="1147445"/>
            <a:ext cx="9232900" cy="4991100"/>
            <a:chOff x="1833" y="1920"/>
            <a:chExt cx="15534" cy="8398"/>
          </a:xfrm>
        </p:grpSpPr>
        <p:sp>
          <p:nvSpPr>
            <p:cNvPr id="2" name="图文框 1"/>
            <p:cNvSpPr/>
            <p:nvPr>
              <p:custDataLst>
                <p:tags r:id="rId6"/>
              </p:custDataLst>
            </p:nvPr>
          </p:nvSpPr>
          <p:spPr>
            <a:xfrm>
              <a:off x="1833" y="2132"/>
              <a:ext cx="15534" cy="8187"/>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5" name="任意多边形: 形状 20"/>
            <p:cNvSpPr>
              <a:spLocks noChangeAspect="1"/>
            </p:cNvSpPr>
            <p:nvPr>
              <p:custDataLst>
                <p:tags r:id="rId7"/>
              </p:custDataLst>
            </p:nvPr>
          </p:nvSpPr>
          <p:spPr>
            <a:xfrm rot="10800000" flipH="1" flipV="1">
              <a:off x="2581"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6" name="任意多边形: 形状 19"/>
            <p:cNvSpPr>
              <a:spLocks noChangeAspect="1"/>
            </p:cNvSpPr>
            <p:nvPr>
              <p:custDataLst>
                <p:tags r:id="rId8"/>
              </p:custDataLst>
            </p:nvPr>
          </p:nvSpPr>
          <p:spPr>
            <a:xfrm rot="10800000" flipH="1" flipV="1">
              <a:off x="2332"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pic>
        <p:nvPicPr>
          <p:cNvPr id="42" name="图片 41" descr="微信截图_20240112211134"/>
          <p:cNvPicPr>
            <a:picLocks noChangeAspect="1"/>
          </p:cNvPicPr>
          <p:nvPr>
            <p:custDataLst>
              <p:tags r:id="rId5"/>
            </p:custDataLst>
          </p:nvPr>
        </p:nvPicPr>
        <p:blipFill>
          <a:blip r:embed="rId40"/>
          <a:stretch>
            <a:fillRect/>
          </a:stretch>
        </p:blipFill>
        <p:spPr>
          <a:xfrm>
            <a:off x="9227820" y="201295"/>
            <a:ext cx="1895475" cy="485775"/>
          </a:xfrm>
          <a:prstGeom prst="rect">
            <a:avLst/>
          </a:prstGeom>
        </p:spPr>
      </p:pic>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文本框 6"/>
          <p:cNvSpPr txBox="1"/>
          <p:nvPr>
            <p:custDataLst>
              <p:tags r:id="rId2"/>
            </p:custDataLst>
          </p:nvPr>
        </p:nvSpPr>
        <p:spPr>
          <a:xfrm>
            <a:off x="431964" y="-71222"/>
            <a:ext cx="10656242" cy="960578"/>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（1）吞吐率（TP, Thoughput Rate） </a:t>
            </a:r>
          </a:p>
        </p:txBody>
      </p:sp>
      <p:sp>
        <p:nvSpPr>
          <p:cNvPr id="10" name="TextBox 30"/>
          <p:cNvSpPr txBox="1"/>
          <p:nvPr>
            <p:custDataLst>
              <p:tags r:id="rId3"/>
            </p:custDataLst>
          </p:nvPr>
        </p:nvSpPr>
        <p:spPr>
          <a:xfrm>
            <a:off x="1448633" y="1710131"/>
            <a:ext cx="8622147" cy="810007"/>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11" name="TextBox 30"/>
          <p:cNvSpPr txBox="1"/>
          <p:nvPr>
            <p:custDataLst>
              <p:tags r:id="rId4"/>
            </p:custDataLst>
          </p:nvPr>
        </p:nvSpPr>
        <p:spPr>
          <a:xfrm>
            <a:off x="2668468" y="1464693"/>
            <a:ext cx="8622147" cy="594825"/>
          </a:xfrm>
          <a:prstGeom prst="rect">
            <a:avLst/>
          </a:prstGeom>
          <a:noFill/>
        </p:spPr>
        <p:txBody>
          <a:bodyPr wrap="square" rtlCol="0">
            <a:normAutofit/>
          </a:bodyPr>
          <a:lstStyle/>
          <a:p>
            <a:pPr marL="0" indent="0">
              <a:lnSpc>
                <a:spcPct val="150000"/>
              </a:lnSpc>
              <a:spcBef>
                <a:spcPts val="200"/>
              </a:spcBef>
              <a:spcAft>
                <a:spcPts val="200"/>
              </a:spcAft>
              <a:buSzPct val="70000"/>
              <a:buNone/>
            </a:pPr>
            <a:r>
              <a:rPr lang="zh-CN" altLang="en-US" sz="2000" b="1" dirty="0">
                <a:solidFill>
                  <a:srgbClr val="0000CC"/>
                </a:solidFill>
                <a:latin typeface="Times New Roman" panose="02020603050405020304" pitchFamily="18" charset="0"/>
                <a:ea typeface="微软雅黑" panose="020B0503020204020204" pitchFamily="34" charset="-122"/>
                <a:sym typeface="+mn-ea"/>
              </a:rPr>
              <a:t>方法2：通过设置多套瓶颈段并联，让它们交叉并行。</a:t>
            </a:r>
          </a:p>
        </p:txBody>
      </p:sp>
      <p:sp>
        <p:nvSpPr>
          <p:cNvPr id="14" name="Rectangle 5"/>
          <p:cNvSpPr/>
          <p:nvPr>
            <p:custDataLst>
              <p:tags r:id="rId5"/>
            </p:custDataLst>
          </p:nvPr>
        </p:nvSpPr>
        <p:spPr>
          <a:xfrm>
            <a:off x="8117745" y="5134547"/>
            <a:ext cx="676287" cy="430364"/>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1800" b="0" dirty="0">
                <a:solidFill>
                  <a:srgbClr val="000000"/>
                </a:solidFill>
                <a:latin typeface="微软雅黑" panose="020B0503020204020204" pitchFamily="34" charset="-122"/>
                <a:ea typeface="微软雅黑" panose="020B0503020204020204" pitchFamily="34" charset="-122"/>
              </a:rPr>
              <a:t>时间</a:t>
            </a:r>
          </a:p>
        </p:txBody>
      </p:sp>
      <p:sp>
        <p:nvSpPr>
          <p:cNvPr id="71" name="文本框 70"/>
          <p:cNvSpPr txBox="1"/>
          <p:nvPr>
            <p:custDataLst>
              <p:tags r:id="rId6"/>
            </p:custDataLst>
          </p:nvPr>
        </p:nvSpPr>
        <p:spPr>
          <a:xfrm flipH="1">
            <a:off x="2879725" y="5349875"/>
            <a:ext cx="5222240" cy="297180"/>
          </a:xfrm>
          <a:prstGeom prst="rect">
            <a:avLst/>
          </a:prstGeom>
          <a:noFill/>
          <a:ln w="9525">
            <a:noFill/>
          </a:ln>
        </p:spPr>
        <p:txBody>
          <a:bodyPr>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zh-CN" altLang="en-US" sz="1700" dirty="0">
                <a:solidFill>
                  <a:srgbClr val="FF0000"/>
                </a:solidFill>
                <a:latin typeface="Times New Roman" panose="02020603050405020304" pitchFamily="18" charset="0"/>
              </a:rPr>
              <a:t>需要解决好在各并行子过程之间的任务分配和同步控制，相对复杂、所需设备量多</a:t>
            </a:r>
          </a:p>
        </p:txBody>
      </p:sp>
      <p:grpSp>
        <p:nvGrpSpPr>
          <p:cNvPr id="3" name="组合 2"/>
          <p:cNvGrpSpPr/>
          <p:nvPr/>
        </p:nvGrpSpPr>
        <p:grpSpPr>
          <a:xfrm>
            <a:off x="1903477" y="2085392"/>
            <a:ext cx="6815981" cy="2972091"/>
            <a:chOff x="2715" y="3374"/>
            <a:chExt cx="11328" cy="4939"/>
          </a:xfrm>
        </p:grpSpPr>
        <p:sp>
          <p:nvSpPr>
            <p:cNvPr id="12" name="Rectangle 3"/>
            <p:cNvSpPr/>
            <p:nvPr>
              <p:custDataLst>
                <p:tags r:id="rId16"/>
              </p:custDataLst>
            </p:nvPr>
          </p:nvSpPr>
          <p:spPr>
            <a:xfrm>
              <a:off x="4455" y="7632"/>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1</a:t>
              </a:r>
            </a:p>
          </p:txBody>
        </p:sp>
        <p:sp>
          <p:nvSpPr>
            <p:cNvPr id="13" name="Line 4"/>
            <p:cNvSpPr/>
            <p:nvPr>
              <p:custDataLst>
                <p:tags r:id="rId17"/>
              </p:custDataLst>
            </p:nvPr>
          </p:nvSpPr>
          <p:spPr>
            <a:xfrm flipV="1">
              <a:off x="4457" y="3568"/>
              <a:ext cx="0" cy="4744"/>
            </a:xfrm>
            <a:prstGeom prst="line">
              <a:avLst/>
            </a:prstGeom>
            <a:ln w="25400" cap="flat" cmpd="sng">
              <a:solidFill>
                <a:schemeClr val="tx2"/>
              </a:solidFill>
              <a:prstDash val="solid"/>
              <a:headEnd type="none" w="med" len="med"/>
              <a:tailEnd type="stealth" w="med" len="med"/>
            </a:ln>
          </p:spPr>
        </p:sp>
        <p:sp>
          <p:nvSpPr>
            <p:cNvPr id="15" name="Rectangle 6"/>
            <p:cNvSpPr/>
            <p:nvPr>
              <p:custDataLst>
                <p:tags r:id="rId18"/>
              </p:custDataLst>
            </p:nvPr>
          </p:nvSpPr>
          <p:spPr>
            <a:xfrm>
              <a:off x="4457" y="3374"/>
              <a:ext cx="1259" cy="678"/>
            </a:xfrm>
            <a:prstGeom prst="rect">
              <a:avLst/>
            </a:prstGeom>
            <a:noFill/>
            <a:ln w="9525">
              <a:noFill/>
            </a:ln>
          </p:spPr>
          <p:txBody>
            <a:bodyPr wrap="none" lIns="71438" tIns="36513" rIns="71438" bIns="36513"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2250" b="0" dirty="0">
                  <a:solidFill>
                    <a:srgbClr val="000000"/>
                  </a:solidFill>
                  <a:latin typeface="微软雅黑" panose="020B0503020204020204" pitchFamily="34" charset="-122"/>
                  <a:ea typeface="微软雅黑" panose="020B0503020204020204" pitchFamily="34" charset="-122"/>
                </a:rPr>
                <a:t>空间</a:t>
              </a:r>
            </a:p>
          </p:txBody>
        </p:sp>
        <p:sp>
          <p:nvSpPr>
            <p:cNvPr id="16" name="Rectangle 7"/>
            <p:cNvSpPr/>
            <p:nvPr>
              <p:custDataLst>
                <p:tags r:id="rId19"/>
              </p:custDataLst>
            </p:nvPr>
          </p:nvSpPr>
          <p:spPr>
            <a:xfrm>
              <a:off x="5036" y="7632"/>
              <a:ext cx="585" cy="682"/>
            </a:xfrm>
            <a:prstGeom prst="rect">
              <a:avLst/>
            </a:prstGeom>
            <a:solidFill>
              <a:schemeClr val="tx2"/>
            </a:solid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2</a:t>
              </a:r>
            </a:p>
          </p:txBody>
        </p:sp>
        <p:sp>
          <p:nvSpPr>
            <p:cNvPr id="17" name="Rectangle 8"/>
            <p:cNvSpPr/>
            <p:nvPr>
              <p:custDataLst>
                <p:tags r:id="rId20"/>
              </p:custDataLst>
            </p:nvPr>
          </p:nvSpPr>
          <p:spPr>
            <a:xfrm>
              <a:off x="5617" y="7632"/>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3</a:t>
              </a:r>
            </a:p>
          </p:txBody>
        </p:sp>
        <p:sp>
          <p:nvSpPr>
            <p:cNvPr id="18" name="Rectangle 9"/>
            <p:cNvSpPr/>
            <p:nvPr>
              <p:custDataLst>
                <p:tags r:id="rId21"/>
              </p:custDataLst>
            </p:nvPr>
          </p:nvSpPr>
          <p:spPr>
            <a:xfrm>
              <a:off x="10264" y="7632"/>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i="1" dirty="0">
                  <a:solidFill>
                    <a:srgbClr val="000000"/>
                  </a:solidFill>
                  <a:latin typeface="微软雅黑" panose="020B0503020204020204" pitchFamily="34" charset="-122"/>
                  <a:ea typeface="微软雅黑" panose="020B0503020204020204" pitchFamily="34" charset="-122"/>
                </a:rPr>
                <a:t>n</a:t>
              </a:r>
            </a:p>
          </p:txBody>
        </p:sp>
        <p:sp>
          <p:nvSpPr>
            <p:cNvPr id="19" name="Rectangle 10"/>
            <p:cNvSpPr/>
            <p:nvPr>
              <p:custDataLst>
                <p:tags r:id="rId22"/>
              </p:custDataLst>
            </p:nvPr>
          </p:nvSpPr>
          <p:spPr>
            <a:xfrm>
              <a:off x="3586" y="7634"/>
              <a:ext cx="775" cy="678"/>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S</a:t>
              </a:r>
              <a:r>
                <a:rPr lang="en-US" altLang="zh-CN" sz="1800" b="0" baseline="-25000" dirty="0">
                  <a:solidFill>
                    <a:srgbClr val="000000"/>
                  </a:solidFill>
                  <a:latin typeface="微软雅黑" panose="020B0503020204020204" pitchFamily="34" charset="-122"/>
                  <a:ea typeface="微软雅黑" panose="020B0503020204020204" pitchFamily="34" charset="-122"/>
                </a:rPr>
                <a:t>1</a:t>
              </a:r>
            </a:p>
          </p:txBody>
        </p:sp>
        <p:sp>
          <p:nvSpPr>
            <p:cNvPr id="20" name="Line 11"/>
            <p:cNvSpPr/>
            <p:nvPr>
              <p:custDataLst>
                <p:tags r:id="rId23"/>
              </p:custDataLst>
            </p:nvPr>
          </p:nvSpPr>
          <p:spPr>
            <a:xfrm>
              <a:off x="4457" y="8312"/>
              <a:ext cx="9585" cy="0"/>
            </a:xfrm>
            <a:prstGeom prst="line">
              <a:avLst/>
            </a:prstGeom>
            <a:ln w="25400" cap="flat" cmpd="sng">
              <a:solidFill>
                <a:schemeClr val="tx2"/>
              </a:solidFill>
              <a:prstDash val="solid"/>
              <a:headEnd type="none" w="med" len="med"/>
              <a:tailEnd type="stealth" w="med" len="med"/>
            </a:ln>
          </p:spPr>
        </p:sp>
        <p:sp>
          <p:nvSpPr>
            <p:cNvPr id="21" name="Rectangle 12"/>
            <p:cNvSpPr/>
            <p:nvPr>
              <p:custDataLst>
                <p:tags r:id="rId24"/>
              </p:custDataLst>
            </p:nvPr>
          </p:nvSpPr>
          <p:spPr>
            <a:xfrm>
              <a:off x="3586" y="6956"/>
              <a:ext cx="775" cy="678"/>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S</a:t>
              </a:r>
              <a:r>
                <a:rPr lang="en-US" altLang="zh-CN" sz="1800" b="0" baseline="-25000" dirty="0">
                  <a:solidFill>
                    <a:srgbClr val="000000"/>
                  </a:solidFill>
                  <a:latin typeface="微软雅黑" panose="020B0503020204020204" pitchFamily="34" charset="-122"/>
                  <a:ea typeface="微软雅黑" panose="020B0503020204020204" pitchFamily="34" charset="-122"/>
                </a:rPr>
                <a:t>2a</a:t>
              </a:r>
            </a:p>
          </p:txBody>
        </p:sp>
        <p:sp>
          <p:nvSpPr>
            <p:cNvPr id="22" name="Rectangle 13"/>
            <p:cNvSpPr/>
            <p:nvPr>
              <p:custDataLst>
                <p:tags r:id="rId25"/>
              </p:custDataLst>
            </p:nvPr>
          </p:nvSpPr>
          <p:spPr>
            <a:xfrm>
              <a:off x="6198" y="7632"/>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4</a:t>
              </a:r>
            </a:p>
          </p:txBody>
        </p:sp>
        <p:sp>
          <p:nvSpPr>
            <p:cNvPr id="23" name="Rectangle 14"/>
            <p:cNvSpPr/>
            <p:nvPr>
              <p:custDataLst>
                <p:tags r:id="rId26"/>
              </p:custDataLst>
            </p:nvPr>
          </p:nvSpPr>
          <p:spPr>
            <a:xfrm>
              <a:off x="6779" y="7632"/>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5</a:t>
              </a:r>
            </a:p>
          </p:txBody>
        </p:sp>
        <p:sp>
          <p:nvSpPr>
            <p:cNvPr id="24" name="Rectangle 15"/>
            <p:cNvSpPr/>
            <p:nvPr>
              <p:custDataLst>
                <p:tags r:id="rId27"/>
              </p:custDataLst>
            </p:nvPr>
          </p:nvSpPr>
          <p:spPr>
            <a:xfrm>
              <a:off x="7360" y="7632"/>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6</a:t>
              </a:r>
            </a:p>
          </p:txBody>
        </p:sp>
        <p:sp>
          <p:nvSpPr>
            <p:cNvPr id="25" name="Rectangle 16"/>
            <p:cNvSpPr/>
            <p:nvPr>
              <p:custDataLst>
                <p:tags r:id="rId28"/>
              </p:custDataLst>
            </p:nvPr>
          </p:nvSpPr>
          <p:spPr>
            <a:xfrm>
              <a:off x="7940" y="7632"/>
              <a:ext cx="1166"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a:t>
              </a:r>
            </a:p>
          </p:txBody>
        </p:sp>
        <p:sp>
          <p:nvSpPr>
            <p:cNvPr id="26" name="Rectangle 17"/>
            <p:cNvSpPr/>
            <p:nvPr>
              <p:custDataLst>
                <p:tags r:id="rId29"/>
              </p:custDataLst>
            </p:nvPr>
          </p:nvSpPr>
          <p:spPr>
            <a:xfrm>
              <a:off x="5036" y="6954"/>
              <a:ext cx="1747"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1</a:t>
              </a:r>
            </a:p>
          </p:txBody>
        </p:sp>
        <p:sp>
          <p:nvSpPr>
            <p:cNvPr id="27" name="Rectangle 18"/>
            <p:cNvSpPr/>
            <p:nvPr>
              <p:custDataLst>
                <p:tags r:id="rId30"/>
              </p:custDataLst>
            </p:nvPr>
          </p:nvSpPr>
          <p:spPr>
            <a:xfrm>
              <a:off x="6779" y="6954"/>
              <a:ext cx="1747"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4</a:t>
              </a:r>
            </a:p>
          </p:txBody>
        </p:sp>
        <p:sp>
          <p:nvSpPr>
            <p:cNvPr id="28" name="Rectangle 19"/>
            <p:cNvSpPr/>
            <p:nvPr>
              <p:custDataLst>
                <p:tags r:id="rId31"/>
              </p:custDataLst>
            </p:nvPr>
          </p:nvSpPr>
          <p:spPr>
            <a:xfrm>
              <a:off x="8521" y="6954"/>
              <a:ext cx="1166"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a:t>
              </a:r>
            </a:p>
          </p:txBody>
        </p:sp>
        <p:sp>
          <p:nvSpPr>
            <p:cNvPr id="29" name="Rectangle 20"/>
            <p:cNvSpPr/>
            <p:nvPr>
              <p:custDataLst>
                <p:tags r:id="rId32"/>
              </p:custDataLst>
            </p:nvPr>
          </p:nvSpPr>
          <p:spPr>
            <a:xfrm>
              <a:off x="9102" y="7632"/>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-2</a:t>
              </a:r>
            </a:p>
          </p:txBody>
        </p:sp>
        <p:sp>
          <p:nvSpPr>
            <p:cNvPr id="30" name="Rectangle 21"/>
            <p:cNvSpPr/>
            <p:nvPr>
              <p:custDataLst>
                <p:tags r:id="rId33"/>
              </p:custDataLst>
            </p:nvPr>
          </p:nvSpPr>
          <p:spPr>
            <a:xfrm>
              <a:off x="9683" y="7632"/>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-1</a:t>
              </a:r>
            </a:p>
          </p:txBody>
        </p:sp>
        <p:sp>
          <p:nvSpPr>
            <p:cNvPr id="32" name="Rectangle 22"/>
            <p:cNvSpPr/>
            <p:nvPr>
              <p:custDataLst>
                <p:tags r:id="rId34"/>
              </p:custDataLst>
            </p:nvPr>
          </p:nvSpPr>
          <p:spPr>
            <a:xfrm>
              <a:off x="9683" y="6954"/>
              <a:ext cx="1747"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i="1" dirty="0">
                  <a:solidFill>
                    <a:srgbClr val="000000"/>
                  </a:solidFill>
                  <a:latin typeface="微软雅黑" panose="020B0503020204020204" pitchFamily="34" charset="-122"/>
                  <a:ea typeface="微软雅黑" panose="020B0503020204020204" pitchFamily="34" charset="-122"/>
                </a:rPr>
                <a:t>n</a:t>
              </a:r>
              <a:r>
                <a:rPr lang="en-US" altLang="zh-CN" sz="1800" b="0" dirty="0">
                  <a:solidFill>
                    <a:srgbClr val="000000"/>
                  </a:solidFill>
                  <a:latin typeface="微软雅黑" panose="020B0503020204020204" pitchFamily="34" charset="-122"/>
                  <a:ea typeface="微软雅黑" panose="020B0503020204020204" pitchFamily="34" charset="-122"/>
                </a:rPr>
                <a:t>-2</a:t>
              </a:r>
            </a:p>
          </p:txBody>
        </p:sp>
        <p:sp>
          <p:nvSpPr>
            <p:cNvPr id="33" name="Rectangle 23"/>
            <p:cNvSpPr/>
            <p:nvPr>
              <p:custDataLst>
                <p:tags r:id="rId35"/>
              </p:custDataLst>
            </p:nvPr>
          </p:nvSpPr>
          <p:spPr>
            <a:xfrm>
              <a:off x="5617" y="6276"/>
              <a:ext cx="1747" cy="682"/>
            </a:xfrm>
            <a:prstGeom prst="rect">
              <a:avLst/>
            </a:prstGeom>
            <a:solidFill>
              <a:schemeClr val="tx2"/>
            </a:solid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2</a:t>
              </a:r>
            </a:p>
          </p:txBody>
        </p:sp>
        <p:sp>
          <p:nvSpPr>
            <p:cNvPr id="34" name="Rectangle 24"/>
            <p:cNvSpPr/>
            <p:nvPr>
              <p:custDataLst>
                <p:tags r:id="rId36"/>
              </p:custDataLst>
            </p:nvPr>
          </p:nvSpPr>
          <p:spPr>
            <a:xfrm>
              <a:off x="7360" y="6276"/>
              <a:ext cx="1747"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5</a:t>
              </a:r>
            </a:p>
          </p:txBody>
        </p:sp>
        <p:sp>
          <p:nvSpPr>
            <p:cNvPr id="35" name="Rectangle 25"/>
            <p:cNvSpPr/>
            <p:nvPr>
              <p:custDataLst>
                <p:tags r:id="rId37"/>
              </p:custDataLst>
            </p:nvPr>
          </p:nvSpPr>
          <p:spPr>
            <a:xfrm>
              <a:off x="9102" y="6276"/>
              <a:ext cx="1166"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a:t>
              </a:r>
            </a:p>
          </p:txBody>
        </p:sp>
        <p:sp>
          <p:nvSpPr>
            <p:cNvPr id="36" name="Rectangle 26"/>
            <p:cNvSpPr/>
            <p:nvPr>
              <p:custDataLst>
                <p:tags r:id="rId38"/>
              </p:custDataLst>
            </p:nvPr>
          </p:nvSpPr>
          <p:spPr>
            <a:xfrm>
              <a:off x="10264" y="6276"/>
              <a:ext cx="1747"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i="1" dirty="0">
                  <a:solidFill>
                    <a:srgbClr val="000000"/>
                  </a:solidFill>
                  <a:latin typeface="微软雅黑" panose="020B0503020204020204" pitchFamily="34" charset="-122"/>
                  <a:ea typeface="微软雅黑" panose="020B0503020204020204" pitchFamily="34" charset="-122"/>
                </a:rPr>
                <a:t>n</a:t>
              </a:r>
              <a:r>
                <a:rPr lang="en-US" altLang="zh-CN" sz="1800" b="0" dirty="0">
                  <a:solidFill>
                    <a:srgbClr val="000000"/>
                  </a:solidFill>
                  <a:latin typeface="微软雅黑" panose="020B0503020204020204" pitchFamily="34" charset="-122"/>
                  <a:ea typeface="微软雅黑" panose="020B0503020204020204" pitchFamily="34" charset="-122"/>
                </a:rPr>
                <a:t>-1</a:t>
              </a:r>
            </a:p>
          </p:txBody>
        </p:sp>
        <p:sp>
          <p:nvSpPr>
            <p:cNvPr id="37" name="Rectangle 27"/>
            <p:cNvSpPr/>
            <p:nvPr>
              <p:custDataLst>
                <p:tags r:id="rId39"/>
              </p:custDataLst>
            </p:nvPr>
          </p:nvSpPr>
          <p:spPr>
            <a:xfrm>
              <a:off x="6198" y="5599"/>
              <a:ext cx="1747"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3</a:t>
              </a:r>
            </a:p>
          </p:txBody>
        </p:sp>
        <p:sp>
          <p:nvSpPr>
            <p:cNvPr id="38" name="Rectangle 28"/>
            <p:cNvSpPr/>
            <p:nvPr>
              <p:custDataLst>
                <p:tags r:id="rId40"/>
              </p:custDataLst>
            </p:nvPr>
          </p:nvSpPr>
          <p:spPr>
            <a:xfrm>
              <a:off x="7940" y="5599"/>
              <a:ext cx="1747"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6</a:t>
              </a:r>
            </a:p>
          </p:txBody>
        </p:sp>
        <p:sp>
          <p:nvSpPr>
            <p:cNvPr id="39" name="Rectangle 29"/>
            <p:cNvSpPr/>
            <p:nvPr>
              <p:custDataLst>
                <p:tags r:id="rId41"/>
              </p:custDataLst>
            </p:nvPr>
          </p:nvSpPr>
          <p:spPr>
            <a:xfrm>
              <a:off x="9683" y="5599"/>
              <a:ext cx="1166"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a:t>
              </a:r>
            </a:p>
          </p:txBody>
        </p:sp>
        <p:sp>
          <p:nvSpPr>
            <p:cNvPr id="40" name="Rectangle 30"/>
            <p:cNvSpPr/>
            <p:nvPr>
              <p:custDataLst>
                <p:tags r:id="rId42"/>
              </p:custDataLst>
            </p:nvPr>
          </p:nvSpPr>
          <p:spPr>
            <a:xfrm>
              <a:off x="10845" y="5599"/>
              <a:ext cx="1747"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i="1" dirty="0">
                  <a:solidFill>
                    <a:srgbClr val="000000"/>
                  </a:solidFill>
                  <a:latin typeface="微软雅黑" panose="020B0503020204020204" pitchFamily="34" charset="-122"/>
                  <a:ea typeface="微软雅黑" panose="020B0503020204020204" pitchFamily="34" charset="-122"/>
                </a:rPr>
                <a:t>n</a:t>
              </a:r>
            </a:p>
          </p:txBody>
        </p:sp>
        <p:sp>
          <p:nvSpPr>
            <p:cNvPr id="41" name="Rectangle 31"/>
            <p:cNvSpPr/>
            <p:nvPr>
              <p:custDataLst>
                <p:tags r:id="rId43"/>
              </p:custDataLst>
            </p:nvPr>
          </p:nvSpPr>
          <p:spPr>
            <a:xfrm>
              <a:off x="6779" y="4921"/>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1</a:t>
              </a:r>
            </a:p>
          </p:txBody>
        </p:sp>
        <p:sp>
          <p:nvSpPr>
            <p:cNvPr id="42" name="Rectangle 32"/>
            <p:cNvSpPr/>
            <p:nvPr>
              <p:custDataLst>
                <p:tags r:id="rId44"/>
              </p:custDataLst>
            </p:nvPr>
          </p:nvSpPr>
          <p:spPr>
            <a:xfrm>
              <a:off x="7360" y="4921"/>
              <a:ext cx="585" cy="682"/>
            </a:xfrm>
            <a:prstGeom prst="rect">
              <a:avLst/>
            </a:prstGeom>
            <a:solidFill>
              <a:schemeClr val="tx2"/>
            </a:solid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2</a:t>
              </a:r>
            </a:p>
          </p:txBody>
        </p:sp>
        <p:sp>
          <p:nvSpPr>
            <p:cNvPr id="43" name="Rectangle 33"/>
            <p:cNvSpPr/>
            <p:nvPr>
              <p:custDataLst>
                <p:tags r:id="rId45"/>
              </p:custDataLst>
            </p:nvPr>
          </p:nvSpPr>
          <p:spPr>
            <a:xfrm>
              <a:off x="7940" y="4921"/>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3</a:t>
              </a:r>
            </a:p>
          </p:txBody>
        </p:sp>
        <p:sp>
          <p:nvSpPr>
            <p:cNvPr id="44" name="Rectangle 34"/>
            <p:cNvSpPr/>
            <p:nvPr>
              <p:custDataLst>
                <p:tags r:id="rId46"/>
              </p:custDataLst>
            </p:nvPr>
          </p:nvSpPr>
          <p:spPr>
            <a:xfrm>
              <a:off x="12588" y="4921"/>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i="1" dirty="0">
                  <a:solidFill>
                    <a:srgbClr val="000000"/>
                  </a:solidFill>
                  <a:latin typeface="微软雅黑" panose="020B0503020204020204" pitchFamily="34" charset="-122"/>
                  <a:ea typeface="微软雅黑" panose="020B0503020204020204" pitchFamily="34" charset="-122"/>
                </a:rPr>
                <a:t>n</a:t>
              </a:r>
            </a:p>
          </p:txBody>
        </p:sp>
        <p:sp>
          <p:nvSpPr>
            <p:cNvPr id="45" name="Rectangle 35"/>
            <p:cNvSpPr/>
            <p:nvPr>
              <p:custDataLst>
                <p:tags r:id="rId47"/>
              </p:custDataLst>
            </p:nvPr>
          </p:nvSpPr>
          <p:spPr>
            <a:xfrm>
              <a:off x="8521" y="4921"/>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4</a:t>
              </a:r>
            </a:p>
          </p:txBody>
        </p:sp>
        <p:sp>
          <p:nvSpPr>
            <p:cNvPr id="46" name="Rectangle 36"/>
            <p:cNvSpPr/>
            <p:nvPr>
              <p:custDataLst>
                <p:tags r:id="rId48"/>
              </p:custDataLst>
            </p:nvPr>
          </p:nvSpPr>
          <p:spPr>
            <a:xfrm>
              <a:off x="9102" y="4921"/>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5</a:t>
              </a:r>
            </a:p>
          </p:txBody>
        </p:sp>
        <p:sp>
          <p:nvSpPr>
            <p:cNvPr id="47" name="Rectangle 37"/>
            <p:cNvSpPr/>
            <p:nvPr>
              <p:custDataLst>
                <p:tags r:id="rId49"/>
              </p:custDataLst>
            </p:nvPr>
          </p:nvSpPr>
          <p:spPr>
            <a:xfrm>
              <a:off x="9683" y="4921"/>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6</a:t>
              </a:r>
            </a:p>
          </p:txBody>
        </p:sp>
        <p:sp>
          <p:nvSpPr>
            <p:cNvPr id="48" name="Rectangle 38"/>
            <p:cNvSpPr/>
            <p:nvPr>
              <p:custDataLst>
                <p:tags r:id="rId50"/>
              </p:custDataLst>
            </p:nvPr>
          </p:nvSpPr>
          <p:spPr>
            <a:xfrm>
              <a:off x="10264" y="4921"/>
              <a:ext cx="1166"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a:t>
              </a:r>
            </a:p>
          </p:txBody>
        </p:sp>
        <p:sp>
          <p:nvSpPr>
            <p:cNvPr id="49" name="Rectangle 39"/>
            <p:cNvSpPr/>
            <p:nvPr>
              <p:custDataLst>
                <p:tags r:id="rId51"/>
              </p:custDataLst>
            </p:nvPr>
          </p:nvSpPr>
          <p:spPr>
            <a:xfrm>
              <a:off x="11426" y="4921"/>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-2</a:t>
              </a:r>
            </a:p>
          </p:txBody>
        </p:sp>
        <p:sp>
          <p:nvSpPr>
            <p:cNvPr id="50" name="Rectangle 40"/>
            <p:cNvSpPr/>
            <p:nvPr>
              <p:custDataLst>
                <p:tags r:id="rId52"/>
              </p:custDataLst>
            </p:nvPr>
          </p:nvSpPr>
          <p:spPr>
            <a:xfrm>
              <a:off x="12007" y="4921"/>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-1</a:t>
              </a:r>
            </a:p>
          </p:txBody>
        </p:sp>
        <p:sp>
          <p:nvSpPr>
            <p:cNvPr id="51" name="Rectangle 41"/>
            <p:cNvSpPr/>
            <p:nvPr>
              <p:custDataLst>
                <p:tags r:id="rId53"/>
              </p:custDataLst>
            </p:nvPr>
          </p:nvSpPr>
          <p:spPr>
            <a:xfrm>
              <a:off x="7360" y="4243"/>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1</a:t>
              </a:r>
            </a:p>
          </p:txBody>
        </p:sp>
        <p:sp>
          <p:nvSpPr>
            <p:cNvPr id="52" name="Rectangle 42"/>
            <p:cNvSpPr/>
            <p:nvPr>
              <p:custDataLst>
                <p:tags r:id="rId54"/>
              </p:custDataLst>
            </p:nvPr>
          </p:nvSpPr>
          <p:spPr>
            <a:xfrm>
              <a:off x="7940" y="4243"/>
              <a:ext cx="585" cy="682"/>
            </a:xfrm>
            <a:prstGeom prst="rect">
              <a:avLst/>
            </a:prstGeom>
            <a:solidFill>
              <a:schemeClr val="tx2"/>
            </a:solid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2</a:t>
              </a:r>
            </a:p>
          </p:txBody>
        </p:sp>
        <p:sp>
          <p:nvSpPr>
            <p:cNvPr id="53" name="Rectangle 43"/>
            <p:cNvSpPr/>
            <p:nvPr>
              <p:custDataLst>
                <p:tags r:id="rId55"/>
              </p:custDataLst>
            </p:nvPr>
          </p:nvSpPr>
          <p:spPr>
            <a:xfrm>
              <a:off x="8521" y="4243"/>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3</a:t>
              </a:r>
            </a:p>
          </p:txBody>
        </p:sp>
        <p:sp>
          <p:nvSpPr>
            <p:cNvPr id="54" name="Rectangle 44"/>
            <p:cNvSpPr/>
            <p:nvPr>
              <p:custDataLst>
                <p:tags r:id="rId56"/>
              </p:custDataLst>
            </p:nvPr>
          </p:nvSpPr>
          <p:spPr>
            <a:xfrm>
              <a:off x="13169" y="4243"/>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i="1" dirty="0">
                  <a:solidFill>
                    <a:srgbClr val="000000"/>
                  </a:solidFill>
                  <a:latin typeface="微软雅黑" panose="020B0503020204020204" pitchFamily="34" charset="-122"/>
                  <a:ea typeface="微软雅黑" panose="020B0503020204020204" pitchFamily="34" charset="-122"/>
                </a:rPr>
                <a:t>n</a:t>
              </a:r>
            </a:p>
          </p:txBody>
        </p:sp>
        <p:sp>
          <p:nvSpPr>
            <p:cNvPr id="56" name="Rectangle 45"/>
            <p:cNvSpPr/>
            <p:nvPr>
              <p:custDataLst>
                <p:tags r:id="rId57"/>
              </p:custDataLst>
            </p:nvPr>
          </p:nvSpPr>
          <p:spPr>
            <a:xfrm>
              <a:off x="9102" y="4243"/>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4</a:t>
              </a:r>
            </a:p>
          </p:txBody>
        </p:sp>
        <p:sp>
          <p:nvSpPr>
            <p:cNvPr id="57" name="Rectangle 46"/>
            <p:cNvSpPr/>
            <p:nvPr>
              <p:custDataLst>
                <p:tags r:id="rId58"/>
              </p:custDataLst>
            </p:nvPr>
          </p:nvSpPr>
          <p:spPr>
            <a:xfrm>
              <a:off x="9683" y="4243"/>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5</a:t>
              </a:r>
            </a:p>
          </p:txBody>
        </p:sp>
        <p:sp>
          <p:nvSpPr>
            <p:cNvPr id="58" name="Rectangle 47"/>
            <p:cNvSpPr/>
            <p:nvPr>
              <p:custDataLst>
                <p:tags r:id="rId59"/>
              </p:custDataLst>
            </p:nvPr>
          </p:nvSpPr>
          <p:spPr>
            <a:xfrm>
              <a:off x="10264" y="4243"/>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6</a:t>
              </a:r>
            </a:p>
          </p:txBody>
        </p:sp>
        <p:sp>
          <p:nvSpPr>
            <p:cNvPr id="59" name="Rectangle 48"/>
            <p:cNvSpPr/>
            <p:nvPr>
              <p:custDataLst>
                <p:tags r:id="rId60"/>
              </p:custDataLst>
            </p:nvPr>
          </p:nvSpPr>
          <p:spPr>
            <a:xfrm>
              <a:off x="10845" y="4243"/>
              <a:ext cx="1166"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a:t>
              </a:r>
            </a:p>
          </p:txBody>
        </p:sp>
        <p:sp>
          <p:nvSpPr>
            <p:cNvPr id="60" name="Rectangle 49"/>
            <p:cNvSpPr/>
            <p:nvPr>
              <p:custDataLst>
                <p:tags r:id="rId61"/>
              </p:custDataLst>
            </p:nvPr>
          </p:nvSpPr>
          <p:spPr>
            <a:xfrm>
              <a:off x="12007" y="4243"/>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-2</a:t>
              </a:r>
            </a:p>
          </p:txBody>
        </p:sp>
        <p:sp>
          <p:nvSpPr>
            <p:cNvPr id="61" name="Rectangle 50"/>
            <p:cNvSpPr/>
            <p:nvPr>
              <p:custDataLst>
                <p:tags r:id="rId62"/>
              </p:custDataLst>
            </p:nvPr>
          </p:nvSpPr>
          <p:spPr>
            <a:xfrm>
              <a:off x="12588" y="4243"/>
              <a:ext cx="585" cy="68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-1</a:t>
              </a:r>
            </a:p>
          </p:txBody>
        </p:sp>
        <p:sp>
          <p:nvSpPr>
            <p:cNvPr id="62" name="Line 51"/>
            <p:cNvSpPr/>
            <p:nvPr>
              <p:custDataLst>
                <p:tags r:id="rId63"/>
              </p:custDataLst>
            </p:nvPr>
          </p:nvSpPr>
          <p:spPr>
            <a:xfrm flipV="1">
              <a:off x="13752" y="4923"/>
              <a:ext cx="0" cy="3389"/>
            </a:xfrm>
            <a:prstGeom prst="line">
              <a:avLst/>
            </a:prstGeom>
            <a:ln w="12700" cap="flat" cmpd="sng">
              <a:solidFill>
                <a:schemeClr val="tx2"/>
              </a:solidFill>
              <a:prstDash val="solid"/>
              <a:headEnd type="none" w="med" len="med"/>
              <a:tailEnd type="none" w="med" len="med"/>
            </a:ln>
          </p:spPr>
        </p:sp>
        <p:sp>
          <p:nvSpPr>
            <p:cNvPr id="63" name="Line 52"/>
            <p:cNvSpPr/>
            <p:nvPr>
              <p:custDataLst>
                <p:tags r:id="rId64"/>
              </p:custDataLst>
            </p:nvPr>
          </p:nvSpPr>
          <p:spPr>
            <a:xfrm flipV="1">
              <a:off x="13171" y="5601"/>
              <a:ext cx="0" cy="2711"/>
            </a:xfrm>
            <a:prstGeom prst="line">
              <a:avLst/>
            </a:prstGeom>
            <a:ln w="12700" cap="flat" cmpd="sng">
              <a:solidFill>
                <a:schemeClr val="tx2"/>
              </a:solidFill>
              <a:prstDash val="solid"/>
              <a:headEnd type="none" w="med" len="med"/>
              <a:tailEnd type="none" w="med" len="med"/>
            </a:ln>
          </p:spPr>
        </p:sp>
        <p:sp>
          <p:nvSpPr>
            <p:cNvPr id="64" name="Line 53"/>
            <p:cNvSpPr/>
            <p:nvPr>
              <p:custDataLst>
                <p:tags r:id="rId65"/>
              </p:custDataLst>
            </p:nvPr>
          </p:nvSpPr>
          <p:spPr>
            <a:xfrm flipV="1">
              <a:off x="12590" y="6279"/>
              <a:ext cx="0" cy="2033"/>
            </a:xfrm>
            <a:prstGeom prst="line">
              <a:avLst/>
            </a:prstGeom>
            <a:ln w="12700" cap="flat" cmpd="sng">
              <a:solidFill>
                <a:schemeClr val="tx2"/>
              </a:solidFill>
              <a:prstDash val="solid"/>
              <a:headEnd type="none" w="med" len="med"/>
              <a:tailEnd type="none" w="med" len="med"/>
            </a:ln>
          </p:spPr>
        </p:sp>
        <p:sp>
          <p:nvSpPr>
            <p:cNvPr id="65" name="Line 54"/>
            <p:cNvSpPr/>
            <p:nvPr>
              <p:custDataLst>
                <p:tags r:id="rId66"/>
              </p:custDataLst>
            </p:nvPr>
          </p:nvSpPr>
          <p:spPr>
            <a:xfrm flipV="1">
              <a:off x="12009" y="6956"/>
              <a:ext cx="0" cy="1355"/>
            </a:xfrm>
            <a:prstGeom prst="line">
              <a:avLst/>
            </a:prstGeom>
            <a:ln w="12700" cap="flat" cmpd="sng">
              <a:solidFill>
                <a:schemeClr val="tx2"/>
              </a:solidFill>
              <a:prstDash val="solid"/>
              <a:headEnd type="none" w="med" len="med"/>
              <a:tailEnd type="none" w="med" len="med"/>
            </a:ln>
          </p:spPr>
        </p:sp>
        <p:sp>
          <p:nvSpPr>
            <p:cNvPr id="66" name="Line 55"/>
            <p:cNvSpPr/>
            <p:nvPr>
              <p:custDataLst>
                <p:tags r:id="rId67"/>
              </p:custDataLst>
            </p:nvPr>
          </p:nvSpPr>
          <p:spPr>
            <a:xfrm flipV="1">
              <a:off x="11428" y="7634"/>
              <a:ext cx="0" cy="678"/>
            </a:xfrm>
            <a:prstGeom prst="line">
              <a:avLst/>
            </a:prstGeom>
            <a:ln w="12700" cap="flat" cmpd="sng">
              <a:solidFill>
                <a:schemeClr val="tx2"/>
              </a:solidFill>
              <a:prstDash val="solid"/>
              <a:headEnd type="none" w="med" len="med"/>
              <a:tailEnd type="none" w="med" len="med"/>
            </a:ln>
          </p:spPr>
        </p:sp>
        <p:sp>
          <p:nvSpPr>
            <p:cNvPr id="67" name="Rectangle 56"/>
            <p:cNvSpPr/>
            <p:nvPr>
              <p:custDataLst>
                <p:tags r:id="rId68"/>
              </p:custDataLst>
            </p:nvPr>
          </p:nvSpPr>
          <p:spPr>
            <a:xfrm>
              <a:off x="3586" y="6279"/>
              <a:ext cx="775" cy="678"/>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S</a:t>
              </a:r>
              <a:r>
                <a:rPr lang="en-US" altLang="zh-CN" sz="1800" b="0" baseline="-25000" dirty="0">
                  <a:solidFill>
                    <a:srgbClr val="000000"/>
                  </a:solidFill>
                  <a:latin typeface="微软雅黑" panose="020B0503020204020204" pitchFamily="34" charset="-122"/>
                  <a:ea typeface="微软雅黑" panose="020B0503020204020204" pitchFamily="34" charset="-122"/>
                </a:rPr>
                <a:t>2b</a:t>
              </a:r>
            </a:p>
          </p:txBody>
        </p:sp>
        <p:sp>
          <p:nvSpPr>
            <p:cNvPr id="68" name="Rectangle 57"/>
            <p:cNvSpPr/>
            <p:nvPr>
              <p:custDataLst>
                <p:tags r:id="rId69"/>
              </p:custDataLst>
            </p:nvPr>
          </p:nvSpPr>
          <p:spPr>
            <a:xfrm>
              <a:off x="3586" y="5601"/>
              <a:ext cx="775" cy="678"/>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S</a:t>
              </a:r>
              <a:r>
                <a:rPr lang="en-US" altLang="zh-CN" sz="1800" b="0" baseline="-25000" dirty="0">
                  <a:solidFill>
                    <a:srgbClr val="000000"/>
                  </a:solidFill>
                  <a:latin typeface="微软雅黑" panose="020B0503020204020204" pitchFamily="34" charset="-122"/>
                  <a:ea typeface="微软雅黑" panose="020B0503020204020204" pitchFamily="34" charset="-122"/>
                </a:rPr>
                <a:t>2c</a:t>
              </a:r>
            </a:p>
          </p:txBody>
        </p:sp>
        <p:sp>
          <p:nvSpPr>
            <p:cNvPr id="69" name="Rectangle 58"/>
            <p:cNvSpPr/>
            <p:nvPr>
              <p:custDataLst>
                <p:tags r:id="rId70"/>
              </p:custDataLst>
            </p:nvPr>
          </p:nvSpPr>
          <p:spPr>
            <a:xfrm>
              <a:off x="3586" y="4923"/>
              <a:ext cx="775" cy="678"/>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S</a:t>
              </a:r>
              <a:r>
                <a:rPr lang="en-US" altLang="zh-CN" sz="1800" b="0" baseline="-25000" dirty="0">
                  <a:solidFill>
                    <a:srgbClr val="000000"/>
                  </a:solidFill>
                  <a:latin typeface="微软雅黑" panose="020B0503020204020204" pitchFamily="34" charset="-122"/>
                  <a:ea typeface="微软雅黑" panose="020B0503020204020204" pitchFamily="34" charset="-122"/>
                </a:rPr>
                <a:t>3</a:t>
              </a:r>
            </a:p>
          </p:txBody>
        </p:sp>
        <p:sp>
          <p:nvSpPr>
            <p:cNvPr id="70" name="Rectangle 59"/>
            <p:cNvSpPr/>
            <p:nvPr>
              <p:custDataLst>
                <p:tags r:id="rId71"/>
              </p:custDataLst>
            </p:nvPr>
          </p:nvSpPr>
          <p:spPr>
            <a:xfrm>
              <a:off x="3586" y="4245"/>
              <a:ext cx="775" cy="678"/>
            </a:xfrm>
            <a:prstGeom prst="rect">
              <a:avLst/>
            </a:prstGeom>
            <a:noFill/>
            <a:ln w="9525">
              <a:noFill/>
            </a:ln>
          </p:spPr>
          <p:txBody>
            <a:bodyPr wrap="none" lIns="71438" tIns="36513" rIns="71438" bIns="36513"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800" b="0" dirty="0">
                  <a:solidFill>
                    <a:srgbClr val="000000"/>
                  </a:solidFill>
                  <a:latin typeface="微软雅黑" panose="020B0503020204020204" pitchFamily="34" charset="-122"/>
                  <a:ea typeface="微软雅黑" panose="020B0503020204020204" pitchFamily="34" charset="-122"/>
                </a:rPr>
                <a:t>S</a:t>
              </a:r>
              <a:r>
                <a:rPr lang="en-US" altLang="zh-CN" sz="1800" b="0" baseline="-25000" dirty="0">
                  <a:solidFill>
                    <a:srgbClr val="000000"/>
                  </a:solidFill>
                  <a:latin typeface="微软雅黑" panose="020B0503020204020204" pitchFamily="34" charset="-122"/>
                  <a:ea typeface="微软雅黑" panose="020B0503020204020204" pitchFamily="34" charset="-122"/>
                </a:rPr>
                <a:t>4</a:t>
              </a:r>
            </a:p>
          </p:txBody>
        </p:sp>
        <p:sp>
          <p:nvSpPr>
            <p:cNvPr id="72" name="左大括号 63"/>
            <p:cNvSpPr/>
            <p:nvPr>
              <p:custDataLst>
                <p:tags r:id="rId72"/>
              </p:custDataLst>
            </p:nvPr>
          </p:nvSpPr>
          <p:spPr>
            <a:xfrm>
              <a:off x="3328" y="5780"/>
              <a:ext cx="270" cy="1673"/>
            </a:xfrm>
            <a:prstGeom prst="leftBrace">
              <a:avLst>
                <a:gd name="adj1" fmla="val 69913"/>
                <a:gd name="adj2" fmla="val 50000"/>
              </a:avLst>
            </a:prstGeom>
            <a:noFill/>
            <a:ln w="38100" cap="flat" cmpd="sng">
              <a:solidFill>
                <a:srgbClr val="FF0000"/>
              </a:solidFill>
              <a:prstDash val="solid"/>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endParaRPr lang="zh-CN" altLang="en-US" sz="1800" b="0" dirty="0">
                <a:solidFill>
                  <a:schemeClr val="tx1"/>
                </a:solidFill>
                <a:latin typeface="微软雅黑" panose="020B0503020204020204" pitchFamily="34" charset="-122"/>
                <a:ea typeface="微软雅黑" panose="020B0503020204020204" pitchFamily="34" charset="-122"/>
              </a:endParaRPr>
            </a:p>
          </p:txBody>
        </p:sp>
        <p:sp>
          <p:nvSpPr>
            <p:cNvPr id="73" name="Text Box 40"/>
            <p:cNvSpPr txBox="1"/>
            <p:nvPr>
              <p:custDataLst>
                <p:tags r:id="rId73"/>
              </p:custDataLst>
            </p:nvPr>
          </p:nvSpPr>
          <p:spPr>
            <a:xfrm>
              <a:off x="2715" y="6311"/>
              <a:ext cx="866" cy="820"/>
            </a:xfrm>
            <a:prstGeom prst="rect">
              <a:avLst/>
            </a:prstGeom>
            <a:noFill/>
            <a:ln w="9525">
              <a:noFill/>
            </a:ln>
          </p:spPr>
          <p:txBody>
            <a:bodyPr wrap="non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zh-CN" altLang="en-US" sz="1800" b="0" dirty="0">
                  <a:solidFill>
                    <a:srgbClr val="000000"/>
                  </a:solidFill>
                  <a:latin typeface="微软雅黑" panose="020B0503020204020204" pitchFamily="34" charset="-122"/>
                  <a:ea typeface="微软雅黑" panose="020B0503020204020204" pitchFamily="34" charset="-122"/>
                </a:rPr>
                <a:t> </a:t>
              </a:r>
              <a:r>
                <a:rPr lang="en-US" altLang="zh-CN" sz="1800" b="0" dirty="0">
                  <a:solidFill>
                    <a:srgbClr val="000000"/>
                  </a:solidFill>
                  <a:latin typeface="微软雅黑" panose="020B0503020204020204" pitchFamily="34" charset="-122"/>
                  <a:ea typeface="微软雅黑" panose="020B0503020204020204" pitchFamily="34" charset="-122"/>
                </a:rPr>
                <a:t>s</a:t>
              </a:r>
              <a:r>
                <a:rPr lang="en-US" altLang="zh-CN" sz="1800" b="0" baseline="-25000" dirty="0">
                  <a:solidFill>
                    <a:srgbClr val="000000"/>
                  </a:solidFill>
                  <a:latin typeface="微软雅黑" panose="020B0503020204020204" pitchFamily="34" charset="-122"/>
                  <a:ea typeface="微软雅黑" panose="020B0503020204020204" pitchFamily="34" charset="-122"/>
                </a:rPr>
                <a:t>2</a:t>
              </a:r>
            </a:p>
          </p:txBody>
        </p:sp>
        <p:cxnSp>
          <p:nvCxnSpPr>
            <p:cNvPr id="75" name="直接连接符 67"/>
            <p:cNvCxnSpPr/>
            <p:nvPr>
              <p:custDataLst>
                <p:tags r:id="rId74"/>
              </p:custDataLst>
            </p:nvPr>
          </p:nvCxnSpPr>
          <p:spPr>
            <a:xfrm>
              <a:off x="7934" y="3739"/>
              <a:ext cx="0" cy="511"/>
            </a:xfrm>
            <a:prstGeom prst="line">
              <a:avLst/>
            </a:prstGeom>
            <a:ln w="9525" cap="flat" cmpd="sng">
              <a:solidFill>
                <a:srgbClr val="000000"/>
              </a:solidFill>
              <a:prstDash val="solid"/>
              <a:headEnd type="none" w="med" len="med"/>
              <a:tailEnd type="none" w="med" len="med"/>
            </a:ln>
          </p:spPr>
        </p:cxnSp>
        <p:cxnSp>
          <p:nvCxnSpPr>
            <p:cNvPr id="76" name="直接连接符 68"/>
            <p:cNvCxnSpPr/>
            <p:nvPr>
              <p:custDataLst>
                <p:tags r:id="rId75"/>
              </p:custDataLst>
            </p:nvPr>
          </p:nvCxnSpPr>
          <p:spPr>
            <a:xfrm>
              <a:off x="8521" y="3739"/>
              <a:ext cx="0" cy="511"/>
            </a:xfrm>
            <a:prstGeom prst="line">
              <a:avLst/>
            </a:prstGeom>
            <a:ln w="9525" cap="flat" cmpd="sng">
              <a:solidFill>
                <a:srgbClr val="000000"/>
              </a:solidFill>
              <a:prstDash val="solid"/>
              <a:headEnd type="none" w="med" len="med"/>
              <a:tailEnd type="none" w="med" len="med"/>
            </a:ln>
          </p:spPr>
        </p:cxnSp>
        <p:cxnSp>
          <p:nvCxnSpPr>
            <p:cNvPr id="77" name="直接连接符 69"/>
            <p:cNvCxnSpPr/>
            <p:nvPr>
              <p:custDataLst>
                <p:tags r:id="rId76"/>
              </p:custDataLst>
            </p:nvPr>
          </p:nvCxnSpPr>
          <p:spPr>
            <a:xfrm>
              <a:off x="7489" y="3990"/>
              <a:ext cx="411" cy="0"/>
            </a:xfrm>
            <a:prstGeom prst="line">
              <a:avLst/>
            </a:prstGeom>
            <a:ln w="9525" cap="flat" cmpd="sng">
              <a:solidFill>
                <a:srgbClr val="000000"/>
              </a:solidFill>
              <a:prstDash val="solid"/>
              <a:headEnd type="none" w="med" len="med"/>
              <a:tailEnd type="triangle" w="med" len="med"/>
            </a:ln>
          </p:spPr>
        </p:cxnSp>
        <p:cxnSp>
          <p:nvCxnSpPr>
            <p:cNvPr id="79" name="直接连接符 71"/>
            <p:cNvCxnSpPr/>
            <p:nvPr>
              <p:custDataLst>
                <p:tags r:id="rId77"/>
              </p:custDataLst>
            </p:nvPr>
          </p:nvCxnSpPr>
          <p:spPr>
            <a:xfrm>
              <a:off x="9086" y="3739"/>
              <a:ext cx="0" cy="511"/>
            </a:xfrm>
            <a:prstGeom prst="line">
              <a:avLst/>
            </a:prstGeom>
            <a:ln w="9525" cap="flat" cmpd="sng">
              <a:solidFill>
                <a:srgbClr val="000000"/>
              </a:solidFill>
              <a:prstDash val="solid"/>
              <a:headEnd type="none" w="med" len="med"/>
              <a:tailEnd type="none" w="med" len="med"/>
            </a:ln>
          </p:spPr>
        </p:cxnSp>
        <p:cxnSp>
          <p:nvCxnSpPr>
            <p:cNvPr id="81" name="直接连接符 73"/>
            <p:cNvCxnSpPr/>
            <p:nvPr>
              <p:custDataLst>
                <p:tags r:id="rId78"/>
              </p:custDataLst>
            </p:nvPr>
          </p:nvCxnSpPr>
          <p:spPr>
            <a:xfrm>
              <a:off x="9680" y="3739"/>
              <a:ext cx="0" cy="511"/>
            </a:xfrm>
            <a:prstGeom prst="line">
              <a:avLst/>
            </a:prstGeom>
            <a:ln w="9525" cap="flat" cmpd="sng">
              <a:solidFill>
                <a:srgbClr val="000000"/>
              </a:solidFill>
              <a:prstDash val="solid"/>
              <a:headEnd type="none" w="med" len="med"/>
              <a:tailEnd type="none" w="med" len="med"/>
            </a:ln>
          </p:spPr>
        </p:cxnSp>
        <p:cxnSp>
          <p:nvCxnSpPr>
            <p:cNvPr id="83" name="直接连接符 75"/>
            <p:cNvCxnSpPr/>
            <p:nvPr>
              <p:custDataLst>
                <p:tags r:id="rId79"/>
              </p:custDataLst>
            </p:nvPr>
          </p:nvCxnSpPr>
          <p:spPr>
            <a:xfrm>
              <a:off x="10252" y="3739"/>
              <a:ext cx="0" cy="511"/>
            </a:xfrm>
            <a:prstGeom prst="line">
              <a:avLst/>
            </a:prstGeom>
            <a:ln w="9525" cap="flat" cmpd="sng">
              <a:solidFill>
                <a:srgbClr val="000000"/>
              </a:solidFill>
              <a:prstDash val="solid"/>
              <a:headEnd type="none" w="med" len="med"/>
              <a:tailEnd type="none" w="med" len="med"/>
            </a:ln>
          </p:spPr>
        </p:cxnSp>
        <p:cxnSp>
          <p:nvCxnSpPr>
            <p:cNvPr id="85" name="直接连接符 77"/>
            <p:cNvCxnSpPr/>
            <p:nvPr>
              <p:custDataLst>
                <p:tags r:id="rId80"/>
              </p:custDataLst>
            </p:nvPr>
          </p:nvCxnSpPr>
          <p:spPr>
            <a:xfrm>
              <a:off x="10829" y="3739"/>
              <a:ext cx="0" cy="511"/>
            </a:xfrm>
            <a:prstGeom prst="line">
              <a:avLst/>
            </a:prstGeom>
            <a:ln w="9525" cap="flat" cmpd="sng">
              <a:solidFill>
                <a:srgbClr val="000000"/>
              </a:solidFill>
              <a:prstDash val="solid"/>
              <a:headEnd type="none" w="med" len="med"/>
              <a:tailEnd type="none" w="med" len="med"/>
            </a:ln>
          </p:spPr>
        </p:cxnSp>
        <p:cxnSp>
          <p:nvCxnSpPr>
            <p:cNvPr id="86" name="直接连接符 82"/>
            <p:cNvCxnSpPr/>
            <p:nvPr>
              <p:custDataLst>
                <p:tags r:id="rId81"/>
              </p:custDataLst>
            </p:nvPr>
          </p:nvCxnSpPr>
          <p:spPr>
            <a:xfrm>
              <a:off x="10868" y="3990"/>
              <a:ext cx="411" cy="0"/>
            </a:xfrm>
            <a:prstGeom prst="line">
              <a:avLst/>
            </a:prstGeom>
            <a:ln w="9525" cap="flat" cmpd="sng">
              <a:solidFill>
                <a:srgbClr val="000000"/>
              </a:solidFill>
              <a:prstDash val="solid"/>
              <a:headEnd type="triangle" w="med" len="med"/>
              <a:tailEnd type="none" w="med" len="med"/>
            </a:ln>
          </p:spPr>
        </p:cxnSp>
      </p:grpSp>
      <p:grpSp>
        <p:nvGrpSpPr>
          <p:cNvPr id="31" name="组合 30"/>
          <p:cNvGrpSpPr/>
          <p:nvPr/>
        </p:nvGrpSpPr>
        <p:grpSpPr>
          <a:xfrm>
            <a:off x="1192530" y="1147445"/>
            <a:ext cx="9232900" cy="4991100"/>
            <a:chOff x="1833" y="1920"/>
            <a:chExt cx="15534" cy="8398"/>
          </a:xfrm>
        </p:grpSpPr>
        <p:sp>
          <p:nvSpPr>
            <p:cNvPr id="2" name="图文框 1"/>
            <p:cNvSpPr/>
            <p:nvPr>
              <p:custDataLst>
                <p:tags r:id="rId13"/>
              </p:custDataLst>
            </p:nvPr>
          </p:nvSpPr>
          <p:spPr>
            <a:xfrm>
              <a:off x="1833" y="2132"/>
              <a:ext cx="15534" cy="8187"/>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5" name="任意多边形: 形状 20"/>
            <p:cNvSpPr>
              <a:spLocks noChangeAspect="1"/>
            </p:cNvSpPr>
            <p:nvPr>
              <p:custDataLst>
                <p:tags r:id="rId14"/>
              </p:custDataLst>
            </p:nvPr>
          </p:nvSpPr>
          <p:spPr>
            <a:xfrm rot="10800000" flipH="1" flipV="1">
              <a:off x="2581"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6" name="任意多边形: 形状 19"/>
            <p:cNvSpPr>
              <a:spLocks noChangeAspect="1"/>
            </p:cNvSpPr>
            <p:nvPr>
              <p:custDataLst>
                <p:tags r:id="rId15"/>
              </p:custDataLst>
            </p:nvPr>
          </p:nvSpPr>
          <p:spPr>
            <a:xfrm rot="10800000" flipH="1" flipV="1">
              <a:off x="2332"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sp>
        <p:nvSpPr>
          <p:cNvPr id="127041" name="矩形 66"/>
          <p:cNvSpPr/>
          <p:nvPr>
            <p:custDataLst>
              <p:tags r:id="rId7"/>
            </p:custDataLst>
          </p:nvPr>
        </p:nvSpPr>
        <p:spPr>
          <a:xfrm>
            <a:off x="4958080" y="2232025"/>
            <a:ext cx="405130" cy="304165"/>
          </a:xfrm>
          <a:prstGeom prst="rect">
            <a:avLst/>
          </a:prstGeom>
          <a:noFill/>
          <a:ln w="9525">
            <a:noFill/>
          </a:ln>
        </p:spPr>
        <p:txBody>
          <a:bodyPr wrap="none">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sp>
        <p:nvSpPr>
          <p:cNvPr id="127045" name="矩形 70"/>
          <p:cNvSpPr/>
          <p:nvPr>
            <p:custDataLst>
              <p:tags r:id="rId8"/>
            </p:custDataLst>
          </p:nvPr>
        </p:nvSpPr>
        <p:spPr>
          <a:xfrm>
            <a:off x="5345430" y="2232025"/>
            <a:ext cx="405130" cy="304165"/>
          </a:xfrm>
          <a:prstGeom prst="rect">
            <a:avLst/>
          </a:prstGeom>
          <a:noFill/>
          <a:ln w="9525">
            <a:noFill/>
          </a:ln>
        </p:spPr>
        <p:txBody>
          <a:bodyPr wrap="none">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sp>
        <p:nvSpPr>
          <p:cNvPr id="127047" name="矩形 72"/>
          <p:cNvSpPr/>
          <p:nvPr>
            <p:custDataLst>
              <p:tags r:id="rId9"/>
            </p:custDataLst>
          </p:nvPr>
        </p:nvSpPr>
        <p:spPr>
          <a:xfrm>
            <a:off x="5661660" y="2232025"/>
            <a:ext cx="405130" cy="304165"/>
          </a:xfrm>
          <a:prstGeom prst="rect">
            <a:avLst/>
          </a:prstGeom>
          <a:noFill/>
          <a:ln w="9525">
            <a:noFill/>
          </a:ln>
        </p:spPr>
        <p:txBody>
          <a:bodyPr wrap="none">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sp>
        <p:nvSpPr>
          <p:cNvPr id="127049" name="矩形 74"/>
          <p:cNvSpPr/>
          <p:nvPr>
            <p:custDataLst>
              <p:tags r:id="rId10"/>
            </p:custDataLst>
          </p:nvPr>
        </p:nvSpPr>
        <p:spPr>
          <a:xfrm>
            <a:off x="6033770" y="2232025"/>
            <a:ext cx="405130" cy="304165"/>
          </a:xfrm>
          <a:prstGeom prst="rect">
            <a:avLst/>
          </a:prstGeom>
          <a:noFill/>
          <a:ln w="9525">
            <a:noFill/>
          </a:ln>
        </p:spPr>
        <p:txBody>
          <a:bodyPr wrap="none">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sp>
        <p:nvSpPr>
          <p:cNvPr id="127051" name="矩形 76"/>
          <p:cNvSpPr/>
          <p:nvPr>
            <p:custDataLst>
              <p:tags r:id="rId11"/>
            </p:custDataLst>
          </p:nvPr>
        </p:nvSpPr>
        <p:spPr>
          <a:xfrm>
            <a:off x="6364605" y="2232025"/>
            <a:ext cx="405130" cy="304165"/>
          </a:xfrm>
          <a:prstGeom prst="rect">
            <a:avLst/>
          </a:prstGeom>
          <a:noFill/>
          <a:ln w="9525">
            <a:noFill/>
          </a:ln>
        </p:spPr>
        <p:txBody>
          <a:bodyPr wrap="none">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pic>
        <p:nvPicPr>
          <p:cNvPr id="4" name="图片 3" descr="微信截图_20240112211134"/>
          <p:cNvPicPr>
            <a:picLocks noChangeAspect="1"/>
          </p:cNvPicPr>
          <p:nvPr>
            <p:custDataLst>
              <p:tags r:id="rId12"/>
            </p:custDataLst>
          </p:nvPr>
        </p:nvPicPr>
        <p:blipFill>
          <a:blip r:embed="rId84"/>
          <a:stretch>
            <a:fillRect/>
          </a:stretch>
        </p:blipFill>
        <p:spPr>
          <a:xfrm>
            <a:off x="9227820" y="201295"/>
            <a:ext cx="1895475" cy="485775"/>
          </a:xfrm>
          <a:prstGeom prst="rect">
            <a:avLst/>
          </a:prstGeom>
        </p:spPr>
      </p:pic>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文本框 6"/>
          <p:cNvSpPr txBox="1"/>
          <p:nvPr>
            <p:custDataLst>
              <p:tags r:id="rId2"/>
            </p:custDataLst>
          </p:nvPr>
        </p:nvSpPr>
        <p:spPr>
          <a:xfrm>
            <a:off x="431964" y="-71222"/>
            <a:ext cx="10656242" cy="926254"/>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（1）吞吐率（TP, Thoughput Rate） </a:t>
            </a:r>
          </a:p>
        </p:txBody>
      </p:sp>
      <p:sp>
        <p:nvSpPr>
          <p:cNvPr id="8" name="TextBox 30"/>
          <p:cNvSpPr txBox="1"/>
          <p:nvPr>
            <p:custDataLst>
              <p:tags r:id="rId3"/>
            </p:custDataLst>
          </p:nvPr>
        </p:nvSpPr>
        <p:spPr>
          <a:xfrm>
            <a:off x="1631306" y="1779329"/>
            <a:ext cx="8256778" cy="775683"/>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9" name="TextBox 30"/>
          <p:cNvSpPr txBox="1"/>
          <p:nvPr>
            <p:custDataLst>
              <p:tags r:id="rId4"/>
            </p:custDataLst>
          </p:nvPr>
        </p:nvSpPr>
        <p:spPr>
          <a:xfrm>
            <a:off x="2635876" y="1502124"/>
            <a:ext cx="8256778" cy="569619"/>
          </a:xfrm>
          <a:prstGeom prst="rect">
            <a:avLst/>
          </a:prstGeom>
          <a:noFill/>
        </p:spPr>
        <p:txBody>
          <a:bodyPr wrap="square" rtlCol="0">
            <a:normAutofit fontScale="92500" lnSpcReduction="20000"/>
          </a:bodyPr>
          <a:lstStyle/>
          <a:p>
            <a:pPr marL="0" indent="0">
              <a:lnSpc>
                <a:spcPct val="150000"/>
              </a:lnSpc>
              <a:spcBef>
                <a:spcPts val="200"/>
              </a:spcBef>
              <a:spcAft>
                <a:spcPts val="200"/>
              </a:spcAft>
              <a:buSzPct val="70000"/>
              <a:buNone/>
            </a:pPr>
            <a:r>
              <a:rPr lang="zh-CN" altLang="en-US" sz="2800" b="1" dirty="0">
                <a:solidFill>
                  <a:schemeClr val="dk1">
                    <a:lumMod val="75000"/>
                  </a:schemeClr>
                </a:solidFill>
                <a:latin typeface="Times New Roman" panose="02020603050405020304" pitchFamily="18" charset="0"/>
                <a:ea typeface="微软雅黑" panose="020B0503020204020204" pitchFamily="34" charset="-122"/>
                <a:sym typeface="+mn-ea"/>
              </a:rPr>
              <a:t>是指流水线单位时间里能流出的任务数或结果数。</a:t>
            </a:r>
          </a:p>
        </p:txBody>
      </p:sp>
      <p:pic>
        <p:nvPicPr>
          <p:cNvPr id="10" name="Object 4" descr="11240121053759"/>
          <p:cNvPicPr>
            <a:picLocks noChangeAspect="1"/>
          </p:cNvPicPr>
          <p:nvPr>
            <p:custDataLst>
              <p:tags r:id="rId5"/>
            </p:custDataLst>
          </p:nvPr>
        </p:nvPicPr>
        <p:blipFill>
          <a:blip r:embed="rId73"/>
          <a:srcRect/>
          <a:stretch>
            <a:fillRect/>
          </a:stretch>
        </p:blipFill>
        <p:spPr>
          <a:xfrm>
            <a:off x="4845300" y="2051751"/>
            <a:ext cx="4633490" cy="2025530"/>
          </a:xfrm>
          <a:prstGeom prst="rect">
            <a:avLst/>
          </a:prstGeom>
          <a:noFill/>
          <a:ln w="9525">
            <a:noFill/>
          </a:ln>
        </p:spPr>
      </p:pic>
      <p:sp>
        <p:nvSpPr>
          <p:cNvPr id="71" name="文本框 1"/>
          <p:cNvSpPr txBox="1"/>
          <p:nvPr>
            <p:custDataLst>
              <p:tags r:id="rId6"/>
            </p:custDataLst>
          </p:nvPr>
        </p:nvSpPr>
        <p:spPr>
          <a:xfrm>
            <a:off x="2834005" y="2181225"/>
            <a:ext cx="2685415" cy="284480"/>
          </a:xfrm>
          <a:prstGeom prst="rect">
            <a:avLst/>
          </a:prstGeom>
          <a:noFill/>
          <a:ln w="9525">
            <a:noFill/>
          </a:ln>
        </p:spPr>
        <p:txBody>
          <a:bodyPr wrap="square">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b="0" dirty="0">
                <a:solidFill>
                  <a:srgbClr val="0000CC"/>
                </a:solidFill>
                <a:latin typeface="微软雅黑" panose="020B0503020204020204" pitchFamily="34" charset="-122"/>
                <a:ea typeface="微软雅黑" panose="020B0503020204020204" pitchFamily="34" charset="-122"/>
              </a:rPr>
              <a:t>流水线最大吞吐率</a:t>
            </a:r>
          </a:p>
        </p:txBody>
      </p:sp>
      <p:sp>
        <p:nvSpPr>
          <p:cNvPr id="72" name="文本框 64"/>
          <p:cNvSpPr txBox="1"/>
          <p:nvPr>
            <p:custDataLst>
              <p:tags r:id="rId7"/>
            </p:custDataLst>
          </p:nvPr>
        </p:nvSpPr>
        <p:spPr>
          <a:xfrm>
            <a:off x="2714625" y="2735580"/>
            <a:ext cx="2840355" cy="282575"/>
          </a:xfrm>
          <a:prstGeom prst="rect">
            <a:avLst/>
          </a:prstGeom>
          <a:noFill/>
          <a:ln w="9525">
            <a:noFill/>
          </a:ln>
        </p:spPr>
        <p:txBody>
          <a:bodyPr wrap="square">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b="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完成</a:t>
            </a:r>
            <a:r>
              <a:rPr lang="en-US" altLang="zh-CN" sz="1800" b="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1800" b="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条指令总时间</a:t>
            </a:r>
          </a:p>
        </p:txBody>
      </p:sp>
      <p:sp>
        <p:nvSpPr>
          <p:cNvPr id="73" name="文本框 65"/>
          <p:cNvSpPr txBox="1"/>
          <p:nvPr>
            <p:custDataLst>
              <p:tags r:id="rId8"/>
            </p:custDataLst>
          </p:nvPr>
        </p:nvSpPr>
        <p:spPr>
          <a:xfrm>
            <a:off x="2876550" y="3251200"/>
            <a:ext cx="2685415" cy="284480"/>
          </a:xfrm>
          <a:prstGeom prst="rect">
            <a:avLst/>
          </a:prstGeom>
          <a:noFill/>
          <a:ln w="9525">
            <a:noFill/>
          </a:ln>
        </p:spPr>
        <p:txBody>
          <a:bodyPr wrap="square">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b="0" dirty="0">
                <a:solidFill>
                  <a:srgbClr val="0000CC"/>
                </a:solidFill>
                <a:latin typeface="微软雅黑" panose="020B0503020204020204" pitchFamily="34" charset="-122"/>
                <a:ea typeface="微软雅黑" panose="020B0503020204020204" pitchFamily="34" charset="-122"/>
              </a:rPr>
              <a:t>流水线实际吞吐率</a:t>
            </a:r>
          </a:p>
        </p:txBody>
      </p:sp>
      <p:grpSp>
        <p:nvGrpSpPr>
          <p:cNvPr id="31" name="组合 30"/>
          <p:cNvGrpSpPr/>
          <p:nvPr/>
        </p:nvGrpSpPr>
        <p:grpSpPr>
          <a:xfrm>
            <a:off x="1192530" y="1147445"/>
            <a:ext cx="9232900" cy="4991100"/>
            <a:chOff x="1833" y="1920"/>
            <a:chExt cx="15534" cy="8398"/>
          </a:xfrm>
        </p:grpSpPr>
        <p:sp>
          <p:nvSpPr>
            <p:cNvPr id="2" name="图文框 1"/>
            <p:cNvSpPr/>
            <p:nvPr>
              <p:custDataLst>
                <p:tags r:id="rId68"/>
              </p:custDataLst>
            </p:nvPr>
          </p:nvSpPr>
          <p:spPr>
            <a:xfrm>
              <a:off x="1833" y="2132"/>
              <a:ext cx="15534" cy="8187"/>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5" name="任意多边形: 形状 20"/>
            <p:cNvSpPr>
              <a:spLocks noChangeAspect="1"/>
            </p:cNvSpPr>
            <p:nvPr>
              <p:custDataLst>
                <p:tags r:id="rId69"/>
              </p:custDataLst>
            </p:nvPr>
          </p:nvSpPr>
          <p:spPr>
            <a:xfrm rot="10800000" flipH="1" flipV="1">
              <a:off x="2581"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6" name="任意多边形: 形状 19"/>
            <p:cNvSpPr>
              <a:spLocks noChangeAspect="1"/>
            </p:cNvSpPr>
            <p:nvPr>
              <p:custDataLst>
                <p:tags r:id="rId70"/>
              </p:custDataLst>
            </p:nvPr>
          </p:nvSpPr>
          <p:spPr>
            <a:xfrm rot="10800000" flipH="1" flipV="1">
              <a:off x="2332"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129029" name="Group 2"/>
          <p:cNvGrpSpPr/>
          <p:nvPr/>
        </p:nvGrpSpPr>
        <p:grpSpPr>
          <a:xfrm>
            <a:off x="3137535" y="3804285"/>
            <a:ext cx="5456555" cy="2191385"/>
            <a:chOff x="432" y="576"/>
            <a:chExt cx="4896" cy="3456"/>
          </a:xfrm>
        </p:grpSpPr>
        <p:sp>
          <p:nvSpPr>
            <p:cNvPr id="129033" name="Rectangle 3"/>
            <p:cNvSpPr/>
            <p:nvPr>
              <p:custDataLst>
                <p:tags r:id="rId10"/>
              </p:custDataLst>
            </p:nvPr>
          </p:nvSpPr>
          <p:spPr>
            <a:xfrm>
              <a:off x="815" y="2440"/>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1</a:t>
              </a:r>
            </a:p>
          </p:txBody>
        </p:sp>
        <p:sp>
          <p:nvSpPr>
            <p:cNvPr id="129034" name="Line 4"/>
            <p:cNvSpPr/>
            <p:nvPr>
              <p:custDataLst>
                <p:tags r:id="rId11"/>
              </p:custDataLst>
            </p:nvPr>
          </p:nvSpPr>
          <p:spPr>
            <a:xfrm flipV="1">
              <a:off x="816" y="905"/>
              <a:ext cx="0" cy="1920"/>
            </a:xfrm>
            <a:prstGeom prst="line">
              <a:avLst/>
            </a:prstGeom>
            <a:ln w="25400" cap="flat" cmpd="sng">
              <a:solidFill>
                <a:srgbClr val="000000"/>
              </a:solidFill>
              <a:prstDash val="solid"/>
              <a:headEnd type="none" w="med" len="med"/>
              <a:tailEnd type="stealth" w="med" len="med"/>
            </a:ln>
          </p:spPr>
        </p:sp>
        <p:sp>
          <p:nvSpPr>
            <p:cNvPr id="129035" name="Rectangle 5"/>
            <p:cNvSpPr/>
            <p:nvPr>
              <p:custDataLst>
                <p:tags r:id="rId12"/>
              </p:custDataLst>
            </p:nvPr>
          </p:nvSpPr>
          <p:spPr>
            <a:xfrm>
              <a:off x="4800" y="2386"/>
              <a:ext cx="528" cy="384"/>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1600" b="0" dirty="0">
                  <a:latin typeface="微软雅黑" panose="020B0503020204020204" pitchFamily="34" charset="-122"/>
                  <a:ea typeface="微软雅黑" panose="020B0503020204020204" pitchFamily="34" charset="-122"/>
                </a:rPr>
                <a:t>时间</a:t>
              </a:r>
            </a:p>
          </p:txBody>
        </p:sp>
        <p:sp>
          <p:nvSpPr>
            <p:cNvPr id="129036" name="Rectangle 6"/>
            <p:cNvSpPr/>
            <p:nvPr>
              <p:custDataLst>
                <p:tags r:id="rId13"/>
              </p:custDataLst>
            </p:nvPr>
          </p:nvSpPr>
          <p:spPr>
            <a:xfrm>
              <a:off x="480" y="576"/>
              <a:ext cx="624" cy="384"/>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sz="1600" b="0" dirty="0">
                  <a:latin typeface="微软雅黑" panose="020B0503020204020204" pitchFamily="34" charset="-122"/>
                  <a:ea typeface="微软雅黑" panose="020B0503020204020204" pitchFamily="34" charset="-122"/>
                </a:rPr>
                <a:t>空间</a:t>
              </a:r>
            </a:p>
          </p:txBody>
        </p:sp>
        <p:sp>
          <p:nvSpPr>
            <p:cNvPr id="129037" name="Line 7"/>
            <p:cNvSpPr/>
            <p:nvPr>
              <p:custDataLst>
                <p:tags r:id="rId14"/>
              </p:custDataLst>
            </p:nvPr>
          </p:nvSpPr>
          <p:spPr>
            <a:xfrm flipV="1">
              <a:off x="4656" y="1673"/>
              <a:ext cx="0" cy="1152"/>
            </a:xfrm>
            <a:prstGeom prst="line">
              <a:avLst/>
            </a:prstGeom>
            <a:ln w="25400" cap="flat" cmpd="sng">
              <a:solidFill>
                <a:srgbClr val="000000"/>
              </a:solidFill>
              <a:prstDash val="sysDot"/>
              <a:headEnd type="none" w="med" len="med"/>
              <a:tailEnd type="none" w="med" len="med"/>
            </a:ln>
          </p:spPr>
        </p:sp>
        <p:sp>
          <p:nvSpPr>
            <p:cNvPr id="129038" name="Rectangle 8"/>
            <p:cNvSpPr/>
            <p:nvPr>
              <p:custDataLst>
                <p:tags r:id="rId15"/>
              </p:custDataLst>
            </p:nvPr>
          </p:nvSpPr>
          <p:spPr>
            <a:xfrm>
              <a:off x="432" y="2441"/>
              <a:ext cx="384" cy="384"/>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S</a:t>
              </a:r>
              <a:r>
                <a:rPr lang="en-US" altLang="zh-CN" sz="1600" b="0" baseline="-25000" dirty="0">
                  <a:latin typeface="微软雅黑" panose="020B0503020204020204" pitchFamily="34" charset="-122"/>
                  <a:ea typeface="微软雅黑" panose="020B0503020204020204" pitchFamily="34" charset="-122"/>
                </a:rPr>
                <a:t>1</a:t>
              </a:r>
            </a:p>
          </p:txBody>
        </p:sp>
        <p:sp>
          <p:nvSpPr>
            <p:cNvPr id="129039" name="Line 9"/>
            <p:cNvSpPr/>
            <p:nvPr>
              <p:custDataLst>
                <p:tags r:id="rId16"/>
              </p:custDataLst>
            </p:nvPr>
          </p:nvSpPr>
          <p:spPr>
            <a:xfrm>
              <a:off x="816" y="2825"/>
              <a:ext cx="4464" cy="0"/>
            </a:xfrm>
            <a:prstGeom prst="line">
              <a:avLst/>
            </a:prstGeom>
            <a:ln w="25400" cap="flat" cmpd="sng">
              <a:solidFill>
                <a:srgbClr val="000000"/>
              </a:solidFill>
              <a:prstDash val="solid"/>
              <a:headEnd type="none" w="med" len="med"/>
              <a:tailEnd type="stealth" w="med" len="med"/>
            </a:ln>
          </p:spPr>
        </p:sp>
        <p:sp>
          <p:nvSpPr>
            <p:cNvPr id="129040" name="Rectangle 10"/>
            <p:cNvSpPr/>
            <p:nvPr>
              <p:custDataLst>
                <p:tags r:id="rId17"/>
              </p:custDataLst>
            </p:nvPr>
          </p:nvSpPr>
          <p:spPr>
            <a:xfrm>
              <a:off x="1199" y="2440"/>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2</a:t>
              </a:r>
            </a:p>
          </p:txBody>
        </p:sp>
        <p:sp>
          <p:nvSpPr>
            <p:cNvPr id="129041" name="Rectangle 11"/>
            <p:cNvSpPr/>
            <p:nvPr>
              <p:custDataLst>
                <p:tags r:id="rId18"/>
              </p:custDataLst>
            </p:nvPr>
          </p:nvSpPr>
          <p:spPr>
            <a:xfrm>
              <a:off x="1583" y="2440"/>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3</a:t>
              </a:r>
            </a:p>
          </p:txBody>
        </p:sp>
        <p:sp>
          <p:nvSpPr>
            <p:cNvPr id="129042" name="Rectangle 12"/>
            <p:cNvSpPr/>
            <p:nvPr>
              <p:custDataLst>
                <p:tags r:id="rId19"/>
              </p:custDataLst>
            </p:nvPr>
          </p:nvSpPr>
          <p:spPr>
            <a:xfrm>
              <a:off x="1967" y="2440"/>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a:t>
              </a:r>
            </a:p>
          </p:txBody>
        </p:sp>
        <p:sp>
          <p:nvSpPr>
            <p:cNvPr id="129043" name="Rectangle 13"/>
            <p:cNvSpPr/>
            <p:nvPr>
              <p:custDataLst>
                <p:tags r:id="rId20"/>
              </p:custDataLst>
            </p:nvPr>
          </p:nvSpPr>
          <p:spPr>
            <a:xfrm>
              <a:off x="2351" y="2440"/>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a:t>
              </a:r>
            </a:p>
          </p:txBody>
        </p:sp>
        <p:sp>
          <p:nvSpPr>
            <p:cNvPr id="129044" name="Rectangle 14"/>
            <p:cNvSpPr/>
            <p:nvPr>
              <p:custDataLst>
                <p:tags r:id="rId21"/>
              </p:custDataLst>
            </p:nvPr>
          </p:nvSpPr>
          <p:spPr>
            <a:xfrm>
              <a:off x="2735" y="2440"/>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i="1" dirty="0">
                  <a:latin typeface="微软雅黑" panose="020B0503020204020204" pitchFamily="34" charset="-122"/>
                  <a:ea typeface="微软雅黑" panose="020B0503020204020204" pitchFamily="34" charset="-122"/>
                </a:rPr>
                <a:t>n</a:t>
              </a:r>
              <a:r>
                <a:rPr lang="en-US" altLang="zh-CN" sz="1600" b="0" dirty="0">
                  <a:latin typeface="微软雅黑" panose="020B0503020204020204" pitchFamily="34" charset="-122"/>
                  <a:ea typeface="微软雅黑" panose="020B0503020204020204" pitchFamily="34" charset="-122"/>
                </a:rPr>
                <a:t>-1</a:t>
              </a:r>
            </a:p>
          </p:txBody>
        </p:sp>
        <p:sp>
          <p:nvSpPr>
            <p:cNvPr id="129045" name="Rectangle 15"/>
            <p:cNvSpPr/>
            <p:nvPr>
              <p:custDataLst>
                <p:tags r:id="rId22"/>
              </p:custDataLst>
            </p:nvPr>
          </p:nvSpPr>
          <p:spPr>
            <a:xfrm>
              <a:off x="3119" y="2440"/>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i="1" dirty="0">
                  <a:latin typeface="微软雅黑" panose="020B0503020204020204" pitchFamily="34" charset="-122"/>
                  <a:ea typeface="微软雅黑" panose="020B0503020204020204" pitchFamily="34" charset="-122"/>
                </a:rPr>
                <a:t>n</a:t>
              </a:r>
            </a:p>
          </p:txBody>
        </p:sp>
        <p:sp>
          <p:nvSpPr>
            <p:cNvPr id="129046" name="Rectangle 16"/>
            <p:cNvSpPr/>
            <p:nvPr>
              <p:custDataLst>
                <p:tags r:id="rId23"/>
              </p:custDataLst>
            </p:nvPr>
          </p:nvSpPr>
          <p:spPr>
            <a:xfrm>
              <a:off x="432" y="2057"/>
              <a:ext cx="384" cy="384"/>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S</a:t>
              </a:r>
              <a:r>
                <a:rPr lang="en-US" altLang="zh-CN" sz="1600" b="0" baseline="-25000" dirty="0">
                  <a:latin typeface="微软雅黑" panose="020B0503020204020204" pitchFamily="34" charset="-122"/>
                  <a:ea typeface="微软雅黑" panose="020B0503020204020204" pitchFamily="34" charset="-122"/>
                </a:rPr>
                <a:t>2</a:t>
              </a:r>
            </a:p>
          </p:txBody>
        </p:sp>
        <p:sp>
          <p:nvSpPr>
            <p:cNvPr id="129047" name="Rectangle 17"/>
            <p:cNvSpPr/>
            <p:nvPr>
              <p:custDataLst>
                <p:tags r:id="rId24"/>
              </p:custDataLst>
            </p:nvPr>
          </p:nvSpPr>
          <p:spPr>
            <a:xfrm>
              <a:off x="432" y="1673"/>
              <a:ext cx="384" cy="384"/>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S</a:t>
              </a:r>
              <a:r>
                <a:rPr lang="en-US" altLang="zh-CN" sz="1600" b="0" baseline="-25000" dirty="0">
                  <a:latin typeface="微软雅黑" panose="020B0503020204020204" pitchFamily="34" charset="-122"/>
                  <a:ea typeface="微软雅黑" panose="020B0503020204020204" pitchFamily="34" charset="-122"/>
                </a:rPr>
                <a:t>3</a:t>
              </a:r>
            </a:p>
          </p:txBody>
        </p:sp>
        <p:sp>
          <p:nvSpPr>
            <p:cNvPr id="129048" name="Rectangle 18"/>
            <p:cNvSpPr/>
            <p:nvPr>
              <p:custDataLst>
                <p:tags r:id="rId25"/>
              </p:custDataLst>
            </p:nvPr>
          </p:nvSpPr>
          <p:spPr>
            <a:xfrm>
              <a:off x="432" y="1289"/>
              <a:ext cx="384" cy="384"/>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S</a:t>
              </a:r>
              <a:r>
                <a:rPr lang="en-US" altLang="zh-CN" sz="1600" b="0" baseline="-25000" dirty="0">
                  <a:latin typeface="微软雅黑" panose="020B0503020204020204" pitchFamily="34" charset="-122"/>
                  <a:ea typeface="微软雅黑" panose="020B0503020204020204" pitchFamily="34" charset="-122"/>
                </a:rPr>
                <a:t>4</a:t>
              </a:r>
            </a:p>
          </p:txBody>
        </p:sp>
        <p:sp>
          <p:nvSpPr>
            <p:cNvPr id="129049" name="Line 19"/>
            <p:cNvSpPr/>
            <p:nvPr>
              <p:custDataLst>
                <p:tags r:id="rId26"/>
              </p:custDataLst>
            </p:nvPr>
          </p:nvSpPr>
          <p:spPr>
            <a:xfrm flipV="1">
              <a:off x="4656" y="2880"/>
              <a:ext cx="0" cy="1152"/>
            </a:xfrm>
            <a:prstGeom prst="line">
              <a:avLst/>
            </a:prstGeom>
            <a:ln w="12700" cap="flat" cmpd="sng">
              <a:solidFill>
                <a:srgbClr val="000000"/>
              </a:solidFill>
              <a:prstDash val="solid"/>
              <a:headEnd type="none" w="med" len="med"/>
              <a:tailEnd type="none" w="med" len="med"/>
            </a:ln>
          </p:spPr>
        </p:sp>
        <p:sp>
          <p:nvSpPr>
            <p:cNvPr id="129050" name="Rectangle 20"/>
            <p:cNvSpPr/>
            <p:nvPr>
              <p:custDataLst>
                <p:tags r:id="rId27"/>
              </p:custDataLst>
            </p:nvPr>
          </p:nvSpPr>
          <p:spPr>
            <a:xfrm>
              <a:off x="1199" y="2056"/>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1</a:t>
              </a:r>
            </a:p>
          </p:txBody>
        </p:sp>
        <p:sp>
          <p:nvSpPr>
            <p:cNvPr id="129051" name="Rectangle 21"/>
            <p:cNvSpPr/>
            <p:nvPr>
              <p:custDataLst>
                <p:tags r:id="rId28"/>
              </p:custDataLst>
            </p:nvPr>
          </p:nvSpPr>
          <p:spPr>
            <a:xfrm>
              <a:off x="1583" y="2056"/>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2</a:t>
              </a:r>
            </a:p>
          </p:txBody>
        </p:sp>
        <p:sp>
          <p:nvSpPr>
            <p:cNvPr id="129052" name="Rectangle 22"/>
            <p:cNvSpPr/>
            <p:nvPr>
              <p:custDataLst>
                <p:tags r:id="rId29"/>
              </p:custDataLst>
            </p:nvPr>
          </p:nvSpPr>
          <p:spPr>
            <a:xfrm>
              <a:off x="1967" y="2056"/>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3</a:t>
              </a:r>
            </a:p>
          </p:txBody>
        </p:sp>
        <p:sp>
          <p:nvSpPr>
            <p:cNvPr id="129053" name="Rectangle 23"/>
            <p:cNvSpPr/>
            <p:nvPr>
              <p:custDataLst>
                <p:tags r:id="rId30"/>
              </p:custDataLst>
            </p:nvPr>
          </p:nvSpPr>
          <p:spPr>
            <a:xfrm>
              <a:off x="2351" y="2056"/>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a:t>
              </a:r>
            </a:p>
          </p:txBody>
        </p:sp>
        <p:sp>
          <p:nvSpPr>
            <p:cNvPr id="129054" name="Rectangle 24"/>
            <p:cNvSpPr/>
            <p:nvPr>
              <p:custDataLst>
                <p:tags r:id="rId31"/>
              </p:custDataLst>
            </p:nvPr>
          </p:nvSpPr>
          <p:spPr>
            <a:xfrm>
              <a:off x="2735" y="2056"/>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a:t>
              </a:r>
            </a:p>
          </p:txBody>
        </p:sp>
        <p:sp>
          <p:nvSpPr>
            <p:cNvPr id="129055" name="Rectangle 25"/>
            <p:cNvSpPr/>
            <p:nvPr>
              <p:custDataLst>
                <p:tags r:id="rId32"/>
              </p:custDataLst>
            </p:nvPr>
          </p:nvSpPr>
          <p:spPr>
            <a:xfrm>
              <a:off x="3119" y="2056"/>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i="1" dirty="0">
                  <a:latin typeface="微软雅黑" panose="020B0503020204020204" pitchFamily="34" charset="-122"/>
                  <a:ea typeface="微软雅黑" panose="020B0503020204020204" pitchFamily="34" charset="-122"/>
                </a:rPr>
                <a:t>n</a:t>
              </a:r>
              <a:r>
                <a:rPr lang="en-US" altLang="zh-CN" sz="1600" b="0" dirty="0">
                  <a:latin typeface="微软雅黑" panose="020B0503020204020204" pitchFamily="34" charset="-122"/>
                  <a:ea typeface="微软雅黑" panose="020B0503020204020204" pitchFamily="34" charset="-122"/>
                </a:rPr>
                <a:t>-1</a:t>
              </a:r>
            </a:p>
          </p:txBody>
        </p:sp>
        <p:sp>
          <p:nvSpPr>
            <p:cNvPr id="129056" name="Rectangle 26"/>
            <p:cNvSpPr/>
            <p:nvPr>
              <p:custDataLst>
                <p:tags r:id="rId33"/>
              </p:custDataLst>
            </p:nvPr>
          </p:nvSpPr>
          <p:spPr>
            <a:xfrm>
              <a:off x="3503" y="2056"/>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i="1" dirty="0">
                  <a:latin typeface="微软雅黑" panose="020B0503020204020204" pitchFamily="34" charset="-122"/>
                  <a:ea typeface="微软雅黑" panose="020B0503020204020204" pitchFamily="34" charset="-122"/>
                </a:rPr>
                <a:t>n</a:t>
              </a:r>
            </a:p>
          </p:txBody>
        </p:sp>
        <p:sp>
          <p:nvSpPr>
            <p:cNvPr id="129057" name="Rectangle 27"/>
            <p:cNvSpPr/>
            <p:nvPr>
              <p:custDataLst>
                <p:tags r:id="rId34"/>
              </p:custDataLst>
            </p:nvPr>
          </p:nvSpPr>
          <p:spPr>
            <a:xfrm>
              <a:off x="1583" y="1672"/>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1</a:t>
              </a:r>
            </a:p>
          </p:txBody>
        </p:sp>
        <p:sp>
          <p:nvSpPr>
            <p:cNvPr id="129058" name="Rectangle 28"/>
            <p:cNvSpPr/>
            <p:nvPr>
              <p:custDataLst>
                <p:tags r:id="rId35"/>
              </p:custDataLst>
            </p:nvPr>
          </p:nvSpPr>
          <p:spPr>
            <a:xfrm>
              <a:off x="1967" y="1672"/>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2</a:t>
              </a:r>
            </a:p>
          </p:txBody>
        </p:sp>
        <p:sp>
          <p:nvSpPr>
            <p:cNvPr id="129059" name="Rectangle 29"/>
            <p:cNvSpPr/>
            <p:nvPr>
              <p:custDataLst>
                <p:tags r:id="rId36"/>
              </p:custDataLst>
            </p:nvPr>
          </p:nvSpPr>
          <p:spPr>
            <a:xfrm>
              <a:off x="2351" y="1672"/>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3</a:t>
              </a:r>
            </a:p>
          </p:txBody>
        </p:sp>
        <p:sp>
          <p:nvSpPr>
            <p:cNvPr id="129060" name="Rectangle 30"/>
            <p:cNvSpPr/>
            <p:nvPr>
              <p:custDataLst>
                <p:tags r:id="rId37"/>
              </p:custDataLst>
            </p:nvPr>
          </p:nvSpPr>
          <p:spPr>
            <a:xfrm>
              <a:off x="2735" y="1672"/>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a:t>
              </a:r>
            </a:p>
          </p:txBody>
        </p:sp>
        <p:sp>
          <p:nvSpPr>
            <p:cNvPr id="129061" name="Rectangle 31"/>
            <p:cNvSpPr/>
            <p:nvPr>
              <p:custDataLst>
                <p:tags r:id="rId38"/>
              </p:custDataLst>
            </p:nvPr>
          </p:nvSpPr>
          <p:spPr>
            <a:xfrm>
              <a:off x="3119" y="1672"/>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a:t>
              </a:r>
            </a:p>
          </p:txBody>
        </p:sp>
        <p:sp>
          <p:nvSpPr>
            <p:cNvPr id="129062" name="Rectangle 32"/>
            <p:cNvSpPr/>
            <p:nvPr>
              <p:custDataLst>
                <p:tags r:id="rId39"/>
              </p:custDataLst>
            </p:nvPr>
          </p:nvSpPr>
          <p:spPr>
            <a:xfrm>
              <a:off x="3503" y="1672"/>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i="1" dirty="0">
                  <a:latin typeface="微软雅黑" panose="020B0503020204020204" pitchFamily="34" charset="-122"/>
                  <a:ea typeface="微软雅黑" panose="020B0503020204020204" pitchFamily="34" charset="-122"/>
                </a:rPr>
                <a:t>n</a:t>
              </a:r>
              <a:r>
                <a:rPr lang="en-US" altLang="zh-CN" sz="1600" b="0" dirty="0">
                  <a:latin typeface="微软雅黑" panose="020B0503020204020204" pitchFamily="34" charset="-122"/>
                  <a:ea typeface="微软雅黑" panose="020B0503020204020204" pitchFamily="34" charset="-122"/>
                </a:rPr>
                <a:t>-1</a:t>
              </a:r>
            </a:p>
          </p:txBody>
        </p:sp>
        <p:sp>
          <p:nvSpPr>
            <p:cNvPr id="129063" name="Rectangle 33"/>
            <p:cNvSpPr/>
            <p:nvPr>
              <p:custDataLst>
                <p:tags r:id="rId40"/>
              </p:custDataLst>
            </p:nvPr>
          </p:nvSpPr>
          <p:spPr>
            <a:xfrm>
              <a:off x="3887" y="1672"/>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i="1" dirty="0">
                  <a:latin typeface="微软雅黑" panose="020B0503020204020204" pitchFamily="34" charset="-122"/>
                  <a:ea typeface="微软雅黑" panose="020B0503020204020204" pitchFamily="34" charset="-122"/>
                </a:rPr>
                <a:t>n</a:t>
              </a:r>
            </a:p>
          </p:txBody>
        </p:sp>
        <p:sp>
          <p:nvSpPr>
            <p:cNvPr id="129064" name="Rectangle 34"/>
            <p:cNvSpPr/>
            <p:nvPr>
              <p:custDataLst>
                <p:tags r:id="rId41"/>
              </p:custDataLst>
            </p:nvPr>
          </p:nvSpPr>
          <p:spPr>
            <a:xfrm>
              <a:off x="1967" y="1288"/>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1</a:t>
              </a:r>
            </a:p>
          </p:txBody>
        </p:sp>
        <p:sp>
          <p:nvSpPr>
            <p:cNvPr id="129065" name="Rectangle 35"/>
            <p:cNvSpPr/>
            <p:nvPr>
              <p:custDataLst>
                <p:tags r:id="rId42"/>
              </p:custDataLst>
            </p:nvPr>
          </p:nvSpPr>
          <p:spPr>
            <a:xfrm>
              <a:off x="2351" y="1288"/>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2</a:t>
              </a:r>
            </a:p>
          </p:txBody>
        </p:sp>
        <p:sp>
          <p:nvSpPr>
            <p:cNvPr id="129066" name="Rectangle 36"/>
            <p:cNvSpPr/>
            <p:nvPr>
              <p:custDataLst>
                <p:tags r:id="rId43"/>
              </p:custDataLst>
            </p:nvPr>
          </p:nvSpPr>
          <p:spPr>
            <a:xfrm>
              <a:off x="2735" y="1288"/>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3</a:t>
              </a:r>
            </a:p>
          </p:txBody>
        </p:sp>
        <p:sp>
          <p:nvSpPr>
            <p:cNvPr id="129067" name="Rectangle 37"/>
            <p:cNvSpPr/>
            <p:nvPr>
              <p:custDataLst>
                <p:tags r:id="rId44"/>
              </p:custDataLst>
            </p:nvPr>
          </p:nvSpPr>
          <p:spPr>
            <a:xfrm>
              <a:off x="3119" y="1288"/>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a:t>
              </a:r>
            </a:p>
          </p:txBody>
        </p:sp>
        <p:sp>
          <p:nvSpPr>
            <p:cNvPr id="129068" name="Rectangle 38"/>
            <p:cNvSpPr/>
            <p:nvPr>
              <p:custDataLst>
                <p:tags r:id="rId45"/>
              </p:custDataLst>
            </p:nvPr>
          </p:nvSpPr>
          <p:spPr>
            <a:xfrm>
              <a:off x="3503" y="1288"/>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a:t>
              </a:r>
            </a:p>
          </p:txBody>
        </p:sp>
        <p:sp>
          <p:nvSpPr>
            <p:cNvPr id="129069" name="Rectangle 39"/>
            <p:cNvSpPr/>
            <p:nvPr>
              <p:custDataLst>
                <p:tags r:id="rId46"/>
              </p:custDataLst>
            </p:nvPr>
          </p:nvSpPr>
          <p:spPr>
            <a:xfrm>
              <a:off x="3887" y="1288"/>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i="1" dirty="0">
                  <a:latin typeface="微软雅黑" panose="020B0503020204020204" pitchFamily="34" charset="-122"/>
                  <a:ea typeface="微软雅黑" panose="020B0503020204020204" pitchFamily="34" charset="-122"/>
                </a:rPr>
                <a:t>n</a:t>
              </a:r>
              <a:r>
                <a:rPr lang="en-US" altLang="zh-CN" sz="1600" b="0" dirty="0">
                  <a:latin typeface="微软雅黑" panose="020B0503020204020204" pitchFamily="34" charset="-122"/>
                  <a:ea typeface="微软雅黑" panose="020B0503020204020204" pitchFamily="34" charset="-122"/>
                </a:rPr>
                <a:t>-1</a:t>
              </a:r>
            </a:p>
          </p:txBody>
        </p:sp>
        <p:sp>
          <p:nvSpPr>
            <p:cNvPr id="129070" name="Rectangle 40"/>
            <p:cNvSpPr/>
            <p:nvPr>
              <p:custDataLst>
                <p:tags r:id="rId47"/>
              </p:custDataLst>
            </p:nvPr>
          </p:nvSpPr>
          <p:spPr>
            <a:xfrm>
              <a:off x="4271" y="1288"/>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i="1" dirty="0">
                  <a:latin typeface="微软雅黑" panose="020B0503020204020204" pitchFamily="34" charset="-122"/>
                  <a:ea typeface="微软雅黑" panose="020B0503020204020204" pitchFamily="34" charset="-122"/>
                </a:rPr>
                <a:t>n</a:t>
              </a:r>
            </a:p>
          </p:txBody>
        </p:sp>
        <p:sp>
          <p:nvSpPr>
            <p:cNvPr id="129071" name="Line 41"/>
            <p:cNvSpPr/>
            <p:nvPr>
              <p:custDataLst>
                <p:tags r:id="rId48"/>
              </p:custDataLst>
            </p:nvPr>
          </p:nvSpPr>
          <p:spPr>
            <a:xfrm flipV="1">
              <a:off x="4272" y="2057"/>
              <a:ext cx="0" cy="768"/>
            </a:xfrm>
            <a:prstGeom prst="line">
              <a:avLst/>
            </a:prstGeom>
            <a:ln w="25400" cap="flat" cmpd="sng">
              <a:solidFill>
                <a:srgbClr val="000000"/>
              </a:solidFill>
              <a:prstDash val="sysDot"/>
              <a:headEnd type="none" w="med" len="med"/>
              <a:tailEnd type="none" w="med" len="med"/>
            </a:ln>
          </p:spPr>
        </p:sp>
        <p:sp>
          <p:nvSpPr>
            <p:cNvPr id="129072" name="Line 42"/>
            <p:cNvSpPr/>
            <p:nvPr>
              <p:custDataLst>
                <p:tags r:id="rId49"/>
              </p:custDataLst>
            </p:nvPr>
          </p:nvSpPr>
          <p:spPr>
            <a:xfrm flipV="1">
              <a:off x="3888" y="2441"/>
              <a:ext cx="0" cy="384"/>
            </a:xfrm>
            <a:prstGeom prst="line">
              <a:avLst/>
            </a:prstGeom>
            <a:ln w="25400" cap="flat" cmpd="sng">
              <a:solidFill>
                <a:srgbClr val="000000"/>
              </a:solidFill>
              <a:prstDash val="sysDot"/>
              <a:headEnd type="none" w="med" len="med"/>
              <a:tailEnd type="none" w="med" len="med"/>
            </a:ln>
          </p:spPr>
        </p:sp>
        <p:sp>
          <p:nvSpPr>
            <p:cNvPr id="129073" name="Line 43"/>
            <p:cNvSpPr/>
            <p:nvPr>
              <p:custDataLst>
                <p:tags r:id="rId50"/>
              </p:custDataLst>
            </p:nvPr>
          </p:nvSpPr>
          <p:spPr>
            <a:xfrm flipV="1">
              <a:off x="816" y="2880"/>
              <a:ext cx="0" cy="1152"/>
            </a:xfrm>
            <a:prstGeom prst="line">
              <a:avLst/>
            </a:prstGeom>
            <a:ln w="12700" cap="flat" cmpd="sng">
              <a:solidFill>
                <a:srgbClr val="000000"/>
              </a:solidFill>
              <a:prstDash val="solid"/>
              <a:headEnd type="none" w="med" len="med"/>
              <a:tailEnd type="none" w="med" len="med"/>
            </a:ln>
          </p:spPr>
        </p:sp>
        <p:sp>
          <p:nvSpPr>
            <p:cNvPr id="129074" name="Line 44"/>
            <p:cNvSpPr/>
            <p:nvPr>
              <p:custDataLst>
                <p:tags r:id="rId51"/>
              </p:custDataLst>
            </p:nvPr>
          </p:nvSpPr>
          <p:spPr>
            <a:xfrm flipV="1">
              <a:off x="2352" y="2935"/>
              <a:ext cx="0" cy="274"/>
            </a:xfrm>
            <a:prstGeom prst="line">
              <a:avLst/>
            </a:prstGeom>
            <a:ln w="12700" cap="flat" cmpd="sng">
              <a:solidFill>
                <a:srgbClr val="000000"/>
              </a:solidFill>
              <a:prstDash val="solid"/>
              <a:headEnd type="none" w="med" len="med"/>
              <a:tailEnd type="none" w="med" len="med"/>
            </a:ln>
          </p:spPr>
        </p:sp>
        <p:sp>
          <p:nvSpPr>
            <p:cNvPr id="129075" name="Line 45"/>
            <p:cNvSpPr/>
            <p:nvPr>
              <p:custDataLst>
                <p:tags r:id="rId52"/>
              </p:custDataLst>
            </p:nvPr>
          </p:nvSpPr>
          <p:spPr>
            <a:xfrm flipH="1">
              <a:off x="816" y="3045"/>
              <a:ext cx="528" cy="0"/>
            </a:xfrm>
            <a:prstGeom prst="line">
              <a:avLst/>
            </a:prstGeom>
            <a:ln w="12700" cap="flat" cmpd="sng">
              <a:solidFill>
                <a:srgbClr val="000000"/>
              </a:solidFill>
              <a:prstDash val="solid"/>
              <a:headEnd type="none" w="med" len="med"/>
              <a:tailEnd type="stealth" w="med" len="med"/>
            </a:ln>
          </p:spPr>
        </p:sp>
        <p:sp>
          <p:nvSpPr>
            <p:cNvPr id="129076" name="Rectangle 46"/>
            <p:cNvSpPr/>
            <p:nvPr>
              <p:custDataLst>
                <p:tags r:id="rId53"/>
              </p:custDataLst>
            </p:nvPr>
          </p:nvSpPr>
          <p:spPr>
            <a:xfrm>
              <a:off x="1344" y="2880"/>
              <a:ext cx="432" cy="329"/>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m</a:t>
              </a:r>
              <a:r>
                <a:rPr lang="en-US" altLang="zh-CN" sz="1600" b="0" i="1" dirty="0">
                  <a:latin typeface="微软雅黑" panose="020B0503020204020204" pitchFamily="34" charset="-122"/>
                  <a:ea typeface="微软雅黑" panose="020B0503020204020204" pitchFamily="34" charset="-122"/>
                </a:rPr>
                <a:t>Dt</a:t>
              </a:r>
            </a:p>
          </p:txBody>
        </p:sp>
        <p:sp>
          <p:nvSpPr>
            <p:cNvPr id="129077" name="Line 47"/>
            <p:cNvSpPr/>
            <p:nvPr>
              <p:custDataLst>
                <p:tags r:id="rId54"/>
              </p:custDataLst>
            </p:nvPr>
          </p:nvSpPr>
          <p:spPr>
            <a:xfrm flipH="1">
              <a:off x="1824" y="3045"/>
              <a:ext cx="528" cy="0"/>
            </a:xfrm>
            <a:prstGeom prst="line">
              <a:avLst/>
            </a:prstGeom>
            <a:ln w="12700" cap="flat" cmpd="sng">
              <a:solidFill>
                <a:srgbClr val="000000"/>
              </a:solidFill>
              <a:prstDash val="solid"/>
              <a:headEnd type="stealth" w="med" len="med"/>
              <a:tailEnd type="none" w="med" len="med"/>
            </a:ln>
          </p:spPr>
        </p:sp>
        <p:sp>
          <p:nvSpPr>
            <p:cNvPr id="129078" name="Line 48"/>
            <p:cNvSpPr/>
            <p:nvPr>
              <p:custDataLst>
                <p:tags r:id="rId55"/>
              </p:custDataLst>
            </p:nvPr>
          </p:nvSpPr>
          <p:spPr>
            <a:xfrm flipH="1">
              <a:off x="2352" y="3045"/>
              <a:ext cx="720" cy="0"/>
            </a:xfrm>
            <a:prstGeom prst="line">
              <a:avLst/>
            </a:prstGeom>
            <a:ln w="12700" cap="flat" cmpd="sng">
              <a:solidFill>
                <a:srgbClr val="000000"/>
              </a:solidFill>
              <a:prstDash val="solid"/>
              <a:headEnd type="none" w="med" len="med"/>
              <a:tailEnd type="stealth" w="med" len="med"/>
            </a:ln>
          </p:spPr>
        </p:sp>
        <p:sp>
          <p:nvSpPr>
            <p:cNvPr id="129079" name="Rectangle 49"/>
            <p:cNvSpPr/>
            <p:nvPr>
              <p:custDataLst>
                <p:tags r:id="rId56"/>
              </p:custDataLst>
            </p:nvPr>
          </p:nvSpPr>
          <p:spPr>
            <a:xfrm>
              <a:off x="3024" y="2880"/>
              <a:ext cx="912" cy="329"/>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a:t>
              </a:r>
              <a:r>
                <a:rPr lang="en-US" altLang="zh-CN" sz="1600" b="0" i="1" dirty="0">
                  <a:latin typeface="微软雅黑" panose="020B0503020204020204" pitchFamily="34" charset="-122"/>
                  <a:ea typeface="微软雅黑" panose="020B0503020204020204" pitchFamily="34" charset="-122"/>
                </a:rPr>
                <a:t>n</a:t>
              </a:r>
              <a:r>
                <a:rPr lang="en-US" altLang="zh-CN" sz="1600" b="0" dirty="0">
                  <a:latin typeface="微软雅黑" panose="020B0503020204020204" pitchFamily="34" charset="-122"/>
                  <a:ea typeface="微软雅黑" panose="020B0503020204020204" pitchFamily="34" charset="-122"/>
                </a:rPr>
                <a:t>-1) </a:t>
              </a:r>
              <a:r>
                <a:rPr lang="en-US" altLang="zh-CN" sz="1600" b="0" i="1" dirty="0">
                  <a:latin typeface="微软雅黑" panose="020B0503020204020204" pitchFamily="34" charset="-122"/>
                  <a:ea typeface="微软雅黑" panose="020B0503020204020204" pitchFamily="34" charset="-122"/>
                </a:rPr>
                <a:t>Dt</a:t>
              </a:r>
            </a:p>
          </p:txBody>
        </p:sp>
        <p:sp>
          <p:nvSpPr>
            <p:cNvPr id="129080" name="Line 50"/>
            <p:cNvSpPr/>
            <p:nvPr>
              <p:custDataLst>
                <p:tags r:id="rId57"/>
              </p:custDataLst>
            </p:nvPr>
          </p:nvSpPr>
          <p:spPr>
            <a:xfrm flipH="1">
              <a:off x="3936" y="3045"/>
              <a:ext cx="720" cy="0"/>
            </a:xfrm>
            <a:prstGeom prst="line">
              <a:avLst/>
            </a:prstGeom>
            <a:ln w="12700" cap="flat" cmpd="sng">
              <a:solidFill>
                <a:srgbClr val="000000"/>
              </a:solidFill>
              <a:prstDash val="solid"/>
              <a:headEnd type="stealth" w="med" len="med"/>
              <a:tailEnd type="none" w="med" len="med"/>
            </a:ln>
          </p:spPr>
        </p:sp>
        <p:sp>
          <p:nvSpPr>
            <p:cNvPr id="129081" name="Line 51"/>
            <p:cNvSpPr/>
            <p:nvPr>
              <p:custDataLst>
                <p:tags r:id="rId58"/>
              </p:custDataLst>
            </p:nvPr>
          </p:nvSpPr>
          <p:spPr>
            <a:xfrm flipV="1">
              <a:off x="3504" y="3319"/>
              <a:ext cx="0" cy="274"/>
            </a:xfrm>
            <a:prstGeom prst="line">
              <a:avLst/>
            </a:prstGeom>
            <a:ln w="12700" cap="flat" cmpd="sng">
              <a:solidFill>
                <a:srgbClr val="000000"/>
              </a:solidFill>
              <a:prstDash val="solid"/>
              <a:headEnd type="none" w="med" len="med"/>
              <a:tailEnd type="none" w="med" len="med"/>
            </a:ln>
          </p:spPr>
        </p:sp>
        <p:sp>
          <p:nvSpPr>
            <p:cNvPr id="129082" name="Line 52"/>
            <p:cNvSpPr/>
            <p:nvPr>
              <p:custDataLst>
                <p:tags r:id="rId59"/>
              </p:custDataLst>
            </p:nvPr>
          </p:nvSpPr>
          <p:spPr>
            <a:xfrm flipH="1">
              <a:off x="816" y="3429"/>
              <a:ext cx="1104" cy="0"/>
            </a:xfrm>
            <a:prstGeom prst="line">
              <a:avLst/>
            </a:prstGeom>
            <a:ln w="12700" cap="flat" cmpd="sng">
              <a:solidFill>
                <a:srgbClr val="000000"/>
              </a:solidFill>
              <a:prstDash val="solid"/>
              <a:headEnd type="none" w="med" len="med"/>
              <a:tailEnd type="stealth" w="med" len="med"/>
            </a:ln>
          </p:spPr>
        </p:sp>
        <p:sp>
          <p:nvSpPr>
            <p:cNvPr id="129083" name="Rectangle 53"/>
            <p:cNvSpPr/>
            <p:nvPr>
              <p:custDataLst>
                <p:tags r:id="rId60"/>
              </p:custDataLst>
            </p:nvPr>
          </p:nvSpPr>
          <p:spPr>
            <a:xfrm>
              <a:off x="1920" y="3264"/>
              <a:ext cx="432" cy="329"/>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i="1" dirty="0">
                  <a:latin typeface="微软雅黑" panose="020B0503020204020204" pitchFamily="34" charset="-122"/>
                  <a:ea typeface="微软雅黑" panose="020B0503020204020204" pitchFamily="34" charset="-122"/>
                </a:rPr>
                <a:t>nDt</a:t>
              </a:r>
            </a:p>
          </p:txBody>
        </p:sp>
        <p:sp>
          <p:nvSpPr>
            <p:cNvPr id="129084" name="Line 54"/>
            <p:cNvSpPr/>
            <p:nvPr>
              <p:custDataLst>
                <p:tags r:id="rId61"/>
              </p:custDataLst>
            </p:nvPr>
          </p:nvSpPr>
          <p:spPr>
            <a:xfrm flipH="1">
              <a:off x="2400" y="3429"/>
              <a:ext cx="1104" cy="0"/>
            </a:xfrm>
            <a:prstGeom prst="line">
              <a:avLst/>
            </a:prstGeom>
            <a:ln w="12700" cap="flat" cmpd="sng">
              <a:solidFill>
                <a:srgbClr val="000000"/>
              </a:solidFill>
              <a:prstDash val="solid"/>
              <a:headEnd type="stealth" w="med" len="med"/>
              <a:tailEnd type="none" w="med" len="med"/>
            </a:ln>
          </p:spPr>
        </p:sp>
        <p:sp>
          <p:nvSpPr>
            <p:cNvPr id="129085" name="Rectangle 55"/>
            <p:cNvSpPr/>
            <p:nvPr>
              <p:custDataLst>
                <p:tags r:id="rId62"/>
              </p:custDataLst>
            </p:nvPr>
          </p:nvSpPr>
          <p:spPr>
            <a:xfrm>
              <a:off x="3648" y="3264"/>
              <a:ext cx="816" cy="329"/>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dirty="0">
                  <a:latin typeface="微软雅黑" panose="020B0503020204020204" pitchFamily="34" charset="-122"/>
                  <a:ea typeface="微软雅黑" panose="020B0503020204020204" pitchFamily="34" charset="-122"/>
                </a:rPr>
                <a:t>(m-1)</a:t>
              </a:r>
              <a:r>
                <a:rPr lang="en-US" altLang="zh-CN" sz="1600" b="0" i="1" dirty="0">
                  <a:latin typeface="微软雅黑" panose="020B0503020204020204" pitchFamily="34" charset="-122"/>
                  <a:ea typeface="微软雅黑" panose="020B0503020204020204" pitchFamily="34" charset="-122"/>
                </a:rPr>
                <a:t>Dt</a:t>
              </a:r>
            </a:p>
          </p:txBody>
        </p:sp>
        <p:sp>
          <p:nvSpPr>
            <p:cNvPr id="129086" name="Line 56"/>
            <p:cNvSpPr/>
            <p:nvPr>
              <p:custDataLst>
                <p:tags r:id="rId63"/>
              </p:custDataLst>
            </p:nvPr>
          </p:nvSpPr>
          <p:spPr>
            <a:xfrm flipH="1">
              <a:off x="4464" y="3429"/>
              <a:ext cx="192" cy="0"/>
            </a:xfrm>
            <a:prstGeom prst="line">
              <a:avLst/>
            </a:prstGeom>
            <a:ln w="12700" cap="flat" cmpd="sng">
              <a:solidFill>
                <a:srgbClr val="000000"/>
              </a:solidFill>
              <a:prstDash val="solid"/>
              <a:headEnd type="stealth" w="med" len="med"/>
              <a:tailEnd type="none" w="med" len="med"/>
            </a:ln>
          </p:spPr>
        </p:sp>
        <p:sp>
          <p:nvSpPr>
            <p:cNvPr id="129087" name="Line 57"/>
            <p:cNvSpPr/>
            <p:nvPr>
              <p:custDataLst>
                <p:tags r:id="rId64"/>
              </p:custDataLst>
            </p:nvPr>
          </p:nvSpPr>
          <p:spPr>
            <a:xfrm flipH="1">
              <a:off x="3504" y="3429"/>
              <a:ext cx="192" cy="0"/>
            </a:xfrm>
            <a:prstGeom prst="line">
              <a:avLst/>
            </a:prstGeom>
            <a:ln w="12700" cap="flat" cmpd="sng">
              <a:solidFill>
                <a:srgbClr val="000000"/>
              </a:solidFill>
              <a:prstDash val="solid"/>
              <a:headEnd type="none" w="med" len="med"/>
              <a:tailEnd type="stealth" w="med" len="med"/>
            </a:ln>
          </p:spPr>
        </p:sp>
        <p:sp>
          <p:nvSpPr>
            <p:cNvPr id="129088" name="Rectangle 58"/>
            <p:cNvSpPr/>
            <p:nvPr>
              <p:custDataLst>
                <p:tags r:id="rId65"/>
              </p:custDataLst>
            </p:nvPr>
          </p:nvSpPr>
          <p:spPr>
            <a:xfrm>
              <a:off x="2592" y="3648"/>
              <a:ext cx="240" cy="329"/>
            </a:xfrm>
            <a:prstGeom prst="rect">
              <a:avLst/>
            </a:prstGeom>
            <a:noFill/>
            <a:ln w="9525">
              <a:noFill/>
            </a:ln>
          </p:spPr>
          <p:txBody>
            <a:bodyPr wrap="none" lIns="71438" tIns="36513" rIns="71438" bIns="36513"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sz="1600" b="0" i="1" dirty="0">
                  <a:latin typeface="微软雅黑" panose="020B0503020204020204" pitchFamily="34" charset="-122"/>
                  <a:ea typeface="微软雅黑" panose="020B0503020204020204" pitchFamily="34" charset="-122"/>
                </a:rPr>
                <a:t>T</a:t>
              </a:r>
            </a:p>
          </p:txBody>
        </p:sp>
        <p:sp>
          <p:nvSpPr>
            <p:cNvPr id="129089" name="Line 59"/>
            <p:cNvSpPr/>
            <p:nvPr>
              <p:custDataLst>
                <p:tags r:id="rId66"/>
              </p:custDataLst>
            </p:nvPr>
          </p:nvSpPr>
          <p:spPr>
            <a:xfrm flipH="1">
              <a:off x="816" y="3813"/>
              <a:ext cx="1776" cy="0"/>
            </a:xfrm>
            <a:prstGeom prst="line">
              <a:avLst/>
            </a:prstGeom>
            <a:ln w="12700" cap="flat" cmpd="sng">
              <a:solidFill>
                <a:srgbClr val="000000"/>
              </a:solidFill>
              <a:prstDash val="solid"/>
              <a:headEnd type="none" w="med" len="med"/>
              <a:tailEnd type="stealth" w="med" len="med"/>
            </a:ln>
          </p:spPr>
        </p:sp>
        <p:sp>
          <p:nvSpPr>
            <p:cNvPr id="129090" name="Line 60"/>
            <p:cNvSpPr/>
            <p:nvPr>
              <p:custDataLst>
                <p:tags r:id="rId67"/>
              </p:custDataLst>
            </p:nvPr>
          </p:nvSpPr>
          <p:spPr>
            <a:xfrm flipH="1">
              <a:off x="2880" y="3813"/>
              <a:ext cx="1776" cy="0"/>
            </a:xfrm>
            <a:prstGeom prst="line">
              <a:avLst/>
            </a:prstGeom>
            <a:ln w="12700" cap="flat" cmpd="sng">
              <a:solidFill>
                <a:srgbClr val="000000"/>
              </a:solidFill>
              <a:prstDash val="solid"/>
              <a:headEnd type="stealth" w="med" len="med"/>
              <a:tailEnd type="none" w="med" len="med"/>
            </a:ln>
          </p:spPr>
        </p:sp>
      </p:grpSp>
      <p:pic>
        <p:nvPicPr>
          <p:cNvPr id="3" name="图片 2" descr="微信截图_20240112211134"/>
          <p:cNvPicPr>
            <a:picLocks noChangeAspect="1"/>
          </p:cNvPicPr>
          <p:nvPr>
            <p:custDataLst>
              <p:tags r:id="rId9"/>
            </p:custDataLst>
          </p:nvPr>
        </p:nvPicPr>
        <p:blipFill>
          <a:blip r:embed="rId74"/>
          <a:stretch>
            <a:fillRect/>
          </a:stretch>
        </p:blipFill>
        <p:spPr>
          <a:xfrm>
            <a:off x="9227820" y="201295"/>
            <a:ext cx="1895475" cy="485775"/>
          </a:xfrm>
          <a:prstGeom prst="rect">
            <a:avLst/>
          </a:prstGeom>
        </p:spPr>
      </p:pic>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6"/>
          <p:cNvSpPr txBox="1"/>
          <p:nvPr>
            <p:custDataLst>
              <p:tags r:id="rId2"/>
            </p:custDataLst>
          </p:nvPr>
        </p:nvSpPr>
        <p:spPr>
          <a:xfrm>
            <a:off x="431964" y="-142977"/>
            <a:ext cx="10656242" cy="114625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（1）吞吐率（TP, Thoughput Rate） </a:t>
            </a:r>
          </a:p>
        </p:txBody>
      </p:sp>
      <p:sp>
        <p:nvSpPr>
          <p:cNvPr id="24" name="TextBox 30"/>
          <p:cNvSpPr txBox="1"/>
          <p:nvPr>
            <p:custDataLst>
              <p:tags r:id="rId3"/>
            </p:custDataLst>
          </p:nvPr>
        </p:nvSpPr>
        <p:spPr>
          <a:xfrm>
            <a:off x="770302" y="1762844"/>
            <a:ext cx="9261296" cy="995679"/>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25" name="TextBox 30"/>
          <p:cNvSpPr txBox="1"/>
          <p:nvPr>
            <p:custDataLst>
              <p:tags r:id="rId4"/>
            </p:custDataLst>
          </p:nvPr>
        </p:nvSpPr>
        <p:spPr>
          <a:xfrm>
            <a:off x="2590212" y="1761574"/>
            <a:ext cx="9261296" cy="638919"/>
          </a:xfrm>
          <a:prstGeom prst="rect">
            <a:avLst/>
          </a:prstGeom>
          <a:noFill/>
        </p:spPr>
        <p:txBody>
          <a:bodyPr wrap="square" rtlCol="0">
            <a:normAutofit/>
          </a:bodyPr>
          <a:lstStyle/>
          <a:p>
            <a:pPr marL="0" indent="0">
              <a:lnSpc>
                <a:spcPct val="150000"/>
              </a:lnSpc>
              <a:spcBef>
                <a:spcPts val="200"/>
              </a:spcBef>
              <a:spcAft>
                <a:spcPts val="200"/>
              </a:spcAft>
              <a:buSzPct val="70000"/>
              <a:buFont typeface="Wingdings" panose="05000000000000000000" pitchFamily="2" charset="2"/>
              <a:buNone/>
            </a:pPr>
            <a:r>
              <a:rPr lang="zh-CN" altLang="en-US" sz="2220" b="1" dirty="0">
                <a:solidFill>
                  <a:schemeClr val="dk1">
                    <a:lumMod val="75000"/>
                  </a:schemeClr>
                </a:solidFill>
                <a:latin typeface="Times New Roman" panose="02020603050405020304" pitchFamily="18" charset="0"/>
                <a:ea typeface="微软雅黑" panose="020B0503020204020204" pitchFamily="34" charset="-122"/>
                <a:sym typeface="+mn-ea"/>
              </a:rPr>
              <a:t>说明：</a:t>
            </a:r>
          </a:p>
        </p:txBody>
      </p:sp>
      <p:pic>
        <p:nvPicPr>
          <p:cNvPr id="26" name="Object 4" descr="11240121053759"/>
          <p:cNvPicPr>
            <a:picLocks noChangeAspect="1"/>
          </p:cNvPicPr>
          <p:nvPr>
            <p:custDataLst>
              <p:tags r:id="rId5"/>
            </p:custDataLst>
          </p:nvPr>
        </p:nvPicPr>
        <p:blipFill>
          <a:blip r:embed="rId31"/>
          <a:srcRect t="53806"/>
          <a:stretch>
            <a:fillRect/>
          </a:stretch>
        </p:blipFill>
        <p:spPr>
          <a:xfrm>
            <a:off x="3458250" y="1720850"/>
            <a:ext cx="5167483" cy="1213881"/>
          </a:xfrm>
          <a:prstGeom prst="rect">
            <a:avLst/>
          </a:prstGeom>
          <a:noFill/>
          <a:ln w="9525">
            <a:noFill/>
          </a:ln>
        </p:spPr>
      </p:pic>
      <p:cxnSp>
        <p:nvCxnSpPr>
          <p:cNvPr id="27" name="直接箭头连接符 26"/>
          <p:cNvCxnSpPr/>
          <p:nvPr>
            <p:custDataLst>
              <p:tags r:id="rId6"/>
            </p:custDataLst>
          </p:nvPr>
        </p:nvCxnSpPr>
        <p:spPr>
          <a:xfrm>
            <a:off x="4127987" y="3997155"/>
            <a:ext cx="4460325" cy="6604"/>
          </a:xfrm>
          <a:prstGeom prst="straightConnector1">
            <a:avLst/>
          </a:prstGeom>
          <a:ln w="9525" cap="flat" cmpd="sng">
            <a:solidFill>
              <a:srgbClr val="000000"/>
            </a:solidFill>
            <a:prstDash val="solid"/>
            <a:headEnd type="none" w="med" len="med"/>
            <a:tailEnd type="triangle" w="med" len="med"/>
          </a:ln>
        </p:spPr>
      </p:cxnSp>
      <p:cxnSp>
        <p:nvCxnSpPr>
          <p:cNvPr id="28" name="直接箭头连接符 8"/>
          <p:cNvCxnSpPr/>
          <p:nvPr>
            <p:custDataLst>
              <p:tags r:id="rId7"/>
            </p:custDataLst>
          </p:nvPr>
        </p:nvCxnSpPr>
        <p:spPr>
          <a:xfrm flipV="1">
            <a:off x="4127987" y="2810083"/>
            <a:ext cx="0" cy="1248121"/>
          </a:xfrm>
          <a:prstGeom prst="straightConnector1">
            <a:avLst/>
          </a:prstGeom>
          <a:ln w="9525" cap="flat" cmpd="sng">
            <a:solidFill>
              <a:srgbClr val="000000"/>
            </a:solidFill>
            <a:prstDash val="solid"/>
            <a:headEnd type="none" w="med" len="med"/>
            <a:tailEnd type="triangle" w="med" len="med"/>
          </a:ln>
        </p:spPr>
      </p:cxnSp>
      <p:sp>
        <p:nvSpPr>
          <p:cNvPr id="29" name="平行四边形 28"/>
          <p:cNvSpPr/>
          <p:nvPr>
            <p:custDataLst>
              <p:tags r:id="rId8"/>
            </p:custDataLst>
          </p:nvPr>
        </p:nvSpPr>
        <p:spPr>
          <a:xfrm>
            <a:off x="4127987" y="3250815"/>
            <a:ext cx="1599774" cy="797961"/>
          </a:xfrm>
          <a:prstGeom prst="parallelogram">
            <a:avLst>
              <a:gd name="adj" fmla="val 48310"/>
            </a:avLst>
          </a:prstGeom>
          <a:solidFill>
            <a:srgbClr val="FF00FF"/>
          </a:solidFill>
          <a:ln w="9525" cap="flat" cmpd="sng">
            <a:solidFill>
              <a:srgbClr val="000000"/>
            </a:solidFill>
            <a:prstDash val="solid"/>
            <a:round/>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30" name="平行四边形 29"/>
          <p:cNvSpPr/>
          <p:nvPr>
            <p:custDataLst>
              <p:tags r:id="rId9"/>
            </p:custDataLst>
          </p:nvPr>
        </p:nvSpPr>
        <p:spPr bwMode="auto">
          <a:xfrm>
            <a:off x="6276977" y="3250815"/>
            <a:ext cx="1600324" cy="746340"/>
          </a:xfrm>
          <a:prstGeom prst="parallelogram">
            <a:avLst>
              <a:gd name="adj" fmla="val 48308"/>
            </a:avLst>
          </a:prstGeom>
          <a:solidFill>
            <a:srgbClr val="0092CC"/>
          </a:solidFill>
          <a:ln w="9525" cap="flat" cmpd="sng" algn="ctr">
            <a:solidFill>
              <a:srgbClr val="000000"/>
            </a:solidFill>
            <a:prstDash val="solid"/>
            <a:round/>
            <a:headEnd type="none" w="med" len="med"/>
            <a:tailEnd type="none" w="med" len="med"/>
          </a:ln>
          <a:effectLst/>
        </p:spPr>
        <p:txBody>
          <a:bodyPr wrap="none" anchor="ctr">
            <a:norm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32" name="文本框 31"/>
          <p:cNvSpPr txBox="1"/>
          <p:nvPr>
            <p:custDataLst>
              <p:tags r:id="rId10"/>
            </p:custDataLst>
          </p:nvPr>
        </p:nvSpPr>
        <p:spPr>
          <a:xfrm>
            <a:off x="3520986" y="2770460"/>
            <a:ext cx="554720" cy="319184"/>
          </a:xfrm>
          <a:prstGeom prst="rect">
            <a:avLst/>
          </a:prstGeom>
          <a:noFill/>
          <a:ln w="9525">
            <a:noFill/>
          </a:ln>
        </p:spPr>
        <p:txBody>
          <a:bodyPr wrap="none">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b="0" dirty="0">
                <a:solidFill>
                  <a:srgbClr val="000000"/>
                </a:solidFill>
                <a:latin typeface="Times New Roman" panose="02020603050405020304" pitchFamily="18" charset="0"/>
              </a:rPr>
              <a:t>空间</a:t>
            </a:r>
          </a:p>
        </p:txBody>
      </p:sp>
      <p:sp>
        <p:nvSpPr>
          <p:cNvPr id="33" name="文本框 13"/>
          <p:cNvSpPr txBox="1"/>
          <p:nvPr>
            <p:custDataLst>
              <p:tags r:id="rId11"/>
            </p:custDataLst>
          </p:nvPr>
        </p:nvSpPr>
        <p:spPr>
          <a:xfrm>
            <a:off x="8308750" y="4083555"/>
            <a:ext cx="554720" cy="319184"/>
          </a:xfrm>
          <a:prstGeom prst="rect">
            <a:avLst/>
          </a:prstGeom>
          <a:noFill/>
          <a:ln w="9525">
            <a:noFill/>
          </a:ln>
        </p:spPr>
        <p:txBody>
          <a:bodyPr wrap="none">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b="0" dirty="0">
                <a:solidFill>
                  <a:srgbClr val="000000"/>
                </a:solidFill>
                <a:latin typeface="Times New Roman" panose="02020603050405020304" pitchFamily="18" charset="0"/>
              </a:rPr>
              <a:t>时间</a:t>
            </a:r>
          </a:p>
        </p:txBody>
      </p:sp>
      <p:cxnSp>
        <p:nvCxnSpPr>
          <p:cNvPr id="34" name="直接连接符 14"/>
          <p:cNvCxnSpPr/>
          <p:nvPr>
            <p:custDataLst>
              <p:tags r:id="rId12"/>
            </p:custDataLst>
          </p:nvPr>
        </p:nvCxnSpPr>
        <p:spPr>
          <a:xfrm>
            <a:off x="4127987" y="3256318"/>
            <a:ext cx="374216" cy="0"/>
          </a:xfrm>
          <a:prstGeom prst="line">
            <a:avLst/>
          </a:prstGeom>
          <a:ln w="9525" cap="flat" cmpd="sng">
            <a:solidFill>
              <a:srgbClr val="FF00FF"/>
            </a:solidFill>
            <a:prstDash val="solid"/>
            <a:headEnd type="triangle" w="med" len="med"/>
            <a:tailEnd type="triangle" w="med" len="med"/>
          </a:ln>
        </p:spPr>
      </p:cxnSp>
      <p:sp>
        <p:nvSpPr>
          <p:cNvPr id="35" name="文本框 15"/>
          <p:cNvSpPr txBox="1"/>
          <p:nvPr>
            <p:custDataLst>
              <p:tags r:id="rId13"/>
            </p:custDataLst>
          </p:nvPr>
        </p:nvSpPr>
        <p:spPr>
          <a:xfrm>
            <a:off x="4081210" y="2971326"/>
            <a:ext cx="510695" cy="282791"/>
          </a:xfrm>
          <a:prstGeom prst="rect">
            <a:avLst/>
          </a:prstGeom>
          <a:noFill/>
          <a:ln w="9525">
            <a:noFill/>
          </a:ln>
        </p:spPr>
        <p:txBody>
          <a:bodyPr wrap="none">
            <a:normAutofit fontScale="8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600" dirty="0">
                <a:solidFill>
                  <a:srgbClr val="000000"/>
                </a:solidFill>
                <a:latin typeface="Times New Roman" panose="02020603050405020304" pitchFamily="18" charset="0"/>
              </a:rPr>
              <a:t>建立</a:t>
            </a:r>
          </a:p>
        </p:txBody>
      </p:sp>
      <p:cxnSp>
        <p:nvCxnSpPr>
          <p:cNvPr id="36" name="直接连接符 16"/>
          <p:cNvCxnSpPr/>
          <p:nvPr>
            <p:custDataLst>
              <p:tags r:id="rId14"/>
            </p:custDataLst>
          </p:nvPr>
        </p:nvCxnSpPr>
        <p:spPr>
          <a:xfrm>
            <a:off x="5353544" y="3997155"/>
            <a:ext cx="374216" cy="0"/>
          </a:xfrm>
          <a:prstGeom prst="line">
            <a:avLst/>
          </a:prstGeom>
          <a:ln w="9525" cap="flat" cmpd="sng">
            <a:solidFill>
              <a:srgbClr val="FF00FF"/>
            </a:solidFill>
            <a:prstDash val="solid"/>
            <a:headEnd type="triangle" w="med" len="med"/>
            <a:tailEnd type="triangle" w="med" len="med"/>
          </a:ln>
        </p:spPr>
      </p:cxnSp>
      <p:sp>
        <p:nvSpPr>
          <p:cNvPr id="37" name="文本框 17"/>
          <p:cNvSpPr txBox="1"/>
          <p:nvPr>
            <p:custDataLst>
              <p:tags r:id="rId15"/>
            </p:custDataLst>
          </p:nvPr>
        </p:nvSpPr>
        <p:spPr>
          <a:xfrm>
            <a:off x="5226971" y="4003759"/>
            <a:ext cx="510695" cy="292219"/>
          </a:xfrm>
          <a:prstGeom prst="rect">
            <a:avLst/>
          </a:prstGeom>
          <a:noFill/>
          <a:ln w="9525">
            <a:noFill/>
          </a:ln>
        </p:spPr>
        <p:txBody>
          <a:bodyPr wrap="none">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600" dirty="0">
                <a:solidFill>
                  <a:srgbClr val="000000"/>
                </a:solidFill>
                <a:latin typeface="Times New Roman" panose="02020603050405020304" pitchFamily="18" charset="0"/>
              </a:rPr>
              <a:t>排空</a:t>
            </a:r>
          </a:p>
        </p:txBody>
      </p:sp>
      <p:cxnSp>
        <p:nvCxnSpPr>
          <p:cNvPr id="38" name="直接连接符 18"/>
          <p:cNvCxnSpPr/>
          <p:nvPr>
            <p:custDataLst>
              <p:tags r:id="rId16"/>
            </p:custDataLst>
          </p:nvPr>
        </p:nvCxnSpPr>
        <p:spPr>
          <a:xfrm>
            <a:off x="5745921" y="3250815"/>
            <a:ext cx="0" cy="811719"/>
          </a:xfrm>
          <a:prstGeom prst="line">
            <a:avLst/>
          </a:prstGeom>
          <a:ln w="9525" cap="flat" cmpd="sng">
            <a:solidFill>
              <a:srgbClr val="FF00FF"/>
            </a:solidFill>
            <a:prstDash val="dash"/>
            <a:headEnd type="triangle" w="med" len="med"/>
            <a:tailEnd type="triangle" w="med" len="med"/>
          </a:ln>
        </p:spPr>
      </p:cxnSp>
      <p:cxnSp>
        <p:nvCxnSpPr>
          <p:cNvPr id="39" name="直接连接符 20"/>
          <p:cNvCxnSpPr/>
          <p:nvPr>
            <p:custDataLst>
              <p:tags r:id="rId17"/>
            </p:custDataLst>
          </p:nvPr>
        </p:nvCxnSpPr>
        <p:spPr>
          <a:xfrm>
            <a:off x="5745921" y="3997155"/>
            <a:ext cx="0" cy="349452"/>
          </a:xfrm>
          <a:prstGeom prst="line">
            <a:avLst/>
          </a:prstGeom>
          <a:ln w="9525" cap="flat" cmpd="sng">
            <a:solidFill>
              <a:srgbClr val="000000"/>
            </a:solidFill>
            <a:prstDash val="solid"/>
            <a:headEnd type="none" w="med" len="med"/>
            <a:tailEnd type="none" w="med" len="med"/>
          </a:ln>
        </p:spPr>
      </p:cxnSp>
      <p:cxnSp>
        <p:nvCxnSpPr>
          <p:cNvPr id="40" name="直接连接符 21"/>
          <p:cNvCxnSpPr/>
          <p:nvPr>
            <p:custDataLst>
              <p:tags r:id="rId18"/>
            </p:custDataLst>
          </p:nvPr>
        </p:nvCxnSpPr>
        <p:spPr>
          <a:xfrm>
            <a:off x="6276977" y="3997155"/>
            <a:ext cx="0" cy="349452"/>
          </a:xfrm>
          <a:prstGeom prst="line">
            <a:avLst/>
          </a:prstGeom>
          <a:ln w="9525" cap="flat" cmpd="sng">
            <a:solidFill>
              <a:srgbClr val="000000"/>
            </a:solidFill>
            <a:prstDash val="solid"/>
            <a:headEnd type="none" w="med" len="med"/>
            <a:tailEnd type="none" w="med" len="med"/>
          </a:ln>
        </p:spPr>
      </p:cxnSp>
      <p:cxnSp>
        <p:nvCxnSpPr>
          <p:cNvPr id="41" name="直接连接符 22"/>
          <p:cNvCxnSpPr/>
          <p:nvPr>
            <p:custDataLst>
              <p:tags r:id="rId19"/>
            </p:custDataLst>
          </p:nvPr>
        </p:nvCxnSpPr>
        <p:spPr>
          <a:xfrm>
            <a:off x="5745921" y="4177109"/>
            <a:ext cx="529406" cy="0"/>
          </a:xfrm>
          <a:prstGeom prst="line">
            <a:avLst/>
          </a:prstGeom>
          <a:ln w="9525" cap="flat" cmpd="sng">
            <a:solidFill>
              <a:srgbClr val="000000"/>
            </a:solidFill>
            <a:prstDash val="solid"/>
            <a:headEnd type="triangle" w="med" len="med"/>
            <a:tailEnd type="triangle" w="med" len="med"/>
          </a:ln>
        </p:spPr>
      </p:cxnSp>
      <p:sp>
        <p:nvSpPr>
          <p:cNvPr id="42" name="文本框 23"/>
          <p:cNvSpPr txBox="1"/>
          <p:nvPr>
            <p:custDataLst>
              <p:tags r:id="rId20"/>
            </p:custDataLst>
          </p:nvPr>
        </p:nvSpPr>
        <p:spPr>
          <a:xfrm>
            <a:off x="5781691" y="4225537"/>
            <a:ext cx="510695" cy="281565"/>
          </a:xfrm>
          <a:prstGeom prst="rect">
            <a:avLst/>
          </a:prstGeom>
          <a:noFill/>
          <a:ln w="9525">
            <a:noFill/>
          </a:ln>
        </p:spPr>
        <p:txBody>
          <a:bodyPr wrap="none">
            <a:normAutofit fontScale="8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600" dirty="0">
                <a:solidFill>
                  <a:srgbClr val="000000"/>
                </a:solidFill>
                <a:latin typeface="Times New Roman" panose="02020603050405020304" pitchFamily="18" charset="0"/>
              </a:rPr>
              <a:t>滞留</a:t>
            </a:r>
          </a:p>
        </p:txBody>
      </p:sp>
      <p:sp>
        <p:nvSpPr>
          <p:cNvPr id="43" name="文本框 12"/>
          <p:cNvSpPr txBox="1"/>
          <p:nvPr>
            <p:custDataLst>
              <p:tags r:id="rId21"/>
            </p:custDataLst>
          </p:nvPr>
        </p:nvSpPr>
        <p:spPr>
          <a:xfrm>
            <a:off x="1560746" y="4824120"/>
            <a:ext cx="4325497" cy="1079173"/>
          </a:xfrm>
          <a:prstGeom prst="rect">
            <a:avLst/>
          </a:prstGeom>
          <a:noFill/>
          <a:ln w="9525">
            <a:noFill/>
          </a:ln>
        </p:spPr>
        <p:txBody>
          <a:bodyPr>
            <a:normAutofit fontScale="90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342900" lvl="0" indent="-342900" latinLnBrk="0">
              <a:lnSpc>
                <a:spcPct val="120000"/>
              </a:lnSpc>
              <a:spcBef>
                <a:spcPts val="0"/>
              </a:spcBef>
              <a:buClrTx/>
              <a:buFontTx/>
              <a:buAutoNum type="arabicParenBoth"/>
            </a:pPr>
            <a:r>
              <a:rPr lang="zh-CN" altLang="en-US" sz="2000" b="0" dirty="0">
                <a:solidFill>
                  <a:srgbClr val="000000"/>
                </a:solidFill>
                <a:latin typeface="微软雅黑" panose="020B0503020204020204" pitchFamily="34" charset="-122"/>
                <a:ea typeface="微软雅黑" panose="020B0503020204020204" pitchFamily="34" charset="-122"/>
              </a:rPr>
              <a:t>由于流水开始时总要一段建立时间；</a:t>
            </a:r>
            <a:endParaRPr lang="en-US" altLang="zh-CN" sz="2000" b="0" dirty="0">
              <a:solidFill>
                <a:srgbClr val="000000"/>
              </a:solidFill>
              <a:latin typeface="微软雅黑" panose="020B0503020204020204" pitchFamily="34" charset="-122"/>
              <a:ea typeface="微软雅黑" panose="020B0503020204020204" pitchFamily="34" charset="-122"/>
            </a:endParaRPr>
          </a:p>
          <a:p>
            <a:pPr marL="342900" lvl="0" indent="-342900">
              <a:spcBef>
                <a:spcPts val="1800"/>
              </a:spcBef>
              <a:buClrTx/>
              <a:buFontTx/>
              <a:buAutoNum type="arabicParenBoth"/>
            </a:pPr>
            <a:r>
              <a:rPr lang="zh-CN" altLang="en-US" sz="2000" b="0" dirty="0">
                <a:solidFill>
                  <a:srgbClr val="000000"/>
                </a:solidFill>
                <a:latin typeface="微软雅黑" panose="020B0503020204020204" pitchFamily="34" charset="-122"/>
                <a:ea typeface="微软雅黑" panose="020B0503020204020204" pitchFamily="34" charset="-122"/>
              </a:rPr>
              <a:t>种种原因使得流水线不能连续流动，就会有排空和一段滞留时间；</a:t>
            </a:r>
          </a:p>
        </p:txBody>
      </p:sp>
      <p:sp>
        <p:nvSpPr>
          <p:cNvPr id="44" name="右大括号 19"/>
          <p:cNvSpPr/>
          <p:nvPr>
            <p:custDataLst>
              <p:tags r:id="rId22"/>
            </p:custDataLst>
          </p:nvPr>
        </p:nvSpPr>
        <p:spPr>
          <a:xfrm>
            <a:off x="5717664" y="4806296"/>
            <a:ext cx="272958" cy="1068724"/>
          </a:xfrm>
          <a:prstGeom prst="rightBrace">
            <a:avLst>
              <a:gd name="adj1" fmla="val 35796"/>
              <a:gd name="adj2" fmla="val 50000"/>
            </a:avLst>
          </a:prstGeom>
          <a:noFill/>
          <a:ln w="38100" cap="flat" cmpd="sng">
            <a:solidFill>
              <a:srgbClr val="FF0000"/>
            </a:solidFill>
            <a:prstDash val="solid"/>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endParaRPr lang="zh-CN" altLang="en-US" sz="1800" b="0" dirty="0">
              <a:solidFill>
                <a:schemeClr val="tx1"/>
              </a:solidFill>
              <a:latin typeface="微软雅黑" panose="020B0503020204020204" pitchFamily="34" charset="-122"/>
              <a:ea typeface="微软雅黑" panose="020B0503020204020204" pitchFamily="34" charset="-122"/>
            </a:endParaRPr>
          </a:p>
        </p:txBody>
      </p:sp>
      <p:sp>
        <p:nvSpPr>
          <p:cNvPr id="45" name="文本框 26"/>
          <p:cNvSpPr txBox="1"/>
          <p:nvPr>
            <p:custDataLst>
              <p:tags r:id="rId23"/>
            </p:custDataLst>
          </p:nvPr>
        </p:nvSpPr>
        <p:spPr>
          <a:xfrm>
            <a:off x="6093460" y="4767580"/>
            <a:ext cx="3957955" cy="601345"/>
          </a:xfrm>
          <a:prstGeom prst="rect">
            <a:avLst/>
          </a:prstGeom>
          <a:noFill/>
          <a:ln w="9525">
            <a:noFill/>
          </a:ln>
        </p:spPr>
        <p:txBody>
          <a:bodyPr>
            <a:normAutofit fontScale="9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latinLnBrk="0">
              <a:lnSpc>
                <a:spcPct val="120000"/>
              </a:lnSpc>
              <a:spcBef>
                <a:spcPts val="0"/>
              </a:spcBef>
              <a:buClrTx/>
              <a:buFontTx/>
              <a:buNone/>
            </a:pPr>
            <a:r>
              <a:rPr lang="zh-CN" altLang="en-US" sz="2000" b="0" dirty="0">
                <a:solidFill>
                  <a:srgbClr val="000000"/>
                </a:solidFill>
                <a:latin typeface="微软雅黑" panose="020B0503020204020204" pitchFamily="34" charset="-122"/>
                <a:ea typeface="微软雅黑" panose="020B0503020204020204" pitchFamily="34" charset="-122"/>
              </a:rPr>
              <a:t>流水线实际吞吐率总小于最大吞吐量</a:t>
            </a:r>
          </a:p>
        </p:txBody>
      </p:sp>
      <p:pic>
        <p:nvPicPr>
          <p:cNvPr id="46" name="Object 4" descr="21240121053759"/>
          <p:cNvPicPr>
            <a:picLocks noChangeAspect="1"/>
          </p:cNvPicPr>
          <p:nvPr>
            <p:custDataLst>
              <p:tags r:id="rId24"/>
            </p:custDataLst>
          </p:nvPr>
        </p:nvPicPr>
        <p:blipFill>
          <a:blip r:embed="rId32"/>
          <a:srcRect l="3210" t="1094" r="77744" b="86661"/>
          <a:stretch>
            <a:fillRect/>
          </a:stretch>
        </p:blipFill>
        <p:spPr>
          <a:xfrm>
            <a:off x="6193338" y="5365521"/>
            <a:ext cx="1389002" cy="396229"/>
          </a:xfrm>
          <a:prstGeom prst="rect">
            <a:avLst/>
          </a:prstGeom>
          <a:noFill/>
          <a:ln w="9525">
            <a:noFill/>
          </a:ln>
        </p:spPr>
      </p:pic>
      <p:grpSp>
        <p:nvGrpSpPr>
          <p:cNvPr id="31" name="组合 30"/>
          <p:cNvGrpSpPr/>
          <p:nvPr/>
        </p:nvGrpSpPr>
        <p:grpSpPr>
          <a:xfrm>
            <a:off x="1192530" y="1147445"/>
            <a:ext cx="9232900" cy="4991100"/>
            <a:chOff x="1833" y="1920"/>
            <a:chExt cx="15534" cy="8398"/>
          </a:xfrm>
        </p:grpSpPr>
        <p:sp>
          <p:nvSpPr>
            <p:cNvPr id="2" name="图文框 1"/>
            <p:cNvSpPr/>
            <p:nvPr>
              <p:custDataLst>
                <p:tags r:id="rId26"/>
              </p:custDataLst>
            </p:nvPr>
          </p:nvSpPr>
          <p:spPr>
            <a:xfrm>
              <a:off x="1833" y="2132"/>
              <a:ext cx="15534" cy="8187"/>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5" name="任意多边形: 形状 20"/>
            <p:cNvSpPr>
              <a:spLocks noChangeAspect="1"/>
            </p:cNvSpPr>
            <p:nvPr>
              <p:custDataLst>
                <p:tags r:id="rId27"/>
              </p:custDataLst>
            </p:nvPr>
          </p:nvSpPr>
          <p:spPr>
            <a:xfrm rot="10800000" flipH="1" flipV="1">
              <a:off x="2581"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6" name="任意多边形: 形状 19"/>
            <p:cNvSpPr>
              <a:spLocks noChangeAspect="1"/>
            </p:cNvSpPr>
            <p:nvPr>
              <p:custDataLst>
                <p:tags r:id="rId28"/>
              </p:custDataLst>
            </p:nvPr>
          </p:nvSpPr>
          <p:spPr>
            <a:xfrm rot="10800000" flipH="1" flipV="1">
              <a:off x="2332"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pic>
        <p:nvPicPr>
          <p:cNvPr id="3" name="图片 2" descr="微信截图_20240112211134"/>
          <p:cNvPicPr>
            <a:picLocks noChangeAspect="1"/>
          </p:cNvPicPr>
          <p:nvPr>
            <p:custDataLst>
              <p:tags r:id="rId25"/>
            </p:custDataLst>
          </p:nvPr>
        </p:nvPicPr>
        <p:blipFill>
          <a:blip r:embed="rId33"/>
          <a:stretch>
            <a:fillRect/>
          </a:stretch>
        </p:blipFill>
        <p:spPr>
          <a:xfrm>
            <a:off x="9227820" y="201295"/>
            <a:ext cx="1895475" cy="485775"/>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5.1.1 重叠原理</a:t>
            </a:r>
          </a:p>
        </p:txBody>
      </p:sp>
      <p:sp>
        <p:nvSpPr>
          <p:cNvPr id="31" name="TextBox 30"/>
          <p:cNvSpPr txBox="1"/>
          <p:nvPr>
            <p:custDataLst>
              <p:tags r:id="rId3"/>
            </p:custDataLst>
          </p:nvPr>
        </p:nvSpPr>
        <p:spPr>
          <a:xfrm>
            <a:off x="668655" y="1198245"/>
            <a:ext cx="10686415" cy="2399665"/>
          </a:xfrm>
          <a:prstGeom prst="rect">
            <a:avLst/>
          </a:prstGeom>
          <a:noFill/>
        </p:spPr>
        <p:txBody>
          <a:bodyPr wrap="square" rtlCol="0">
            <a:spAutoFit/>
          </a:bodyPr>
          <a:lstStyle/>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情况1：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取指令和取操作数时，主存忙着但运算器却闲着</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情况</a:t>
            </a:r>
            <a:r>
              <a:rPr lang="en-US" altLang="zh-CN" sz="20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对操作数执行运算时，运算器忙着但主存却闲着；</a:t>
            </a:r>
            <a:endParaRPr lang="en-US" altLang="zh-CN" sz="20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273050" indent="-273050" eaLnBrk="1" latinLnBrk="0" hangingPunct="1">
              <a:lnSpc>
                <a:spcPct val="150000"/>
              </a:lnSpc>
              <a:spcBef>
                <a:spcPts val="0"/>
              </a:spcBef>
              <a:spcAft>
                <a:spcPts val="0"/>
              </a:spcAft>
              <a:buSzPct val="70000"/>
              <a:buFont typeface="Wingdings" panose="05000000000000000000" pitchFamily="2" charset="2"/>
              <a:buChar char="l"/>
            </a:pPr>
            <a:endParaRPr lang="zh-CN" altLang="en-US" sz="20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273050" indent="-273050" eaLnBrk="1" latinLnBrk="0" hangingPunct="1">
              <a:lnSpc>
                <a:spcPct val="150000"/>
              </a:lnSpc>
              <a:spcBef>
                <a:spcPts val="0"/>
              </a:spcBef>
              <a:spcAft>
                <a:spcPts val="0"/>
              </a:spcAft>
              <a:buSzPct val="70000"/>
              <a:buFont typeface="Wingdings" panose="05000000000000000000" pitchFamily="2" charset="2"/>
              <a:buChar char="l"/>
            </a:pPr>
            <a:endPar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273050" indent="-273050" eaLnBrk="1" latinLnBrk="0" hangingPunct="1">
              <a:lnSpc>
                <a:spcPct val="150000"/>
              </a:lnSpc>
              <a:spcBef>
                <a:spcPts val="0"/>
              </a:spcBef>
              <a:spcAft>
                <a:spcPts val="0"/>
              </a:spcAft>
              <a:buSzPct val="70000"/>
              <a:buFont typeface="Wingdings" panose="05000000000000000000" pitchFamily="2" charset="2"/>
              <a:buChar char="l"/>
            </a:pPr>
            <a:endPar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 name="组合 3"/>
          <p:cNvGrpSpPr/>
          <p:nvPr/>
        </p:nvGrpSpPr>
        <p:grpSpPr>
          <a:xfrm>
            <a:off x="935355" y="2664460"/>
            <a:ext cx="6775450" cy="3088640"/>
            <a:chOff x="1473" y="4196"/>
            <a:chExt cx="11604" cy="5290"/>
          </a:xfrm>
        </p:grpSpPr>
        <p:pic>
          <p:nvPicPr>
            <p:cNvPr id="17413" name="Picture 5" descr="arch_pabox"/>
            <p:cNvPicPr>
              <a:picLocks noChangeAspect="1"/>
            </p:cNvPicPr>
            <p:nvPr>
              <p:custDataLst>
                <p:tags r:id="rId7"/>
              </p:custDataLst>
            </p:nvPr>
          </p:nvPicPr>
          <p:blipFill>
            <a:blip r:embed="rId12"/>
            <a:stretch>
              <a:fillRect/>
            </a:stretch>
          </p:blipFill>
          <p:spPr>
            <a:xfrm>
              <a:off x="1473" y="4196"/>
              <a:ext cx="11605" cy="5290"/>
            </a:xfrm>
            <a:prstGeom prst="rect">
              <a:avLst/>
            </a:prstGeom>
            <a:noFill/>
            <a:ln w="9525">
              <a:noFill/>
            </a:ln>
          </p:spPr>
        </p:pic>
        <p:sp>
          <p:nvSpPr>
            <p:cNvPr id="2" name="矩形 1"/>
            <p:cNvSpPr/>
            <p:nvPr>
              <p:custDataLst>
                <p:tags r:id="rId8"/>
              </p:custDataLst>
            </p:nvPr>
          </p:nvSpPr>
          <p:spPr>
            <a:xfrm>
              <a:off x="2062" y="6987"/>
              <a:ext cx="1228" cy="2140"/>
            </a:xfrm>
            <a:prstGeom prst="rect">
              <a:avLst/>
            </a:prstGeom>
            <a:ln w="57150">
              <a:solidFill>
                <a:srgbClr val="0000CC"/>
              </a:solidFill>
            </a:ln>
          </p:spPr>
          <p:style>
            <a:lnRef idx="2">
              <a:schemeClr val="accent1"/>
            </a:lnRef>
            <a:fillRef idx="0">
              <a:srgbClr val="FFFFFF"/>
            </a:fillRef>
            <a:effectRef idx="0">
              <a:srgbClr val="FFFFFF"/>
            </a:effectRef>
            <a:fontRef idx="minor">
              <a:schemeClr val="tx1"/>
            </a:fontRef>
          </p:style>
          <p:txBody>
            <a:bodyPr vert="horz" wrap="square" lIns="91440" tIns="45720" rIns="91440" bIns="45720" numCol="1" anchor="t" anchorCtr="0" compatLnSpc="1"/>
            <a:lstStyle/>
            <a:p>
              <a:pPr algn="l"/>
              <a:endParaRPr lang="zh-CN" altLang="en-US"/>
            </a:p>
          </p:txBody>
        </p:sp>
        <p:sp>
          <p:nvSpPr>
            <p:cNvPr id="3" name="矩形 2"/>
            <p:cNvSpPr/>
            <p:nvPr>
              <p:custDataLst>
                <p:tags r:id="rId9"/>
              </p:custDataLst>
            </p:nvPr>
          </p:nvSpPr>
          <p:spPr>
            <a:xfrm>
              <a:off x="9868" y="7475"/>
              <a:ext cx="1593" cy="1511"/>
            </a:xfrm>
            <a:prstGeom prst="rect">
              <a:avLst/>
            </a:prstGeom>
            <a:ln w="57150">
              <a:solidFill>
                <a:srgbClr val="FF0000"/>
              </a:solidFill>
            </a:ln>
          </p:spPr>
          <p:style>
            <a:lnRef idx="2">
              <a:schemeClr val="accent1"/>
            </a:lnRef>
            <a:fillRef idx="0">
              <a:srgbClr val="FFFFFF"/>
            </a:fillRef>
            <a:effectRef idx="0">
              <a:srgbClr val="FFFFFF"/>
            </a:effectRef>
            <a:fontRef idx="minor">
              <a:schemeClr val="tx1"/>
            </a:fontRef>
          </p:style>
          <p:txBody>
            <a:bodyPr vert="horz" wrap="square" lIns="91440" tIns="45720" rIns="91440" bIns="45720" numCol="1" anchor="t" anchorCtr="0" compatLnSpc="1"/>
            <a:lstStyle/>
            <a:p>
              <a:pPr algn="l"/>
              <a:endParaRPr lang="zh-CN" altLang="en-US"/>
            </a:p>
          </p:txBody>
        </p:sp>
      </p:grpSp>
      <p:sp>
        <p:nvSpPr>
          <p:cNvPr id="19465" name="文本框 2"/>
          <p:cNvSpPr txBox="1"/>
          <p:nvPr>
            <p:custDataLst>
              <p:tags r:id="rId4"/>
            </p:custDataLst>
          </p:nvPr>
        </p:nvSpPr>
        <p:spPr>
          <a:xfrm>
            <a:off x="7951470" y="2664460"/>
            <a:ext cx="3082290" cy="101473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2000" dirty="0">
                <a:solidFill>
                  <a:srgbClr val="D53E25"/>
                </a:solidFill>
                <a:latin typeface="微软雅黑" panose="020B0503020204020204" pitchFamily="34" charset="-122"/>
                <a:ea typeface="微软雅黑" panose="020B0503020204020204" pitchFamily="34" charset="-122"/>
              </a:rPr>
              <a:t>问题：</a:t>
            </a:r>
            <a:endParaRPr lang="en-US" altLang="zh-CN" sz="2000" dirty="0">
              <a:solidFill>
                <a:srgbClr val="D53E25"/>
              </a:solidFill>
              <a:latin typeface="微软雅黑" panose="020B0503020204020204" pitchFamily="34" charset="-122"/>
              <a:ea typeface="微软雅黑" panose="020B0503020204020204" pitchFamily="34" charset="-122"/>
            </a:endParaRPr>
          </a:p>
          <a:p>
            <a:pPr marL="0" lvl="0" indent="0">
              <a:spcBef>
                <a:spcPct val="0"/>
              </a:spcBef>
              <a:buClrTx/>
              <a:buFontTx/>
              <a:buNone/>
            </a:pPr>
            <a:r>
              <a:rPr lang="zh-CN" altLang="en-US" sz="2000" dirty="0">
                <a:solidFill>
                  <a:schemeClr val="tx1"/>
                </a:solidFill>
                <a:latin typeface="微软雅黑" panose="020B0503020204020204" pitchFamily="34" charset="-122"/>
                <a:ea typeface="微软雅黑" panose="020B0503020204020204" pitchFamily="34" charset="-122"/>
              </a:rPr>
              <a:t>能否让主存和运算器同时都忙着？</a:t>
            </a:r>
          </a:p>
        </p:txBody>
      </p:sp>
      <p:sp>
        <p:nvSpPr>
          <p:cNvPr id="13" name="文本框 2"/>
          <p:cNvSpPr txBox="1"/>
          <p:nvPr>
            <p:custDataLst>
              <p:tags r:id="rId5"/>
            </p:custDataLst>
          </p:nvPr>
        </p:nvSpPr>
        <p:spPr>
          <a:xfrm>
            <a:off x="7947025" y="4137660"/>
            <a:ext cx="3086735" cy="132207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endParaRPr lang="en-US" altLang="zh-CN" sz="2000" dirty="0">
              <a:solidFill>
                <a:srgbClr val="FF0000"/>
              </a:solidFill>
              <a:latin typeface="微软雅黑" panose="020B0503020204020204" pitchFamily="34" charset="-122"/>
              <a:ea typeface="微软雅黑" panose="020B0503020204020204" pitchFamily="34" charset="-122"/>
            </a:endParaRPr>
          </a:p>
          <a:p>
            <a:pPr marL="0" lvl="0" indent="0">
              <a:spcBef>
                <a:spcPct val="0"/>
              </a:spcBef>
              <a:buClrTx/>
              <a:buFontTx/>
              <a:buNone/>
            </a:pPr>
            <a:r>
              <a:rPr lang="zh-CN" altLang="en-US" sz="2000" dirty="0">
                <a:solidFill>
                  <a:srgbClr val="0000CC"/>
                </a:solidFill>
                <a:latin typeface="微软雅黑" panose="020B0503020204020204" pitchFamily="34" charset="-122"/>
                <a:ea typeface="微软雅黑" panose="020B0503020204020204" pitchFamily="34" charset="-122"/>
              </a:rPr>
              <a:t>方法：</a:t>
            </a:r>
            <a:r>
              <a:rPr lang="zh-CN" altLang="en-US" sz="2000" dirty="0">
                <a:solidFill>
                  <a:schemeClr val="tx1"/>
                </a:solidFill>
                <a:latin typeface="微软雅黑" panose="020B0503020204020204" pitchFamily="34" charset="-122"/>
                <a:ea typeface="微软雅黑" panose="020B0503020204020204" pitchFamily="34" charset="-122"/>
              </a:rPr>
              <a:t>提出重叠解释，即让不同指令在时间上重叠地解释。</a:t>
            </a:r>
          </a:p>
        </p:txBody>
      </p:sp>
      <p:pic>
        <p:nvPicPr>
          <p:cNvPr id="42" name="图片 41" descr="微信截图_20240112211134"/>
          <p:cNvPicPr>
            <a:picLocks noChangeAspect="1"/>
          </p:cNvPicPr>
          <p:nvPr>
            <p:custDataLst>
              <p:tags r:id="rId6"/>
            </p:custDataLst>
          </p:nvPr>
        </p:nvPicPr>
        <p:blipFill>
          <a:blip r:embed="rId13"/>
          <a:stretch>
            <a:fillRect/>
          </a:stretch>
        </p:blipFill>
        <p:spPr>
          <a:xfrm>
            <a:off x="922782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1964" y="-142977"/>
            <a:ext cx="10656242" cy="114625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（1）吞吐率（TP, Thoughput Rate） </a:t>
            </a:r>
          </a:p>
        </p:txBody>
      </p:sp>
      <p:grpSp>
        <p:nvGrpSpPr>
          <p:cNvPr id="31" name="组合 30"/>
          <p:cNvGrpSpPr/>
          <p:nvPr/>
        </p:nvGrpSpPr>
        <p:grpSpPr>
          <a:xfrm>
            <a:off x="1192530" y="1147445"/>
            <a:ext cx="9232900" cy="4991100"/>
            <a:chOff x="1833" y="1920"/>
            <a:chExt cx="15534" cy="8398"/>
          </a:xfrm>
        </p:grpSpPr>
        <p:sp>
          <p:nvSpPr>
            <p:cNvPr id="2" name="图文框 1"/>
            <p:cNvSpPr/>
            <p:nvPr>
              <p:custDataLst>
                <p:tags r:id="rId7"/>
              </p:custDataLst>
            </p:nvPr>
          </p:nvSpPr>
          <p:spPr>
            <a:xfrm>
              <a:off x="1833" y="2132"/>
              <a:ext cx="15534" cy="8187"/>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5" name="任意多边形: 形状 20"/>
            <p:cNvSpPr>
              <a:spLocks noChangeAspect="1"/>
            </p:cNvSpPr>
            <p:nvPr>
              <p:custDataLst>
                <p:tags r:id="rId8"/>
              </p:custDataLst>
            </p:nvPr>
          </p:nvSpPr>
          <p:spPr>
            <a:xfrm rot="10800000" flipH="1" flipV="1">
              <a:off x="2581"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6" name="任意多边形: 形状 19"/>
            <p:cNvSpPr>
              <a:spLocks noChangeAspect="1"/>
            </p:cNvSpPr>
            <p:nvPr>
              <p:custDataLst>
                <p:tags r:id="rId9"/>
              </p:custDataLst>
            </p:nvPr>
          </p:nvSpPr>
          <p:spPr>
            <a:xfrm rot="10800000" flipH="1" flipV="1">
              <a:off x="2332"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sp>
        <p:nvSpPr>
          <p:cNvPr id="7" name="TextBox 30"/>
          <p:cNvSpPr txBox="1"/>
          <p:nvPr>
            <p:custDataLst>
              <p:tags r:id="rId3"/>
            </p:custDataLst>
          </p:nvPr>
        </p:nvSpPr>
        <p:spPr>
          <a:xfrm>
            <a:off x="3312160" y="1727835"/>
            <a:ext cx="9386570" cy="647700"/>
          </a:xfrm>
          <a:prstGeom prst="rect">
            <a:avLst/>
          </a:prstGeom>
          <a:noFill/>
        </p:spPr>
        <p:txBody>
          <a:bodyPr wrap="square" rtlCol="0">
            <a:noAutofit/>
          </a:bodyPr>
          <a:lstStyle/>
          <a:p>
            <a:pPr marL="0" indent="0">
              <a:lnSpc>
                <a:spcPct val="150000"/>
              </a:lnSpc>
              <a:spcBef>
                <a:spcPts val="200"/>
              </a:spcBef>
              <a:spcAft>
                <a:spcPts val="200"/>
              </a:spcAft>
              <a:buSzPct val="70000"/>
              <a:buNone/>
            </a:pPr>
            <a:r>
              <a:rPr lang="zh-CN" altLang="en-US" sz="2000" b="1" dirty="0">
                <a:solidFill>
                  <a:schemeClr val="tx1"/>
                </a:solidFill>
                <a:latin typeface="微软雅黑" panose="020B0503020204020204" pitchFamily="34" charset="-122"/>
                <a:ea typeface="微软雅黑" panose="020B0503020204020204" pitchFamily="34" charset="-122"/>
                <a:sym typeface="+mn-ea"/>
              </a:rPr>
              <a:t>说明：</a:t>
            </a:r>
          </a:p>
        </p:txBody>
      </p:sp>
      <p:pic>
        <p:nvPicPr>
          <p:cNvPr id="131076" name="Object 4" descr="11240121053759"/>
          <p:cNvPicPr>
            <a:picLocks noChangeAspect="1"/>
          </p:cNvPicPr>
          <p:nvPr>
            <p:custDataLst>
              <p:tags r:id="rId4"/>
            </p:custDataLst>
          </p:nvPr>
        </p:nvPicPr>
        <p:blipFill>
          <a:blip r:embed="rId12"/>
          <a:srcRect t="53806"/>
          <a:stretch>
            <a:fillRect/>
          </a:stretch>
        </p:blipFill>
        <p:spPr>
          <a:xfrm>
            <a:off x="4159250" y="1711325"/>
            <a:ext cx="5237480" cy="1102995"/>
          </a:xfrm>
          <a:prstGeom prst="rect">
            <a:avLst/>
          </a:prstGeom>
          <a:noFill/>
          <a:ln w="9525">
            <a:noFill/>
          </a:ln>
        </p:spPr>
      </p:pic>
      <p:pic>
        <p:nvPicPr>
          <p:cNvPr id="133123" name="Object 4" descr="21240121053759"/>
          <p:cNvPicPr>
            <a:picLocks noChangeAspect="1"/>
          </p:cNvPicPr>
          <p:nvPr>
            <p:custDataLst>
              <p:tags r:id="rId5"/>
            </p:custDataLst>
          </p:nvPr>
        </p:nvPicPr>
        <p:blipFill>
          <a:blip r:embed="rId13"/>
          <a:stretch>
            <a:fillRect/>
          </a:stretch>
        </p:blipFill>
        <p:spPr>
          <a:xfrm>
            <a:off x="2592070" y="2736215"/>
            <a:ext cx="6804660" cy="3279775"/>
          </a:xfrm>
          <a:prstGeom prst="rect">
            <a:avLst/>
          </a:prstGeom>
          <a:noFill/>
          <a:ln w="9525">
            <a:noFill/>
          </a:ln>
        </p:spPr>
      </p:pic>
      <p:pic>
        <p:nvPicPr>
          <p:cNvPr id="42" name="图片 41" descr="微信截图_20240112211134"/>
          <p:cNvPicPr>
            <a:picLocks noChangeAspect="1"/>
          </p:cNvPicPr>
          <p:nvPr>
            <p:custDataLst>
              <p:tags r:id="rId6"/>
            </p:custDataLst>
          </p:nvPr>
        </p:nvPicPr>
        <p:blipFill>
          <a:blip r:embed="rId14"/>
          <a:stretch>
            <a:fillRect/>
          </a:stretch>
        </p:blipFill>
        <p:spPr>
          <a:xfrm>
            <a:off x="9227820" y="201295"/>
            <a:ext cx="1895475" cy="485775"/>
          </a:xfrm>
          <a:prstGeom prst="rect">
            <a:avLst/>
          </a:prstGeom>
        </p:spPr>
      </p:pic>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（2）加速比（Speed Ratio） </a:t>
            </a:r>
          </a:p>
        </p:txBody>
      </p:sp>
      <p:grpSp>
        <p:nvGrpSpPr>
          <p:cNvPr id="31" name="组合 30"/>
          <p:cNvGrpSpPr/>
          <p:nvPr/>
        </p:nvGrpSpPr>
        <p:grpSpPr>
          <a:xfrm>
            <a:off x="1192530" y="1147445"/>
            <a:ext cx="9232900" cy="4991100"/>
            <a:chOff x="1833" y="1920"/>
            <a:chExt cx="15534" cy="8398"/>
          </a:xfrm>
        </p:grpSpPr>
        <p:sp>
          <p:nvSpPr>
            <p:cNvPr id="2" name="图文框 1"/>
            <p:cNvSpPr/>
            <p:nvPr>
              <p:custDataLst>
                <p:tags r:id="rId6"/>
              </p:custDataLst>
            </p:nvPr>
          </p:nvSpPr>
          <p:spPr>
            <a:xfrm>
              <a:off x="1833" y="2132"/>
              <a:ext cx="15534" cy="8187"/>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5" name="任意多边形: 形状 20"/>
            <p:cNvSpPr>
              <a:spLocks noChangeAspect="1"/>
            </p:cNvSpPr>
            <p:nvPr>
              <p:custDataLst>
                <p:tags r:id="rId7"/>
              </p:custDataLst>
            </p:nvPr>
          </p:nvSpPr>
          <p:spPr>
            <a:xfrm rot="10800000" flipH="1" flipV="1">
              <a:off x="2581"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6" name="任意多边形: 形状 19"/>
            <p:cNvSpPr>
              <a:spLocks noChangeAspect="1"/>
            </p:cNvSpPr>
            <p:nvPr>
              <p:custDataLst>
                <p:tags r:id="rId8"/>
              </p:custDataLst>
            </p:nvPr>
          </p:nvSpPr>
          <p:spPr>
            <a:xfrm rot="10800000" flipH="1" flipV="1">
              <a:off x="2332"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sp>
        <p:nvSpPr>
          <p:cNvPr id="3" name="TextBox 30"/>
          <p:cNvSpPr txBox="1"/>
          <p:nvPr>
            <p:custDataLst>
              <p:tags r:id="rId3"/>
            </p:custDataLst>
          </p:nvPr>
        </p:nvSpPr>
        <p:spPr>
          <a:xfrm>
            <a:off x="2461895" y="1943735"/>
            <a:ext cx="10686415" cy="1014730"/>
          </a:xfrm>
          <a:prstGeom prst="rect">
            <a:avLst/>
          </a:prstGeom>
          <a:noFill/>
        </p:spPr>
        <p:txBody>
          <a:bodyPr wrap="square" rtlCol="0">
            <a:spAutoFit/>
          </a:bodyPr>
          <a:lstStyle/>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sym typeface="+mn-ea"/>
              </a:rPr>
              <a:t>指流水线的速度与等效的非流水线的速度之比。</a:t>
            </a:r>
          </a:p>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b="1" dirty="0">
                <a:solidFill>
                  <a:schemeClr val="tx1"/>
                </a:solidFill>
                <a:latin typeface="微软雅黑" panose="020B0503020204020204" pitchFamily="34" charset="-122"/>
                <a:ea typeface="微软雅黑" panose="020B0503020204020204" pitchFamily="34" charset="-122"/>
                <a:sym typeface="+mn-ea"/>
              </a:rPr>
              <a:t>加速比用来表明采用流水处理后速度提高的程度。</a:t>
            </a:r>
          </a:p>
        </p:txBody>
      </p:sp>
      <p:pic>
        <p:nvPicPr>
          <p:cNvPr id="135172" name="Object 4" descr="31240121053759"/>
          <p:cNvPicPr>
            <a:picLocks noChangeAspect="1"/>
          </p:cNvPicPr>
          <p:nvPr>
            <p:custDataLst>
              <p:tags r:id="rId4"/>
            </p:custDataLst>
          </p:nvPr>
        </p:nvPicPr>
        <p:blipFill>
          <a:blip r:embed="rId11"/>
          <a:stretch>
            <a:fillRect/>
          </a:stretch>
        </p:blipFill>
        <p:spPr>
          <a:xfrm>
            <a:off x="2461895" y="3455670"/>
            <a:ext cx="6649720" cy="2141220"/>
          </a:xfrm>
          <a:prstGeom prst="rect">
            <a:avLst/>
          </a:prstGeom>
          <a:noFill/>
          <a:ln w="9525">
            <a:noFill/>
          </a:ln>
        </p:spPr>
      </p:pic>
      <p:pic>
        <p:nvPicPr>
          <p:cNvPr id="42" name="图片 41" descr="微信截图_20240112211134"/>
          <p:cNvPicPr>
            <a:picLocks noChangeAspect="1"/>
          </p:cNvPicPr>
          <p:nvPr>
            <p:custDataLst>
              <p:tags r:id="rId5"/>
            </p:custDataLst>
          </p:nvPr>
        </p:nvPicPr>
        <p:blipFill>
          <a:blip r:embed="rId12"/>
          <a:stretch>
            <a:fillRect/>
          </a:stretch>
        </p:blipFill>
        <p:spPr>
          <a:xfrm>
            <a:off x="9227820" y="201295"/>
            <a:ext cx="1895475" cy="485775"/>
          </a:xfrm>
          <a:prstGeom prst="rect">
            <a:avLst/>
          </a:prstGeom>
        </p:spPr>
      </p:pic>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（2）加速比（Speed Ratio） </a:t>
            </a:r>
          </a:p>
        </p:txBody>
      </p:sp>
      <p:sp>
        <p:nvSpPr>
          <p:cNvPr id="8" name="文本框 7"/>
          <p:cNvSpPr txBox="1"/>
          <p:nvPr>
            <p:custDataLst>
              <p:tags r:id="rId3"/>
            </p:custDataLst>
          </p:nvPr>
        </p:nvSpPr>
        <p:spPr>
          <a:xfrm>
            <a:off x="9455977" y="1151736"/>
            <a:ext cx="678768" cy="1178135"/>
          </a:xfrm>
          <a:prstGeom prst="rect">
            <a:avLst/>
          </a:prstGeom>
          <a:noFill/>
        </p:spPr>
        <p:txBody>
          <a:bodyPr wrap="square" rtlCol="0">
            <a:normAutofit fontScale="90000" lnSpcReduction="10000"/>
          </a:bodyPr>
          <a:lstStyle/>
          <a:p>
            <a:pPr algn="ctr">
              <a:lnSpc>
                <a:spcPct val="120000"/>
              </a:lnSpc>
            </a:pPr>
            <a:r>
              <a:rPr lang="en-US" altLang="zh-CN" sz="7560" b="1" dirty="0">
                <a:solidFill>
                  <a:srgbClr val="FFFFFF"/>
                </a:solidFill>
                <a:latin typeface="微软雅黑" panose="020B0503020204020204" pitchFamily="34" charset="-122"/>
                <a:ea typeface="微软雅黑" panose="020B0503020204020204" pitchFamily="34" charset="-122"/>
                <a:cs typeface="+mn-ea"/>
                <a:sym typeface="+mn-lt"/>
              </a:rPr>
              <a:t>”</a:t>
            </a:r>
          </a:p>
        </p:txBody>
      </p:sp>
      <p:grpSp>
        <p:nvGrpSpPr>
          <p:cNvPr id="31" name="组合 30"/>
          <p:cNvGrpSpPr/>
          <p:nvPr/>
        </p:nvGrpSpPr>
        <p:grpSpPr>
          <a:xfrm>
            <a:off x="1192530" y="1147445"/>
            <a:ext cx="9232900" cy="4991100"/>
            <a:chOff x="1833" y="1920"/>
            <a:chExt cx="15534" cy="8398"/>
          </a:xfrm>
        </p:grpSpPr>
        <p:sp>
          <p:nvSpPr>
            <p:cNvPr id="2" name="图文框 1"/>
            <p:cNvSpPr/>
            <p:nvPr>
              <p:custDataLst>
                <p:tags r:id="rId9"/>
              </p:custDataLst>
            </p:nvPr>
          </p:nvSpPr>
          <p:spPr>
            <a:xfrm>
              <a:off x="1833" y="2132"/>
              <a:ext cx="15534" cy="8187"/>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5" name="任意多边形: 形状 20"/>
            <p:cNvSpPr>
              <a:spLocks noChangeAspect="1"/>
            </p:cNvSpPr>
            <p:nvPr>
              <p:custDataLst>
                <p:tags r:id="rId10"/>
              </p:custDataLst>
            </p:nvPr>
          </p:nvSpPr>
          <p:spPr>
            <a:xfrm rot="10800000" flipH="1" flipV="1">
              <a:off x="2581"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6" name="任意多边形: 形状 19"/>
            <p:cNvSpPr>
              <a:spLocks noChangeAspect="1"/>
            </p:cNvSpPr>
            <p:nvPr>
              <p:custDataLst>
                <p:tags r:id="rId11"/>
              </p:custDataLst>
            </p:nvPr>
          </p:nvSpPr>
          <p:spPr>
            <a:xfrm rot="10800000" flipH="1" flipV="1">
              <a:off x="2332"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sp>
        <p:nvSpPr>
          <p:cNvPr id="7" name="TextBox 30"/>
          <p:cNvSpPr txBox="1"/>
          <p:nvPr>
            <p:custDataLst>
              <p:tags r:id="rId4"/>
            </p:custDataLst>
          </p:nvPr>
        </p:nvSpPr>
        <p:spPr>
          <a:xfrm>
            <a:off x="4317365" y="1656080"/>
            <a:ext cx="8815070" cy="679450"/>
          </a:xfrm>
          <a:prstGeom prst="rect">
            <a:avLst/>
          </a:prstGeom>
          <a:noFill/>
        </p:spPr>
        <p:txBody>
          <a:bodyPr wrap="square" rtlCol="0">
            <a:noAutofit/>
          </a:bodyPr>
          <a:lstStyle/>
          <a:p>
            <a:pPr marL="0" indent="0">
              <a:lnSpc>
                <a:spcPct val="170000"/>
              </a:lnSpc>
              <a:spcBef>
                <a:spcPts val="200"/>
              </a:spcBef>
              <a:spcAft>
                <a:spcPts val="200"/>
              </a:spcAft>
              <a:buSzPct val="70000"/>
              <a:buNone/>
            </a:pPr>
            <a:r>
              <a:rPr lang="zh-CN" altLang="en-US" sz="2000" b="1" dirty="0">
                <a:solidFill>
                  <a:schemeClr val="tx1"/>
                </a:solidFill>
                <a:latin typeface="微软雅黑" panose="020B0503020204020204" pitchFamily="34" charset="-122"/>
                <a:ea typeface="微软雅黑" panose="020B0503020204020204" pitchFamily="34" charset="-122"/>
                <a:sym typeface="+mn-ea"/>
              </a:rPr>
              <a:t>说明：</a:t>
            </a:r>
          </a:p>
        </p:txBody>
      </p:sp>
      <p:grpSp>
        <p:nvGrpSpPr>
          <p:cNvPr id="137220" name="组合 1"/>
          <p:cNvGrpSpPr/>
          <p:nvPr/>
        </p:nvGrpSpPr>
        <p:grpSpPr>
          <a:xfrm>
            <a:off x="5255260" y="1007745"/>
            <a:ext cx="2012315" cy="1962785"/>
            <a:chOff x="5226049" y="710839"/>
            <a:chExt cx="2439844" cy="2379663"/>
          </a:xfrm>
        </p:grpSpPr>
        <p:pic>
          <p:nvPicPr>
            <p:cNvPr id="137223" name="Object 4" descr="31240121053759"/>
            <p:cNvPicPr>
              <a:picLocks noChangeAspect="1"/>
            </p:cNvPicPr>
            <p:nvPr>
              <p:custDataLst>
                <p:tags r:id="rId7"/>
              </p:custDataLst>
            </p:nvPr>
          </p:nvPicPr>
          <p:blipFill>
            <a:blip r:embed="rId14"/>
            <a:srcRect t="43497" r="91510" b="35254"/>
            <a:stretch>
              <a:fillRect/>
            </a:stretch>
          </p:blipFill>
          <p:spPr>
            <a:xfrm>
              <a:off x="5226049" y="1744663"/>
              <a:ext cx="627496" cy="505691"/>
            </a:xfrm>
            <a:prstGeom prst="rect">
              <a:avLst/>
            </a:prstGeom>
            <a:noFill/>
            <a:ln w="9525">
              <a:noFill/>
            </a:ln>
          </p:spPr>
        </p:pic>
        <p:pic>
          <p:nvPicPr>
            <p:cNvPr id="137224" name="Object 4" descr="31240121053759"/>
            <p:cNvPicPr>
              <a:picLocks noChangeAspect="1"/>
            </p:cNvPicPr>
            <p:nvPr>
              <p:custDataLst>
                <p:tags r:id="rId8"/>
              </p:custDataLst>
            </p:nvPr>
          </p:nvPicPr>
          <p:blipFill>
            <a:blip r:embed="rId14"/>
            <a:srcRect l="74094"/>
            <a:stretch>
              <a:fillRect/>
            </a:stretch>
          </p:blipFill>
          <p:spPr>
            <a:xfrm>
              <a:off x="5751079" y="710839"/>
              <a:ext cx="1914814" cy="2379663"/>
            </a:xfrm>
            <a:prstGeom prst="rect">
              <a:avLst/>
            </a:prstGeom>
            <a:noFill/>
            <a:ln w="9525">
              <a:noFill/>
            </a:ln>
          </p:spPr>
        </p:pic>
      </p:grpSp>
      <p:graphicFrame>
        <p:nvGraphicFramePr>
          <p:cNvPr id="137218" name="Object 4" descr="41240121053759"/>
          <p:cNvGraphicFramePr>
            <a:graphicFrameLocks noChangeAspect="1"/>
          </p:cNvGraphicFramePr>
          <p:nvPr>
            <p:custDataLst>
              <p:tags r:id="rId5"/>
            </p:custDataLst>
          </p:nvPr>
        </p:nvGraphicFramePr>
        <p:xfrm>
          <a:off x="2735580" y="2807970"/>
          <a:ext cx="6296025" cy="3014345"/>
        </p:xfrm>
        <a:graphic>
          <a:graphicData uri="http://schemas.openxmlformats.org/presentationml/2006/ole">
            <mc:AlternateContent xmlns:mc="http://schemas.openxmlformats.org/markup-compatibility/2006">
              <mc:Choice xmlns:v="urn:schemas-microsoft-com:vml" Requires="v">
                <p:oleObj r:id="rId15" imgW="4886325" imgH="2676525" progId="Equation.3">
                  <p:embed/>
                </p:oleObj>
              </mc:Choice>
              <mc:Fallback>
                <p:oleObj r:id="rId15" imgW="4886325" imgH="2676525" progId="Equation.3">
                  <p:embed/>
                  <p:pic>
                    <p:nvPicPr>
                      <p:cNvPr id="0" name="图片 3079"/>
                      <p:cNvPicPr/>
                      <p:nvPr/>
                    </p:nvPicPr>
                    <p:blipFill>
                      <a:blip r:embed="rId16"/>
                      <a:stretch>
                        <a:fillRect/>
                      </a:stretch>
                    </p:blipFill>
                    <p:spPr>
                      <a:xfrm>
                        <a:off x="2735580" y="2807970"/>
                        <a:ext cx="6296025" cy="3014345"/>
                      </a:xfrm>
                      <a:prstGeom prst="rect">
                        <a:avLst/>
                      </a:prstGeom>
                      <a:noFill/>
                      <a:ln w="38100">
                        <a:noFill/>
                        <a:miter/>
                      </a:ln>
                    </p:spPr>
                  </p:pic>
                </p:oleObj>
              </mc:Fallback>
            </mc:AlternateContent>
          </a:graphicData>
        </a:graphic>
      </p:graphicFrame>
      <p:pic>
        <p:nvPicPr>
          <p:cNvPr id="42" name="图片 41" descr="微信截图_20240112211134"/>
          <p:cNvPicPr>
            <a:picLocks noChangeAspect="1"/>
          </p:cNvPicPr>
          <p:nvPr>
            <p:custDataLst>
              <p:tags r:id="rId6"/>
            </p:custDataLst>
          </p:nvPr>
        </p:nvPicPr>
        <p:blipFill>
          <a:blip r:embed="rId17"/>
          <a:stretch>
            <a:fillRect/>
          </a:stretch>
        </p:blipFill>
        <p:spPr>
          <a:xfrm>
            <a:off x="9227820" y="201295"/>
            <a:ext cx="1895475" cy="485775"/>
          </a:xfrm>
          <a:prstGeom prst="rect">
            <a:avLst/>
          </a:prstGeom>
        </p:spPr>
      </p:pic>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（2）加速比（Speed Ratio） </a:t>
            </a:r>
          </a:p>
        </p:txBody>
      </p:sp>
      <p:sp>
        <p:nvSpPr>
          <p:cNvPr id="8" name="TextBox 30"/>
          <p:cNvSpPr txBox="1"/>
          <p:nvPr>
            <p:custDataLst>
              <p:tags r:id="rId3"/>
            </p:custDataLst>
          </p:nvPr>
        </p:nvSpPr>
        <p:spPr>
          <a:xfrm>
            <a:off x="1688660" y="1982782"/>
            <a:ext cx="8115540" cy="672628"/>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9" name="TextBox 30"/>
          <p:cNvSpPr txBox="1"/>
          <p:nvPr>
            <p:custDataLst>
              <p:tags r:id="rId4"/>
            </p:custDataLst>
          </p:nvPr>
        </p:nvSpPr>
        <p:spPr>
          <a:xfrm>
            <a:off x="4033715" y="1656226"/>
            <a:ext cx="8115540" cy="625459"/>
          </a:xfrm>
          <a:prstGeom prst="rect">
            <a:avLst/>
          </a:prstGeom>
          <a:noFill/>
        </p:spPr>
        <p:txBody>
          <a:bodyPr wrap="square" rtlCol="0">
            <a:normAutofit fontScale="92500" lnSpcReduction="20000"/>
          </a:bodyPr>
          <a:lstStyle/>
          <a:p>
            <a:pPr marL="0" indent="0">
              <a:lnSpc>
                <a:spcPct val="170000"/>
              </a:lnSpc>
              <a:spcBef>
                <a:spcPts val="200"/>
              </a:spcBef>
              <a:spcAft>
                <a:spcPts val="200"/>
              </a:spcAft>
              <a:buSzPct val="70000"/>
              <a:buNone/>
            </a:pPr>
            <a:r>
              <a:rPr lang="zh-CN" altLang="en-US" sz="2800" b="1" dirty="0">
                <a:solidFill>
                  <a:schemeClr val="dk1">
                    <a:lumMod val="75000"/>
                  </a:schemeClr>
                </a:solidFill>
                <a:latin typeface="微软雅黑" panose="020B0503020204020204" pitchFamily="34" charset="-122"/>
                <a:ea typeface="微软雅黑" panose="020B0503020204020204" pitchFamily="34" charset="-122"/>
                <a:sym typeface="+mn-ea"/>
              </a:rPr>
              <a:t>说明：</a:t>
            </a:r>
          </a:p>
        </p:txBody>
      </p:sp>
      <p:pic>
        <p:nvPicPr>
          <p:cNvPr id="10" name="Object 4" descr="31240121053759"/>
          <p:cNvPicPr>
            <a:picLocks noChangeAspect="1"/>
          </p:cNvPicPr>
          <p:nvPr>
            <p:custDataLst>
              <p:tags r:id="rId5"/>
            </p:custDataLst>
          </p:nvPr>
        </p:nvPicPr>
        <p:blipFill>
          <a:blip r:embed="rId50"/>
          <a:srcRect t="43497" r="91510" b="35254"/>
          <a:stretch>
            <a:fillRect/>
          </a:stretch>
        </p:blipFill>
        <p:spPr>
          <a:xfrm>
            <a:off x="4883339" y="1865214"/>
            <a:ext cx="476449" cy="383859"/>
          </a:xfrm>
          <a:prstGeom prst="rect">
            <a:avLst/>
          </a:prstGeom>
          <a:noFill/>
          <a:ln w="9525">
            <a:noFill/>
          </a:ln>
        </p:spPr>
      </p:pic>
      <p:pic>
        <p:nvPicPr>
          <p:cNvPr id="11" name="Object 4" descr="31240121053759"/>
          <p:cNvPicPr>
            <a:picLocks noChangeAspect="1"/>
          </p:cNvPicPr>
          <p:nvPr>
            <p:custDataLst>
              <p:tags r:id="rId6"/>
            </p:custDataLst>
          </p:nvPr>
        </p:nvPicPr>
        <p:blipFill>
          <a:blip r:embed="rId50"/>
          <a:srcRect l="74094"/>
          <a:stretch>
            <a:fillRect/>
          </a:stretch>
        </p:blipFill>
        <p:spPr>
          <a:xfrm>
            <a:off x="5281665" y="1080135"/>
            <a:ext cx="1454422" cy="1717150"/>
          </a:xfrm>
          <a:prstGeom prst="rect">
            <a:avLst/>
          </a:prstGeom>
          <a:noFill/>
          <a:ln w="9525">
            <a:noFill/>
          </a:ln>
        </p:spPr>
      </p:pic>
      <p:sp>
        <p:nvSpPr>
          <p:cNvPr id="12" name="TextBox 30"/>
          <p:cNvSpPr txBox="1"/>
          <p:nvPr>
            <p:custDataLst>
              <p:tags r:id="rId7"/>
            </p:custDataLst>
          </p:nvPr>
        </p:nvSpPr>
        <p:spPr>
          <a:xfrm>
            <a:off x="1799590" y="3073400"/>
            <a:ext cx="3198495" cy="2411095"/>
          </a:xfrm>
          <a:prstGeom prst="rect">
            <a:avLst/>
          </a:prstGeom>
          <a:noFill/>
        </p:spPr>
        <p:txBody>
          <a:bodyPr wrap="square" rtlCol="0">
            <a:normAutofit/>
          </a:bodyPr>
          <a:lstStyle/>
          <a:p>
            <a:pPr marL="0" indent="0" eaLnBrk="1" latinLnBrk="0" hangingPunct="1">
              <a:lnSpc>
                <a:spcPct val="150000"/>
              </a:lnSpc>
              <a:spcBef>
                <a:spcPts val="0"/>
              </a:spcBef>
              <a:spcAft>
                <a:spcPts val="0"/>
              </a:spcAft>
              <a:buSzPct val="70000"/>
              <a:buNone/>
            </a:pPr>
            <a:r>
              <a:rPr lang="en-US" altLang="zh-CN" sz="18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4. 当n=1时，由于m的增多，锁存器也增多，实际上增大了任务从流入到流出的流水线通过时间，以至于其速度反而比顺序串行的还要低。</a:t>
            </a:r>
          </a:p>
        </p:txBody>
      </p:sp>
      <p:grpSp>
        <p:nvGrpSpPr>
          <p:cNvPr id="3" name="组合 2"/>
          <p:cNvGrpSpPr/>
          <p:nvPr/>
        </p:nvGrpSpPr>
        <p:grpSpPr>
          <a:xfrm>
            <a:off x="5039360" y="3023235"/>
            <a:ext cx="5323840" cy="2510155"/>
            <a:chOff x="4872" y="5796"/>
            <a:chExt cx="8384" cy="3953"/>
          </a:xfrm>
        </p:grpSpPr>
        <p:sp>
          <p:nvSpPr>
            <p:cNvPr id="13" name="Line 4"/>
            <p:cNvSpPr/>
            <p:nvPr>
              <p:custDataLst>
                <p:tags r:id="rId12"/>
              </p:custDataLst>
            </p:nvPr>
          </p:nvSpPr>
          <p:spPr>
            <a:xfrm flipV="1">
              <a:off x="5579" y="5954"/>
              <a:ext cx="0" cy="3118"/>
            </a:xfrm>
            <a:prstGeom prst="line">
              <a:avLst/>
            </a:prstGeom>
            <a:ln w="25400" cap="flat" cmpd="sng">
              <a:solidFill>
                <a:schemeClr val="tx2"/>
              </a:solidFill>
              <a:prstDash val="solid"/>
              <a:headEnd type="none" w="med" len="med"/>
              <a:tailEnd type="stealth" w="med" len="med"/>
            </a:ln>
          </p:spPr>
        </p:sp>
        <p:sp>
          <p:nvSpPr>
            <p:cNvPr id="14" name="Line 5"/>
            <p:cNvSpPr/>
            <p:nvPr>
              <p:custDataLst>
                <p:tags r:id="rId13"/>
              </p:custDataLst>
            </p:nvPr>
          </p:nvSpPr>
          <p:spPr>
            <a:xfrm>
              <a:off x="5579" y="6493"/>
              <a:ext cx="6266" cy="0"/>
            </a:xfrm>
            <a:prstGeom prst="line">
              <a:avLst/>
            </a:prstGeom>
            <a:ln w="12700" cap="flat" cmpd="sng">
              <a:solidFill>
                <a:schemeClr val="tx2"/>
              </a:solidFill>
              <a:prstDash val="solid"/>
              <a:headEnd type="none" w="med" len="med"/>
              <a:tailEnd type="none" w="med" len="med"/>
            </a:ln>
          </p:spPr>
        </p:sp>
        <p:sp>
          <p:nvSpPr>
            <p:cNvPr id="15" name="Line 6"/>
            <p:cNvSpPr/>
            <p:nvPr>
              <p:custDataLst>
                <p:tags r:id="rId14"/>
              </p:custDataLst>
            </p:nvPr>
          </p:nvSpPr>
          <p:spPr>
            <a:xfrm>
              <a:off x="5579" y="7109"/>
              <a:ext cx="197" cy="0"/>
            </a:xfrm>
            <a:prstGeom prst="line">
              <a:avLst/>
            </a:prstGeom>
            <a:ln w="12700" cap="flat" cmpd="sng">
              <a:solidFill>
                <a:schemeClr val="tx2"/>
              </a:solidFill>
              <a:prstDash val="solid"/>
              <a:headEnd type="none" w="med" len="med"/>
              <a:tailEnd type="none" w="med" len="med"/>
            </a:ln>
          </p:spPr>
        </p:sp>
        <p:sp>
          <p:nvSpPr>
            <p:cNvPr id="16" name="Line 7"/>
            <p:cNvSpPr/>
            <p:nvPr>
              <p:custDataLst>
                <p:tags r:id="rId15"/>
              </p:custDataLst>
            </p:nvPr>
          </p:nvSpPr>
          <p:spPr>
            <a:xfrm>
              <a:off x="5579" y="7693"/>
              <a:ext cx="197" cy="4"/>
            </a:xfrm>
            <a:prstGeom prst="line">
              <a:avLst/>
            </a:prstGeom>
            <a:ln w="12700" cap="flat" cmpd="sng">
              <a:solidFill>
                <a:schemeClr val="tx2"/>
              </a:solidFill>
              <a:prstDash val="solid"/>
              <a:headEnd type="none" w="med" len="med"/>
              <a:tailEnd type="none" w="med" len="med"/>
            </a:ln>
          </p:spPr>
        </p:sp>
        <p:sp>
          <p:nvSpPr>
            <p:cNvPr id="17" name="Line 8"/>
            <p:cNvSpPr/>
            <p:nvPr>
              <p:custDataLst>
                <p:tags r:id="rId16"/>
              </p:custDataLst>
            </p:nvPr>
          </p:nvSpPr>
          <p:spPr>
            <a:xfrm>
              <a:off x="5579" y="8257"/>
              <a:ext cx="197" cy="0"/>
            </a:xfrm>
            <a:prstGeom prst="line">
              <a:avLst/>
            </a:prstGeom>
            <a:ln w="12700" cap="flat" cmpd="sng">
              <a:solidFill>
                <a:schemeClr val="tx2"/>
              </a:solidFill>
              <a:prstDash val="solid"/>
              <a:headEnd type="none" w="med" len="med"/>
              <a:tailEnd type="none" w="med" len="med"/>
            </a:ln>
          </p:spPr>
        </p:sp>
        <p:sp>
          <p:nvSpPr>
            <p:cNvPr id="18" name="Line 9"/>
            <p:cNvSpPr/>
            <p:nvPr>
              <p:custDataLst>
                <p:tags r:id="rId17"/>
              </p:custDataLst>
            </p:nvPr>
          </p:nvSpPr>
          <p:spPr>
            <a:xfrm>
              <a:off x="5579" y="9164"/>
              <a:ext cx="6531" cy="4"/>
            </a:xfrm>
            <a:prstGeom prst="line">
              <a:avLst/>
            </a:prstGeom>
            <a:ln w="25400" cap="flat" cmpd="sng">
              <a:solidFill>
                <a:schemeClr val="tx2"/>
              </a:solidFill>
              <a:prstDash val="solid"/>
              <a:headEnd type="none" w="med" len="med"/>
              <a:tailEnd type="stealth" w="med" len="med"/>
            </a:ln>
          </p:spPr>
        </p:sp>
        <p:sp>
          <p:nvSpPr>
            <p:cNvPr id="19" name="Line 10"/>
            <p:cNvSpPr/>
            <p:nvPr>
              <p:custDataLst>
                <p:tags r:id="rId18"/>
              </p:custDataLst>
            </p:nvPr>
          </p:nvSpPr>
          <p:spPr>
            <a:xfrm>
              <a:off x="5579" y="8885"/>
              <a:ext cx="197" cy="0"/>
            </a:xfrm>
            <a:prstGeom prst="line">
              <a:avLst/>
            </a:prstGeom>
            <a:ln w="12700" cap="flat" cmpd="sng">
              <a:solidFill>
                <a:schemeClr val="tx2"/>
              </a:solidFill>
              <a:prstDash val="solid"/>
              <a:headEnd type="none" w="med" len="med"/>
              <a:tailEnd type="none" w="med" len="med"/>
            </a:ln>
          </p:spPr>
        </p:sp>
        <p:sp>
          <p:nvSpPr>
            <p:cNvPr id="20" name="Line 11"/>
            <p:cNvSpPr/>
            <p:nvPr>
              <p:custDataLst>
                <p:tags r:id="rId19"/>
              </p:custDataLst>
            </p:nvPr>
          </p:nvSpPr>
          <p:spPr>
            <a:xfrm flipV="1">
              <a:off x="5975" y="9025"/>
              <a:ext cx="0" cy="140"/>
            </a:xfrm>
            <a:prstGeom prst="line">
              <a:avLst/>
            </a:prstGeom>
            <a:ln w="12700" cap="flat" cmpd="sng">
              <a:solidFill>
                <a:schemeClr val="tx2"/>
              </a:solidFill>
              <a:prstDash val="solid"/>
              <a:headEnd type="none" w="med" len="med"/>
              <a:tailEnd type="none" w="med" len="med"/>
            </a:ln>
          </p:spPr>
        </p:sp>
        <p:sp>
          <p:nvSpPr>
            <p:cNvPr id="21" name="Line 12"/>
            <p:cNvSpPr/>
            <p:nvPr>
              <p:custDataLst>
                <p:tags r:id="rId20"/>
              </p:custDataLst>
            </p:nvPr>
          </p:nvSpPr>
          <p:spPr>
            <a:xfrm flipV="1">
              <a:off x="6570" y="9025"/>
              <a:ext cx="0" cy="140"/>
            </a:xfrm>
            <a:prstGeom prst="line">
              <a:avLst/>
            </a:prstGeom>
            <a:ln w="12700" cap="flat" cmpd="sng">
              <a:solidFill>
                <a:schemeClr val="tx2"/>
              </a:solidFill>
              <a:prstDash val="solid"/>
              <a:headEnd type="none" w="med" len="med"/>
              <a:tailEnd type="none" w="med" len="med"/>
            </a:ln>
          </p:spPr>
        </p:sp>
        <p:sp>
          <p:nvSpPr>
            <p:cNvPr id="22" name="Line 13"/>
            <p:cNvSpPr/>
            <p:nvPr>
              <p:custDataLst>
                <p:tags r:id="rId21"/>
              </p:custDataLst>
            </p:nvPr>
          </p:nvSpPr>
          <p:spPr>
            <a:xfrm flipV="1">
              <a:off x="7166" y="9025"/>
              <a:ext cx="0" cy="140"/>
            </a:xfrm>
            <a:prstGeom prst="line">
              <a:avLst/>
            </a:prstGeom>
            <a:ln w="12700" cap="flat" cmpd="sng">
              <a:solidFill>
                <a:schemeClr val="tx2"/>
              </a:solidFill>
              <a:prstDash val="solid"/>
              <a:headEnd type="none" w="med" len="med"/>
              <a:tailEnd type="none" w="med" len="med"/>
            </a:ln>
          </p:spPr>
        </p:sp>
        <p:sp>
          <p:nvSpPr>
            <p:cNvPr id="23" name="Line 14"/>
            <p:cNvSpPr/>
            <p:nvPr>
              <p:custDataLst>
                <p:tags r:id="rId22"/>
              </p:custDataLst>
            </p:nvPr>
          </p:nvSpPr>
          <p:spPr>
            <a:xfrm flipV="1">
              <a:off x="7760" y="9025"/>
              <a:ext cx="0" cy="140"/>
            </a:xfrm>
            <a:prstGeom prst="line">
              <a:avLst/>
            </a:prstGeom>
            <a:ln w="12700" cap="flat" cmpd="sng">
              <a:solidFill>
                <a:schemeClr val="tx2"/>
              </a:solidFill>
              <a:prstDash val="solid"/>
              <a:headEnd type="none" w="med" len="med"/>
              <a:tailEnd type="none" w="med" len="med"/>
            </a:ln>
          </p:spPr>
        </p:sp>
        <p:sp>
          <p:nvSpPr>
            <p:cNvPr id="24" name="Line 15"/>
            <p:cNvSpPr/>
            <p:nvPr>
              <p:custDataLst>
                <p:tags r:id="rId23"/>
              </p:custDataLst>
            </p:nvPr>
          </p:nvSpPr>
          <p:spPr>
            <a:xfrm flipV="1">
              <a:off x="8355" y="9025"/>
              <a:ext cx="0" cy="140"/>
            </a:xfrm>
            <a:prstGeom prst="line">
              <a:avLst/>
            </a:prstGeom>
            <a:ln w="12700" cap="flat" cmpd="sng">
              <a:solidFill>
                <a:schemeClr val="tx2"/>
              </a:solidFill>
              <a:prstDash val="solid"/>
              <a:headEnd type="none" w="med" len="med"/>
              <a:tailEnd type="none" w="med" len="med"/>
            </a:ln>
          </p:spPr>
        </p:sp>
        <p:sp>
          <p:nvSpPr>
            <p:cNvPr id="25" name="Line 16"/>
            <p:cNvSpPr/>
            <p:nvPr>
              <p:custDataLst>
                <p:tags r:id="rId24"/>
              </p:custDataLst>
            </p:nvPr>
          </p:nvSpPr>
          <p:spPr>
            <a:xfrm flipV="1">
              <a:off x="8948" y="9025"/>
              <a:ext cx="0" cy="140"/>
            </a:xfrm>
            <a:prstGeom prst="line">
              <a:avLst/>
            </a:prstGeom>
            <a:ln w="12700" cap="flat" cmpd="sng">
              <a:solidFill>
                <a:schemeClr val="tx2"/>
              </a:solidFill>
              <a:prstDash val="solid"/>
              <a:headEnd type="none" w="med" len="med"/>
              <a:tailEnd type="none" w="med" len="med"/>
            </a:ln>
          </p:spPr>
        </p:sp>
        <p:sp>
          <p:nvSpPr>
            <p:cNvPr id="26" name="Line 17"/>
            <p:cNvSpPr/>
            <p:nvPr>
              <p:custDataLst>
                <p:tags r:id="rId25"/>
              </p:custDataLst>
            </p:nvPr>
          </p:nvSpPr>
          <p:spPr>
            <a:xfrm flipV="1">
              <a:off x="9546" y="9025"/>
              <a:ext cx="0" cy="140"/>
            </a:xfrm>
            <a:prstGeom prst="line">
              <a:avLst/>
            </a:prstGeom>
            <a:ln w="12700" cap="flat" cmpd="sng">
              <a:solidFill>
                <a:schemeClr val="tx2"/>
              </a:solidFill>
              <a:prstDash val="solid"/>
              <a:headEnd type="none" w="med" len="med"/>
              <a:tailEnd type="none" w="med" len="med"/>
            </a:ln>
          </p:spPr>
        </p:sp>
        <p:sp>
          <p:nvSpPr>
            <p:cNvPr id="27" name="Line 18"/>
            <p:cNvSpPr/>
            <p:nvPr>
              <p:custDataLst>
                <p:tags r:id="rId26"/>
              </p:custDataLst>
            </p:nvPr>
          </p:nvSpPr>
          <p:spPr>
            <a:xfrm flipV="1">
              <a:off x="10141" y="9025"/>
              <a:ext cx="0" cy="140"/>
            </a:xfrm>
            <a:prstGeom prst="line">
              <a:avLst/>
            </a:prstGeom>
            <a:ln w="12700" cap="flat" cmpd="sng">
              <a:solidFill>
                <a:schemeClr val="tx2"/>
              </a:solidFill>
              <a:prstDash val="solid"/>
              <a:headEnd type="none" w="med" len="med"/>
              <a:tailEnd type="none" w="med" len="med"/>
            </a:ln>
          </p:spPr>
        </p:sp>
        <p:sp>
          <p:nvSpPr>
            <p:cNvPr id="28" name="Line 19"/>
            <p:cNvSpPr/>
            <p:nvPr>
              <p:custDataLst>
                <p:tags r:id="rId27"/>
              </p:custDataLst>
            </p:nvPr>
          </p:nvSpPr>
          <p:spPr>
            <a:xfrm>
              <a:off x="5579" y="7693"/>
              <a:ext cx="6266" cy="4"/>
            </a:xfrm>
            <a:prstGeom prst="line">
              <a:avLst/>
            </a:prstGeom>
            <a:ln w="12700" cap="flat" cmpd="sng">
              <a:solidFill>
                <a:schemeClr val="tx2"/>
              </a:solidFill>
              <a:prstDash val="solid"/>
              <a:headEnd type="none" w="med" len="med"/>
              <a:tailEnd type="none" w="med" len="med"/>
            </a:ln>
          </p:spPr>
        </p:sp>
        <p:sp>
          <p:nvSpPr>
            <p:cNvPr id="29" name="AutoShape 21"/>
            <p:cNvSpPr/>
            <p:nvPr>
              <p:custDataLst>
                <p:tags r:id="rId28"/>
              </p:custDataLst>
            </p:nvPr>
          </p:nvSpPr>
          <p:spPr>
            <a:xfrm>
              <a:off x="6022" y="7656"/>
              <a:ext cx="5015" cy="1451"/>
            </a:xfrm>
            <a:custGeom>
              <a:avLst/>
              <a:gdLst>
                <a:gd name="txL" fmla="*/ 0 w 21836"/>
                <a:gd name="txT" fmla="*/ 0 h 21600"/>
                <a:gd name="txR" fmla="*/ 21836 w 21836"/>
                <a:gd name="txB" fmla="*/ 21600 h 21600"/>
              </a:gdLst>
              <a:ahLst/>
              <a:cxnLst>
                <a:cxn ang="0">
                  <a:pos x="0" y="0"/>
                </a:cxn>
                <a:cxn ang="0">
                  <a:pos x="0" y="0"/>
                </a:cxn>
                <a:cxn ang="0">
                  <a:pos x="0" y="0"/>
                </a:cxn>
              </a:cxnLst>
              <a:rect l="txL" t="txT" r="txR" b="txB"/>
              <a:pathLst>
                <a:path w="21836" h="21600" fill="none">
                  <a:moveTo>
                    <a:pt x="-8" y="21600"/>
                  </a:moveTo>
                  <a:cubicBezTo>
                    <a:pt x="-8" y="9670"/>
                    <a:pt x="9662" y="0"/>
                    <a:pt x="21591" y="0"/>
                  </a:cubicBezTo>
                  <a:cubicBezTo>
                    <a:pt x="21672" y="0"/>
                    <a:pt x="21754" y="0"/>
                    <a:pt x="21835" y="1"/>
                  </a:cubicBezTo>
                </a:path>
                <a:path w="21836" h="21600">
                  <a:moveTo>
                    <a:pt x="-8" y="21600"/>
                  </a:moveTo>
                  <a:cubicBezTo>
                    <a:pt x="-8" y="9670"/>
                    <a:pt x="9662" y="0"/>
                    <a:pt x="21591" y="0"/>
                  </a:cubicBezTo>
                  <a:cubicBezTo>
                    <a:pt x="21672" y="0"/>
                    <a:pt x="21754" y="0"/>
                    <a:pt x="21835" y="1"/>
                  </a:cubicBezTo>
                  <a:lnTo>
                    <a:pt x="21591" y="21600"/>
                  </a:lnTo>
                  <a:lnTo>
                    <a:pt x="-8" y="21600"/>
                  </a:lnTo>
                  <a:close/>
                </a:path>
              </a:pathLst>
            </a:custGeom>
            <a:noFill/>
            <a:ln w="25400" cap="flat" cmpd="sng">
              <a:solidFill>
                <a:schemeClr val="tx2">
                  <a:alpha val="100000"/>
                </a:schemeClr>
              </a:solidFill>
              <a:prstDash val="solid"/>
              <a:miter lim="800000"/>
              <a:headEnd type="none" w="med" len="med"/>
              <a:tailEnd type="none" w="med" len="med"/>
            </a:ln>
          </p:spPr>
          <p:txBody>
            <a:bodyPr>
              <a:normAutofit/>
            </a:bodyPr>
            <a:lstStyle/>
            <a:p>
              <a:endParaRPr lang="zh-CN" altLang="en-US" sz="1800">
                <a:ea typeface="微软雅黑" panose="020B0503020204020204" pitchFamily="34" charset="-122"/>
              </a:endParaRPr>
            </a:p>
          </p:txBody>
        </p:sp>
        <p:sp>
          <p:nvSpPr>
            <p:cNvPr id="30" name="Rectangle 22"/>
            <p:cNvSpPr/>
            <p:nvPr>
              <p:custDataLst>
                <p:tags r:id="rId29"/>
              </p:custDataLst>
            </p:nvPr>
          </p:nvSpPr>
          <p:spPr>
            <a:xfrm flipH="1">
              <a:off x="6148" y="7725"/>
              <a:ext cx="4773" cy="1339"/>
            </a:xfrm>
            <a:prstGeom prst="rect">
              <a:avLst/>
            </a:prstGeom>
            <a:noFill/>
            <a:ln w="9525">
              <a:noFill/>
            </a:ln>
          </p:spPr>
          <p:txBody>
            <a:bodyPr lIns="0" tIns="0" rIns="0" bIns="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dirty="0">
                  <a:solidFill>
                    <a:srgbClr val="000000"/>
                  </a:solidFill>
                  <a:latin typeface="Book Antiqua" panose="02040602050305030304" pitchFamily="18" charset="0"/>
                </a:rPr>
                <a:t>m=6</a:t>
              </a:r>
            </a:p>
          </p:txBody>
        </p:sp>
        <p:sp>
          <p:nvSpPr>
            <p:cNvPr id="32" name="AutoShape 24"/>
            <p:cNvSpPr/>
            <p:nvPr>
              <p:custDataLst>
                <p:tags r:id="rId30"/>
              </p:custDataLst>
            </p:nvPr>
          </p:nvSpPr>
          <p:spPr>
            <a:xfrm>
              <a:off x="5976" y="6554"/>
              <a:ext cx="4959" cy="2571"/>
            </a:xfrm>
            <a:custGeom>
              <a:avLst/>
              <a:gdLst>
                <a:gd name="txL" fmla="*/ 0 w 21598"/>
                <a:gd name="txT" fmla="*/ 0 h 21600"/>
                <a:gd name="txR" fmla="*/ 21598 w 21598"/>
                <a:gd name="txB" fmla="*/ 21600 h 21600"/>
              </a:gdLst>
              <a:ahLst/>
              <a:cxnLst>
                <a:cxn ang="0">
                  <a:pos x="0" y="0"/>
                </a:cxn>
                <a:cxn ang="0">
                  <a:pos x="0" y="0"/>
                </a:cxn>
                <a:cxn ang="0">
                  <a:pos x="0" y="0"/>
                </a:cxn>
              </a:cxnLst>
              <a:rect l="txL" t="txT" r="txR" b="txB"/>
              <a:pathLst>
                <a:path w="21598" h="21600" fill="none">
                  <a:moveTo>
                    <a:pt x="-1" y="21600"/>
                  </a:moveTo>
                  <a:cubicBezTo>
                    <a:pt x="-1" y="21599"/>
                    <a:pt x="-1" y="21599"/>
                    <a:pt x="-1" y="21599"/>
                  </a:cubicBezTo>
                  <a:cubicBezTo>
                    <a:pt x="-2" y="9670"/>
                    <a:pt x="9669" y="0"/>
                    <a:pt x="21598" y="0"/>
                  </a:cubicBezTo>
                </a:path>
                <a:path w="21598" h="21600">
                  <a:moveTo>
                    <a:pt x="-1" y="21600"/>
                  </a:moveTo>
                  <a:cubicBezTo>
                    <a:pt x="-1" y="21599"/>
                    <a:pt x="-1" y="21599"/>
                    <a:pt x="-1" y="21599"/>
                  </a:cubicBezTo>
                  <a:cubicBezTo>
                    <a:pt x="-2" y="9670"/>
                    <a:pt x="9669" y="0"/>
                    <a:pt x="21598" y="0"/>
                  </a:cubicBezTo>
                  <a:lnTo>
                    <a:pt x="21598" y="21600"/>
                  </a:lnTo>
                  <a:lnTo>
                    <a:pt x="-1" y="21600"/>
                  </a:lnTo>
                  <a:close/>
                </a:path>
              </a:pathLst>
            </a:custGeom>
            <a:noFill/>
            <a:ln w="25400" cap="flat" cmpd="sng">
              <a:solidFill>
                <a:schemeClr val="tx2">
                  <a:alpha val="100000"/>
                </a:schemeClr>
              </a:solidFill>
              <a:prstDash val="solid"/>
              <a:miter lim="800000"/>
              <a:headEnd type="none" w="med" len="med"/>
              <a:tailEnd type="none" w="med" len="med"/>
            </a:ln>
          </p:spPr>
          <p:txBody>
            <a:bodyPr>
              <a:normAutofit/>
            </a:bodyPr>
            <a:lstStyle/>
            <a:p>
              <a:endParaRPr lang="zh-CN" altLang="en-US" sz="1800">
                <a:ea typeface="微软雅黑" panose="020B0503020204020204" pitchFamily="34" charset="-122"/>
              </a:endParaRPr>
            </a:p>
          </p:txBody>
        </p:sp>
        <p:sp>
          <p:nvSpPr>
            <p:cNvPr id="33" name="Rectangle 25"/>
            <p:cNvSpPr/>
            <p:nvPr>
              <p:custDataLst>
                <p:tags r:id="rId31"/>
              </p:custDataLst>
            </p:nvPr>
          </p:nvSpPr>
          <p:spPr>
            <a:xfrm flipH="1">
              <a:off x="6100" y="6616"/>
              <a:ext cx="4708" cy="2436"/>
            </a:xfrm>
            <a:prstGeom prst="rect">
              <a:avLst/>
            </a:prstGeom>
            <a:noFill/>
            <a:ln w="9525">
              <a:noFill/>
            </a:ln>
          </p:spPr>
          <p:txBody>
            <a:bodyPr lIns="0" tIns="0" rIns="0" bIns="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dirty="0">
                  <a:solidFill>
                    <a:srgbClr val="000000"/>
                  </a:solidFill>
                  <a:latin typeface="Book Antiqua" panose="02040602050305030304" pitchFamily="18" charset="0"/>
                </a:rPr>
                <a:t>m=10</a:t>
              </a:r>
            </a:p>
          </p:txBody>
        </p:sp>
        <p:sp>
          <p:nvSpPr>
            <p:cNvPr id="34" name="Rectangle 26"/>
            <p:cNvSpPr/>
            <p:nvPr>
              <p:custDataLst>
                <p:tags r:id="rId32"/>
              </p:custDataLst>
            </p:nvPr>
          </p:nvSpPr>
          <p:spPr>
            <a:xfrm>
              <a:off x="12110" y="8688"/>
              <a:ext cx="1147" cy="879"/>
            </a:xfrm>
            <a:prstGeom prst="rect">
              <a:avLst/>
            </a:prstGeom>
            <a:noFill/>
            <a:ln w="9525">
              <a:noFill/>
            </a:ln>
          </p:spPr>
          <p:txBody>
            <a:bodyPr wrap="none" lIns="71438" tIns="36513" rIns="71438" bIns="36513" anchor="ctr" anchorCtr="0">
              <a:normAutofit fontScale="8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b="0" dirty="0">
                  <a:solidFill>
                    <a:srgbClr val="000000"/>
                  </a:solidFill>
                  <a:latin typeface="Book Antiqua" panose="02040602050305030304" pitchFamily="18" charset="0"/>
                </a:rPr>
                <a:t>任务</a:t>
              </a:r>
              <a:br>
                <a:rPr lang="zh-CN" altLang="en-US" b="0" dirty="0">
                  <a:solidFill>
                    <a:srgbClr val="000000"/>
                  </a:solidFill>
                  <a:latin typeface="Book Antiqua" panose="02040602050305030304" pitchFamily="18" charset="0"/>
                </a:rPr>
              </a:br>
              <a:r>
                <a:rPr lang="zh-CN" altLang="en-US" b="0" dirty="0">
                  <a:solidFill>
                    <a:srgbClr val="000000"/>
                  </a:solidFill>
                  <a:latin typeface="Book Antiqua" panose="02040602050305030304" pitchFamily="18" charset="0"/>
                </a:rPr>
                <a:t>个数</a:t>
              </a:r>
            </a:p>
          </p:txBody>
        </p:sp>
        <p:sp>
          <p:nvSpPr>
            <p:cNvPr id="35" name="Rectangle 27"/>
            <p:cNvSpPr/>
            <p:nvPr>
              <p:custDataLst>
                <p:tags r:id="rId33"/>
              </p:custDataLst>
            </p:nvPr>
          </p:nvSpPr>
          <p:spPr>
            <a:xfrm>
              <a:off x="5667" y="5796"/>
              <a:ext cx="1589" cy="560"/>
            </a:xfrm>
            <a:prstGeom prst="rect">
              <a:avLst/>
            </a:prstGeom>
            <a:noFill/>
            <a:ln w="9525">
              <a:noFill/>
            </a:ln>
          </p:spPr>
          <p:txBody>
            <a:bodyPr wrap="none" lIns="71438" tIns="36513" rIns="71438" bIns="36513" anchor="ctr" anchorCtr="0">
              <a:normAutofit fontScale="90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zh-CN" altLang="en-US" b="0" dirty="0">
                  <a:solidFill>
                    <a:srgbClr val="000000"/>
                  </a:solidFill>
                  <a:latin typeface="Book Antiqua" panose="02040602050305030304" pitchFamily="18" charset="0"/>
                </a:rPr>
                <a:t>加速比</a:t>
              </a:r>
            </a:p>
          </p:txBody>
        </p:sp>
        <p:sp>
          <p:nvSpPr>
            <p:cNvPr id="36" name="Rectangle 28"/>
            <p:cNvSpPr/>
            <p:nvPr>
              <p:custDataLst>
                <p:tags r:id="rId34"/>
              </p:custDataLst>
            </p:nvPr>
          </p:nvSpPr>
          <p:spPr>
            <a:xfrm>
              <a:off x="4872" y="6219"/>
              <a:ext cx="706" cy="560"/>
            </a:xfrm>
            <a:prstGeom prst="rect">
              <a:avLst/>
            </a:prstGeom>
            <a:noFill/>
            <a:ln w="9525">
              <a:noFill/>
            </a:ln>
          </p:spPr>
          <p:txBody>
            <a:bodyPr wrap="none" lIns="71438" tIns="36513" rIns="71438" bIns="36513" anchor="ctr" anchorCtr="0">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10</a:t>
              </a:r>
            </a:p>
          </p:txBody>
        </p:sp>
        <p:sp>
          <p:nvSpPr>
            <p:cNvPr id="37" name="Rectangle 29"/>
            <p:cNvSpPr/>
            <p:nvPr>
              <p:custDataLst>
                <p:tags r:id="rId35"/>
              </p:custDataLst>
            </p:nvPr>
          </p:nvSpPr>
          <p:spPr>
            <a:xfrm>
              <a:off x="4872" y="8608"/>
              <a:ext cx="706" cy="560"/>
            </a:xfrm>
            <a:prstGeom prst="rect">
              <a:avLst/>
            </a:prstGeom>
            <a:noFill/>
            <a:ln w="9525">
              <a:noFill/>
            </a:ln>
          </p:spPr>
          <p:txBody>
            <a:bodyPr wrap="none" lIns="71438" tIns="36513" rIns="71438" bIns="36513" anchor="ctr" anchorCtr="0">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2</a:t>
              </a:r>
            </a:p>
          </p:txBody>
        </p:sp>
        <p:sp>
          <p:nvSpPr>
            <p:cNvPr id="38" name="Rectangle 30"/>
            <p:cNvSpPr/>
            <p:nvPr>
              <p:custDataLst>
                <p:tags r:id="rId36"/>
              </p:custDataLst>
            </p:nvPr>
          </p:nvSpPr>
          <p:spPr>
            <a:xfrm>
              <a:off x="4872" y="7964"/>
              <a:ext cx="706" cy="607"/>
            </a:xfrm>
            <a:prstGeom prst="rect">
              <a:avLst/>
            </a:prstGeom>
            <a:noFill/>
            <a:ln w="9525">
              <a:noFill/>
            </a:ln>
          </p:spPr>
          <p:txBody>
            <a:bodyPr wrap="none" lIns="71438" tIns="36513" rIns="71438" bIns="36513" anchor="ctr" anchorCtr="0">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4</a:t>
              </a:r>
            </a:p>
          </p:txBody>
        </p:sp>
        <p:sp>
          <p:nvSpPr>
            <p:cNvPr id="39" name="Rectangle 31"/>
            <p:cNvSpPr/>
            <p:nvPr>
              <p:custDataLst>
                <p:tags r:id="rId37"/>
              </p:custDataLst>
            </p:nvPr>
          </p:nvSpPr>
          <p:spPr>
            <a:xfrm>
              <a:off x="4872" y="7390"/>
              <a:ext cx="706" cy="583"/>
            </a:xfrm>
            <a:prstGeom prst="rect">
              <a:avLst/>
            </a:prstGeom>
            <a:noFill/>
            <a:ln w="9525">
              <a:noFill/>
            </a:ln>
          </p:spPr>
          <p:txBody>
            <a:bodyPr wrap="none" lIns="71438" tIns="36513" rIns="71438" bIns="36513" anchor="ctr" anchorCtr="0">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6</a:t>
              </a:r>
            </a:p>
          </p:txBody>
        </p:sp>
        <p:sp>
          <p:nvSpPr>
            <p:cNvPr id="40" name="Rectangle 32"/>
            <p:cNvSpPr/>
            <p:nvPr>
              <p:custDataLst>
                <p:tags r:id="rId38"/>
              </p:custDataLst>
            </p:nvPr>
          </p:nvSpPr>
          <p:spPr>
            <a:xfrm>
              <a:off x="4872" y="6792"/>
              <a:ext cx="706" cy="583"/>
            </a:xfrm>
            <a:prstGeom prst="rect">
              <a:avLst/>
            </a:prstGeom>
            <a:noFill/>
            <a:ln w="9525">
              <a:noFill/>
            </a:ln>
          </p:spPr>
          <p:txBody>
            <a:bodyPr wrap="none" lIns="71438" tIns="36513" rIns="71438" bIns="36513" anchor="ctr" anchorCtr="0">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8</a:t>
              </a:r>
            </a:p>
          </p:txBody>
        </p:sp>
        <p:sp>
          <p:nvSpPr>
            <p:cNvPr id="41" name="Rectangle 33"/>
            <p:cNvSpPr/>
            <p:nvPr>
              <p:custDataLst>
                <p:tags r:id="rId39"/>
              </p:custDataLst>
            </p:nvPr>
          </p:nvSpPr>
          <p:spPr>
            <a:xfrm>
              <a:off x="4872" y="9008"/>
              <a:ext cx="706" cy="560"/>
            </a:xfrm>
            <a:prstGeom prst="rect">
              <a:avLst/>
            </a:prstGeom>
            <a:noFill/>
            <a:ln w="9525">
              <a:noFill/>
            </a:ln>
          </p:spPr>
          <p:txBody>
            <a:bodyPr wrap="none" lIns="71438" tIns="36513" rIns="71438" bIns="36513" anchor="ctr" anchorCtr="0">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a:t>
              </a:r>
            </a:p>
          </p:txBody>
        </p:sp>
        <p:sp>
          <p:nvSpPr>
            <p:cNvPr id="42" name="Rectangle 34"/>
            <p:cNvSpPr/>
            <p:nvPr>
              <p:custDataLst>
                <p:tags r:id="rId40"/>
              </p:custDataLst>
            </p:nvPr>
          </p:nvSpPr>
          <p:spPr>
            <a:xfrm>
              <a:off x="5667" y="9167"/>
              <a:ext cx="706" cy="583"/>
            </a:xfrm>
            <a:prstGeom prst="rect">
              <a:avLst/>
            </a:prstGeom>
            <a:noFill/>
            <a:ln w="9525">
              <a:noFill/>
            </a:ln>
          </p:spPr>
          <p:txBody>
            <a:bodyPr wrap="none" lIns="71438" tIns="36513" rIns="71438" bIns="36513" anchor="ctr" anchorCtr="0">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a:t>
              </a:r>
            </a:p>
          </p:txBody>
        </p:sp>
        <p:sp>
          <p:nvSpPr>
            <p:cNvPr id="43" name="Rectangle 35"/>
            <p:cNvSpPr/>
            <p:nvPr>
              <p:custDataLst>
                <p:tags r:id="rId41"/>
              </p:custDataLst>
            </p:nvPr>
          </p:nvSpPr>
          <p:spPr>
            <a:xfrm>
              <a:off x="6197" y="9167"/>
              <a:ext cx="706" cy="583"/>
            </a:xfrm>
            <a:prstGeom prst="rect">
              <a:avLst/>
            </a:prstGeom>
            <a:noFill/>
            <a:ln w="9525">
              <a:noFill/>
            </a:ln>
          </p:spPr>
          <p:txBody>
            <a:bodyPr wrap="none" lIns="71438" tIns="36513" rIns="71438" bIns="36513" anchor="ctr" anchorCtr="0">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2</a:t>
              </a:r>
            </a:p>
          </p:txBody>
        </p:sp>
        <p:sp>
          <p:nvSpPr>
            <p:cNvPr id="44" name="Rectangle 36"/>
            <p:cNvSpPr/>
            <p:nvPr>
              <p:custDataLst>
                <p:tags r:id="rId42"/>
              </p:custDataLst>
            </p:nvPr>
          </p:nvSpPr>
          <p:spPr>
            <a:xfrm>
              <a:off x="6801" y="9167"/>
              <a:ext cx="706" cy="583"/>
            </a:xfrm>
            <a:prstGeom prst="rect">
              <a:avLst/>
            </a:prstGeom>
            <a:noFill/>
            <a:ln w="9525">
              <a:noFill/>
            </a:ln>
          </p:spPr>
          <p:txBody>
            <a:bodyPr wrap="none" lIns="71438" tIns="36513" rIns="71438" bIns="36513" anchor="ctr" anchorCtr="0">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4</a:t>
              </a:r>
            </a:p>
          </p:txBody>
        </p:sp>
        <p:sp>
          <p:nvSpPr>
            <p:cNvPr id="45" name="Rectangle 37"/>
            <p:cNvSpPr/>
            <p:nvPr>
              <p:custDataLst>
                <p:tags r:id="rId43"/>
              </p:custDataLst>
            </p:nvPr>
          </p:nvSpPr>
          <p:spPr>
            <a:xfrm>
              <a:off x="7369" y="9167"/>
              <a:ext cx="706" cy="583"/>
            </a:xfrm>
            <a:prstGeom prst="rect">
              <a:avLst/>
            </a:prstGeom>
            <a:noFill/>
            <a:ln w="9525">
              <a:noFill/>
            </a:ln>
          </p:spPr>
          <p:txBody>
            <a:bodyPr wrap="none" lIns="71438" tIns="36513" rIns="71438" bIns="36513" anchor="ctr" anchorCtr="0">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8</a:t>
              </a:r>
            </a:p>
          </p:txBody>
        </p:sp>
        <p:sp>
          <p:nvSpPr>
            <p:cNvPr id="46" name="Rectangle 38"/>
            <p:cNvSpPr/>
            <p:nvPr>
              <p:custDataLst>
                <p:tags r:id="rId44"/>
              </p:custDataLst>
            </p:nvPr>
          </p:nvSpPr>
          <p:spPr>
            <a:xfrm>
              <a:off x="7973" y="9167"/>
              <a:ext cx="706" cy="583"/>
            </a:xfrm>
            <a:prstGeom prst="rect">
              <a:avLst/>
            </a:prstGeom>
            <a:noFill/>
            <a:ln w="9525">
              <a:noFill/>
            </a:ln>
          </p:spPr>
          <p:txBody>
            <a:bodyPr wrap="none" lIns="71438" tIns="36513" rIns="71438" bIns="36513" anchor="ctr" anchorCtr="0">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16</a:t>
              </a:r>
            </a:p>
          </p:txBody>
        </p:sp>
        <p:sp>
          <p:nvSpPr>
            <p:cNvPr id="47" name="Rectangle 39"/>
            <p:cNvSpPr/>
            <p:nvPr>
              <p:custDataLst>
                <p:tags r:id="rId45"/>
              </p:custDataLst>
            </p:nvPr>
          </p:nvSpPr>
          <p:spPr>
            <a:xfrm>
              <a:off x="8615" y="9167"/>
              <a:ext cx="706" cy="583"/>
            </a:xfrm>
            <a:prstGeom prst="rect">
              <a:avLst/>
            </a:prstGeom>
            <a:noFill/>
            <a:ln w="9525">
              <a:noFill/>
            </a:ln>
          </p:spPr>
          <p:txBody>
            <a:bodyPr wrap="none" lIns="71438" tIns="36513" rIns="71438" bIns="36513" anchor="ctr" anchorCtr="0">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32</a:t>
              </a:r>
            </a:p>
          </p:txBody>
        </p:sp>
        <p:sp>
          <p:nvSpPr>
            <p:cNvPr id="48" name="Rectangle 40"/>
            <p:cNvSpPr/>
            <p:nvPr>
              <p:custDataLst>
                <p:tags r:id="rId46"/>
              </p:custDataLst>
            </p:nvPr>
          </p:nvSpPr>
          <p:spPr>
            <a:xfrm>
              <a:off x="9207" y="9167"/>
              <a:ext cx="706" cy="583"/>
            </a:xfrm>
            <a:prstGeom prst="rect">
              <a:avLst/>
            </a:prstGeom>
            <a:noFill/>
            <a:ln w="9525">
              <a:noFill/>
            </a:ln>
          </p:spPr>
          <p:txBody>
            <a:bodyPr wrap="none" lIns="71438" tIns="36513" rIns="71438" bIns="36513" anchor="ctr" anchorCtr="0">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64</a:t>
              </a:r>
            </a:p>
          </p:txBody>
        </p:sp>
        <p:sp>
          <p:nvSpPr>
            <p:cNvPr id="49" name="Rectangle 41"/>
            <p:cNvSpPr/>
            <p:nvPr>
              <p:custDataLst>
                <p:tags r:id="rId47"/>
              </p:custDataLst>
            </p:nvPr>
          </p:nvSpPr>
          <p:spPr>
            <a:xfrm>
              <a:off x="9839" y="9167"/>
              <a:ext cx="706" cy="583"/>
            </a:xfrm>
            <a:prstGeom prst="rect">
              <a:avLst/>
            </a:prstGeom>
            <a:noFill/>
            <a:ln w="9525">
              <a:noFill/>
            </a:ln>
          </p:spPr>
          <p:txBody>
            <a:bodyPr wrap="none" lIns="71438" tIns="36513" rIns="71438" bIns="36513" anchor="ctr" anchorCtr="0">
              <a:normAutofit fontScale="9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000000"/>
                  </a:solidFill>
                  <a:latin typeface="Book Antiqua" panose="02040602050305030304" pitchFamily="18" charset="0"/>
                </a:rPr>
                <a:t>128</a:t>
              </a:r>
            </a:p>
          </p:txBody>
        </p:sp>
      </p:grpSp>
      <p:grpSp>
        <p:nvGrpSpPr>
          <p:cNvPr id="31" name="组合 30"/>
          <p:cNvGrpSpPr/>
          <p:nvPr/>
        </p:nvGrpSpPr>
        <p:grpSpPr>
          <a:xfrm>
            <a:off x="1192530" y="1147445"/>
            <a:ext cx="9232900" cy="4991100"/>
            <a:chOff x="1833" y="1920"/>
            <a:chExt cx="15534" cy="8398"/>
          </a:xfrm>
        </p:grpSpPr>
        <p:sp>
          <p:nvSpPr>
            <p:cNvPr id="2" name="图文框 1"/>
            <p:cNvSpPr/>
            <p:nvPr>
              <p:custDataLst>
                <p:tags r:id="rId9"/>
              </p:custDataLst>
            </p:nvPr>
          </p:nvSpPr>
          <p:spPr>
            <a:xfrm>
              <a:off x="1833" y="2132"/>
              <a:ext cx="15534" cy="8187"/>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5" name="任意多边形: 形状 20"/>
            <p:cNvSpPr>
              <a:spLocks noChangeAspect="1"/>
            </p:cNvSpPr>
            <p:nvPr>
              <p:custDataLst>
                <p:tags r:id="rId10"/>
              </p:custDataLst>
            </p:nvPr>
          </p:nvSpPr>
          <p:spPr>
            <a:xfrm rot="10800000" flipH="1" flipV="1">
              <a:off x="2581"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6" name="任意多边形: 形状 19"/>
            <p:cNvSpPr>
              <a:spLocks noChangeAspect="1"/>
            </p:cNvSpPr>
            <p:nvPr>
              <p:custDataLst>
                <p:tags r:id="rId11"/>
              </p:custDataLst>
            </p:nvPr>
          </p:nvSpPr>
          <p:spPr>
            <a:xfrm rot="10800000" flipH="1" flipV="1">
              <a:off x="2332" y="1920"/>
              <a:ext cx="1388" cy="109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pic>
        <p:nvPicPr>
          <p:cNvPr id="7" name="图片 6" descr="微信截图_20240112211134"/>
          <p:cNvPicPr>
            <a:picLocks noChangeAspect="1"/>
          </p:cNvPicPr>
          <p:nvPr>
            <p:custDataLst>
              <p:tags r:id="rId8"/>
            </p:custDataLst>
          </p:nvPr>
        </p:nvPicPr>
        <p:blipFill>
          <a:blip r:embed="rId51"/>
          <a:stretch>
            <a:fillRect/>
          </a:stretch>
        </p:blipFill>
        <p:spPr>
          <a:xfrm>
            <a:off x="9227820" y="201295"/>
            <a:ext cx="1895475" cy="485775"/>
          </a:xfrm>
          <a:prstGeom prst="rect">
            <a:avLst/>
          </a:prstGeom>
        </p:spPr>
      </p:pic>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（3）效率（Efficiency） </a:t>
            </a:r>
          </a:p>
        </p:txBody>
      </p:sp>
      <p:sp>
        <p:nvSpPr>
          <p:cNvPr id="3" name="矩形 2"/>
          <p:cNvSpPr/>
          <p:nvPr userDrawn="1">
            <p:custDataLst>
              <p:tags r:id="rId3"/>
            </p:custDataLst>
          </p:nvPr>
        </p:nvSpPr>
        <p:spPr>
          <a:xfrm>
            <a:off x="414020" y="1151890"/>
            <a:ext cx="10655300" cy="5039360"/>
          </a:xfrm>
          <a:prstGeom prst="rect">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pic>
        <p:nvPicPr>
          <p:cNvPr id="143364" name="图片 1"/>
          <p:cNvPicPr>
            <a:picLocks noChangeAspect="1"/>
          </p:cNvPicPr>
          <p:nvPr>
            <p:custDataLst>
              <p:tags r:id="rId4"/>
            </p:custDataLst>
          </p:nvPr>
        </p:nvPicPr>
        <p:blipFill>
          <a:blip r:embed="rId13"/>
          <a:stretch>
            <a:fillRect/>
          </a:stretch>
        </p:blipFill>
        <p:spPr>
          <a:xfrm>
            <a:off x="935990" y="2159635"/>
            <a:ext cx="4841875" cy="883285"/>
          </a:xfrm>
          <a:prstGeom prst="rect">
            <a:avLst/>
          </a:prstGeom>
          <a:noFill/>
          <a:ln w="9525">
            <a:noFill/>
          </a:ln>
        </p:spPr>
      </p:pic>
      <p:pic>
        <p:nvPicPr>
          <p:cNvPr id="143365" name="图片 2"/>
          <p:cNvPicPr>
            <a:picLocks noChangeAspect="1"/>
          </p:cNvPicPr>
          <p:nvPr>
            <p:custDataLst>
              <p:tags r:id="rId5"/>
            </p:custDataLst>
          </p:nvPr>
        </p:nvPicPr>
        <p:blipFill>
          <a:blip r:embed="rId14"/>
          <a:srcRect t="31900" r="9624" b="1428"/>
          <a:stretch>
            <a:fillRect/>
          </a:stretch>
        </p:blipFill>
        <p:spPr>
          <a:xfrm>
            <a:off x="935990" y="3167380"/>
            <a:ext cx="4876165" cy="2733040"/>
          </a:xfrm>
          <a:prstGeom prst="rect">
            <a:avLst/>
          </a:prstGeom>
          <a:noFill/>
          <a:ln w="9525">
            <a:noFill/>
          </a:ln>
        </p:spPr>
      </p:pic>
      <p:grpSp>
        <p:nvGrpSpPr>
          <p:cNvPr id="143368" name="组合 5"/>
          <p:cNvGrpSpPr/>
          <p:nvPr/>
        </p:nvGrpSpPr>
        <p:grpSpPr>
          <a:xfrm>
            <a:off x="5981065" y="2591435"/>
            <a:ext cx="4594225" cy="2736850"/>
            <a:chOff x="5174673" y="2757054"/>
            <a:chExt cx="3560618" cy="2265220"/>
          </a:xfrm>
        </p:grpSpPr>
        <p:pic>
          <p:nvPicPr>
            <p:cNvPr id="143370" name="图片 6"/>
            <p:cNvPicPr>
              <a:picLocks noChangeAspect="1"/>
            </p:cNvPicPr>
            <p:nvPr>
              <p:custDataLst>
                <p:tags r:id="rId7"/>
              </p:custDataLst>
            </p:nvPr>
          </p:nvPicPr>
          <p:blipFill>
            <a:blip r:embed="rId15"/>
            <a:srcRect l="57552" t="28999" r="589" b="35963"/>
            <a:stretch>
              <a:fillRect/>
            </a:stretch>
          </p:blipFill>
          <p:spPr>
            <a:xfrm>
              <a:off x="5226628" y="2757054"/>
              <a:ext cx="3508663" cy="2195945"/>
            </a:xfrm>
            <a:prstGeom prst="rect">
              <a:avLst/>
            </a:prstGeom>
            <a:noFill/>
            <a:ln w="9525">
              <a:noFill/>
            </a:ln>
          </p:spPr>
        </p:pic>
        <p:pic>
          <p:nvPicPr>
            <p:cNvPr id="143371" name="图片 7"/>
            <p:cNvPicPr>
              <a:picLocks noChangeAspect="1"/>
            </p:cNvPicPr>
            <p:nvPr>
              <p:custDataLst>
                <p:tags r:id="rId8"/>
              </p:custDataLst>
            </p:nvPr>
          </p:nvPicPr>
          <p:blipFill>
            <a:blip r:embed="rId15"/>
            <a:srcRect l="92130" t="28447" r="1341" b="68600"/>
            <a:stretch>
              <a:fillRect/>
            </a:stretch>
          </p:blipFill>
          <p:spPr>
            <a:xfrm>
              <a:off x="5174673" y="4846602"/>
              <a:ext cx="1143000" cy="175672"/>
            </a:xfrm>
            <a:prstGeom prst="rect">
              <a:avLst/>
            </a:prstGeom>
            <a:noFill/>
            <a:ln w="9525">
              <a:noFill/>
            </a:ln>
          </p:spPr>
        </p:pic>
        <p:pic>
          <p:nvPicPr>
            <p:cNvPr id="143372" name="图片 8"/>
            <p:cNvPicPr>
              <a:picLocks noChangeAspect="1"/>
            </p:cNvPicPr>
            <p:nvPr>
              <p:custDataLst>
                <p:tags r:id="rId9"/>
              </p:custDataLst>
            </p:nvPr>
          </p:nvPicPr>
          <p:blipFill>
            <a:blip r:embed="rId15"/>
            <a:srcRect l="92130" t="28447" r="1341" b="68600"/>
            <a:stretch>
              <a:fillRect/>
            </a:stretch>
          </p:blipFill>
          <p:spPr>
            <a:xfrm>
              <a:off x="5389419" y="4313201"/>
              <a:ext cx="297873" cy="321143"/>
            </a:xfrm>
            <a:prstGeom prst="rect">
              <a:avLst/>
            </a:prstGeom>
            <a:noFill/>
            <a:ln w="9525">
              <a:noFill/>
            </a:ln>
          </p:spPr>
        </p:pic>
        <p:sp>
          <p:nvSpPr>
            <p:cNvPr id="143373" name="文本框 9"/>
            <p:cNvSpPr txBox="1"/>
            <p:nvPr>
              <p:custDataLst>
                <p:tags r:id="rId10"/>
              </p:custDataLst>
            </p:nvPr>
          </p:nvSpPr>
          <p:spPr>
            <a:xfrm>
              <a:off x="5459945" y="4258277"/>
              <a:ext cx="300082" cy="3048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latin typeface="Times New Roman" panose="02020603050405020304" pitchFamily="18" charset="0"/>
                </a:rPr>
                <a:t>1</a:t>
              </a:r>
              <a:endParaRPr lang="zh-CN" altLang="en-US" sz="1800" b="0" dirty="0">
                <a:latin typeface="Times New Roman" panose="02020603050405020304" pitchFamily="18" charset="0"/>
              </a:endParaRPr>
            </a:p>
          </p:txBody>
        </p:sp>
      </p:grpSp>
      <p:sp>
        <p:nvSpPr>
          <p:cNvPr id="2" name="文本框 1"/>
          <p:cNvSpPr txBox="1"/>
          <p:nvPr/>
        </p:nvSpPr>
        <p:spPr>
          <a:xfrm>
            <a:off x="864235" y="1438910"/>
            <a:ext cx="9946005" cy="398780"/>
          </a:xfrm>
          <a:prstGeom prst="rect">
            <a:avLst/>
          </a:prstGeom>
          <a:noFill/>
        </p:spPr>
        <p:txBody>
          <a:bodyPr wrap="square" rtlCol="0" anchor="t">
            <a:spAutoFit/>
          </a:bodyPr>
          <a:lstStyle/>
          <a:p>
            <a:r>
              <a:rPr lang="zh-CN" altLang="en-US" sz="2000" b="1" dirty="0">
                <a:solidFill>
                  <a:srgbClr val="FF0000"/>
                </a:solidFill>
                <a:latin typeface="微软雅黑" panose="020B0503020204020204" pitchFamily="34" charset="-122"/>
                <a:ea typeface="微软雅黑" panose="020B0503020204020204" pitchFamily="34" charset="-122"/>
                <a:sym typeface="+mn-ea"/>
              </a:rPr>
              <a:t>是指流水线中的设备实际使用时间占整个运行时间之比，也称流水线设备的时间利用率。</a:t>
            </a:r>
          </a:p>
        </p:txBody>
      </p:sp>
      <p:pic>
        <p:nvPicPr>
          <p:cNvPr id="42" name="图片 41" descr="微信截图_20240112211134"/>
          <p:cNvPicPr>
            <a:picLocks noChangeAspect="1"/>
          </p:cNvPicPr>
          <p:nvPr>
            <p:custDataLst>
              <p:tags r:id="rId6"/>
            </p:custDataLst>
          </p:nvPr>
        </p:nvPicPr>
        <p:blipFill>
          <a:blip r:embed="rId16"/>
          <a:stretch>
            <a:fillRect/>
          </a:stretch>
        </p:blipFill>
        <p:spPr>
          <a:xfrm>
            <a:off x="9227820" y="201295"/>
            <a:ext cx="1895475" cy="485775"/>
          </a:xfrm>
          <a:prstGeom prst="rect">
            <a:avLst/>
          </a:prstGeom>
        </p:spPr>
      </p:pic>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414020" y="1151890"/>
            <a:ext cx="10655300" cy="5039360"/>
          </a:xfrm>
          <a:prstGeom prst="rect">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15"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（3）效率（Efficiency） </a:t>
            </a:r>
          </a:p>
        </p:txBody>
      </p:sp>
      <p:sp>
        <p:nvSpPr>
          <p:cNvPr id="5" name="TextBox 30"/>
          <p:cNvSpPr txBox="1"/>
          <p:nvPr>
            <p:custDataLst>
              <p:tags r:id="rId4"/>
            </p:custDataLst>
          </p:nvPr>
        </p:nvSpPr>
        <p:spPr>
          <a:xfrm>
            <a:off x="718820" y="1367790"/>
            <a:ext cx="10686415" cy="429895"/>
          </a:xfrm>
          <a:prstGeom prst="rect">
            <a:avLst/>
          </a:prstGeom>
          <a:noFill/>
        </p:spPr>
        <p:txBody>
          <a:bodyPr wrap="square" rtlCol="0">
            <a:spAutoFit/>
          </a:bodyPr>
          <a:lstStyle/>
          <a:p>
            <a:pPr marL="0" indent="0">
              <a:lnSpc>
                <a:spcPct val="110000"/>
              </a:lnSpc>
              <a:spcBef>
                <a:spcPts val="200"/>
              </a:spcBef>
              <a:spcAft>
                <a:spcPts val="200"/>
              </a:spcAft>
              <a:buSzPct val="70000"/>
              <a:buNone/>
            </a:pPr>
            <a:r>
              <a:rPr lang="zh-CN" altLang="en-US" sz="2000" b="1" dirty="0">
                <a:solidFill>
                  <a:srgbClr val="D53E25"/>
                </a:solidFill>
                <a:latin typeface="微软雅黑" panose="020B0503020204020204" pitchFamily="34" charset="-122"/>
                <a:ea typeface="微软雅黑" panose="020B0503020204020204" pitchFamily="34" charset="-122"/>
                <a:cs typeface="微软雅黑" panose="020B0503020204020204" pitchFamily="34" charset="-122"/>
                <a:sym typeface="+mn-ea"/>
              </a:rPr>
              <a:t>是指流水线中的设备实际使用时间占整个运行时间之比，也称流水线设备的时间利用率。 </a:t>
            </a:r>
          </a:p>
        </p:txBody>
      </p:sp>
      <p:graphicFrame>
        <p:nvGraphicFramePr>
          <p:cNvPr id="145412" name="Object 4" descr="61240121053759"/>
          <p:cNvGraphicFramePr>
            <a:graphicFrameLocks noChangeAspect="1"/>
          </p:cNvGraphicFramePr>
          <p:nvPr>
            <p:custDataLst>
              <p:tags r:id="rId5"/>
            </p:custDataLst>
          </p:nvPr>
        </p:nvGraphicFramePr>
        <p:xfrm>
          <a:off x="1079500" y="1871345"/>
          <a:ext cx="4987290" cy="4126865"/>
        </p:xfrm>
        <a:graphic>
          <a:graphicData uri="http://schemas.openxmlformats.org/presentationml/2006/ole">
            <mc:AlternateContent xmlns:mc="http://schemas.openxmlformats.org/markup-compatibility/2006">
              <mc:Choice xmlns:v="urn:schemas-microsoft-com:vml" Requires="v">
                <p:oleObj r:id="rId13" imgW="3162300" imgH="2616200" progId="Equation.3">
                  <p:embed/>
                </p:oleObj>
              </mc:Choice>
              <mc:Fallback>
                <p:oleObj r:id="rId13" imgW="3162300" imgH="2616200" progId="Equation.3">
                  <p:embed/>
                  <p:pic>
                    <p:nvPicPr>
                      <p:cNvPr id="0" name="图片 3081"/>
                      <p:cNvPicPr/>
                      <p:nvPr/>
                    </p:nvPicPr>
                    <p:blipFill>
                      <a:blip r:embed="rId14"/>
                      <a:stretch>
                        <a:fillRect/>
                      </a:stretch>
                    </p:blipFill>
                    <p:spPr>
                      <a:xfrm>
                        <a:off x="1079500" y="1871345"/>
                        <a:ext cx="4987290" cy="4126865"/>
                      </a:xfrm>
                      <a:prstGeom prst="rect">
                        <a:avLst/>
                      </a:prstGeom>
                      <a:noFill/>
                      <a:ln w="38100">
                        <a:noFill/>
                        <a:miter/>
                      </a:ln>
                    </p:spPr>
                  </p:pic>
                </p:oleObj>
              </mc:Fallback>
            </mc:AlternateContent>
          </a:graphicData>
        </a:graphic>
      </p:graphicFrame>
      <p:grpSp>
        <p:nvGrpSpPr>
          <p:cNvPr id="8" name="组合 5"/>
          <p:cNvGrpSpPr/>
          <p:nvPr/>
        </p:nvGrpSpPr>
        <p:grpSpPr>
          <a:xfrm>
            <a:off x="5981065" y="2591435"/>
            <a:ext cx="4594225" cy="2736850"/>
            <a:chOff x="5174673" y="2757054"/>
            <a:chExt cx="3560618" cy="2265220"/>
          </a:xfrm>
        </p:grpSpPr>
        <p:pic>
          <p:nvPicPr>
            <p:cNvPr id="9" name="图片 6"/>
            <p:cNvPicPr>
              <a:picLocks noChangeAspect="1"/>
            </p:cNvPicPr>
            <p:nvPr>
              <p:custDataLst>
                <p:tags r:id="rId7"/>
              </p:custDataLst>
            </p:nvPr>
          </p:nvPicPr>
          <p:blipFill>
            <a:blip r:embed="rId15"/>
            <a:srcRect l="57552" t="28999" r="589" b="35963"/>
            <a:stretch>
              <a:fillRect/>
            </a:stretch>
          </p:blipFill>
          <p:spPr>
            <a:xfrm>
              <a:off x="5226628" y="2757054"/>
              <a:ext cx="3508663" cy="2195945"/>
            </a:xfrm>
            <a:prstGeom prst="rect">
              <a:avLst/>
            </a:prstGeom>
            <a:noFill/>
            <a:ln w="9525">
              <a:noFill/>
            </a:ln>
          </p:spPr>
        </p:pic>
        <p:pic>
          <p:nvPicPr>
            <p:cNvPr id="10" name="图片 7"/>
            <p:cNvPicPr>
              <a:picLocks noChangeAspect="1"/>
            </p:cNvPicPr>
            <p:nvPr>
              <p:custDataLst>
                <p:tags r:id="rId8"/>
              </p:custDataLst>
            </p:nvPr>
          </p:nvPicPr>
          <p:blipFill>
            <a:blip r:embed="rId15"/>
            <a:srcRect l="92130" t="28447" r="1341" b="68600"/>
            <a:stretch>
              <a:fillRect/>
            </a:stretch>
          </p:blipFill>
          <p:spPr>
            <a:xfrm>
              <a:off x="5174673" y="4846602"/>
              <a:ext cx="1143000" cy="175672"/>
            </a:xfrm>
            <a:prstGeom prst="rect">
              <a:avLst/>
            </a:prstGeom>
            <a:noFill/>
            <a:ln w="9525">
              <a:noFill/>
            </a:ln>
          </p:spPr>
        </p:pic>
        <p:pic>
          <p:nvPicPr>
            <p:cNvPr id="11" name="图片 8"/>
            <p:cNvPicPr>
              <a:picLocks noChangeAspect="1"/>
            </p:cNvPicPr>
            <p:nvPr>
              <p:custDataLst>
                <p:tags r:id="rId9"/>
              </p:custDataLst>
            </p:nvPr>
          </p:nvPicPr>
          <p:blipFill>
            <a:blip r:embed="rId15"/>
            <a:srcRect l="92130" t="28447" r="1341" b="68600"/>
            <a:stretch>
              <a:fillRect/>
            </a:stretch>
          </p:blipFill>
          <p:spPr>
            <a:xfrm>
              <a:off x="5389419" y="4313201"/>
              <a:ext cx="297873" cy="321143"/>
            </a:xfrm>
            <a:prstGeom prst="rect">
              <a:avLst/>
            </a:prstGeom>
            <a:noFill/>
            <a:ln w="9525">
              <a:noFill/>
            </a:ln>
          </p:spPr>
        </p:pic>
        <p:sp>
          <p:nvSpPr>
            <p:cNvPr id="12" name="文本框 9"/>
            <p:cNvSpPr txBox="1"/>
            <p:nvPr>
              <p:custDataLst>
                <p:tags r:id="rId10"/>
              </p:custDataLst>
            </p:nvPr>
          </p:nvSpPr>
          <p:spPr>
            <a:xfrm>
              <a:off x="5459945" y="4258277"/>
              <a:ext cx="300082" cy="3048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latin typeface="Times New Roman" panose="02020603050405020304" pitchFamily="18" charset="0"/>
                </a:rPr>
                <a:t>1</a:t>
              </a:r>
              <a:endParaRPr lang="zh-CN" altLang="en-US" sz="1800" b="0" dirty="0">
                <a:latin typeface="Times New Roman" panose="02020603050405020304" pitchFamily="18" charset="0"/>
              </a:endParaRPr>
            </a:p>
          </p:txBody>
        </p:sp>
      </p:grpSp>
      <p:pic>
        <p:nvPicPr>
          <p:cNvPr id="42" name="图片 41" descr="微信截图_20240112211134"/>
          <p:cNvPicPr>
            <a:picLocks noChangeAspect="1"/>
          </p:cNvPicPr>
          <p:nvPr>
            <p:custDataLst>
              <p:tags r:id="rId6"/>
            </p:custDataLst>
          </p:nvPr>
        </p:nvPicPr>
        <p:blipFill>
          <a:blip r:embed="rId16"/>
          <a:stretch>
            <a:fillRect/>
          </a:stretch>
        </p:blipFill>
        <p:spPr>
          <a:xfrm>
            <a:off x="9227820" y="201295"/>
            <a:ext cx="1895475" cy="485775"/>
          </a:xfrm>
          <a:prstGeom prst="rect">
            <a:avLst/>
          </a:prstGeom>
        </p:spPr>
      </p:pic>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userDrawn="1">
            <p:custDataLst>
              <p:tags r:id="rId2"/>
            </p:custDataLst>
          </p:nvPr>
        </p:nvSpPr>
        <p:spPr>
          <a:xfrm>
            <a:off x="414020" y="1151890"/>
            <a:ext cx="10655300" cy="5039360"/>
          </a:xfrm>
          <a:prstGeom prst="rect">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9"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（3）效率（Efficiency） </a:t>
            </a:r>
          </a:p>
        </p:txBody>
      </p:sp>
      <p:sp>
        <p:nvSpPr>
          <p:cNvPr id="2" name="TextBox 30"/>
          <p:cNvSpPr txBox="1"/>
          <p:nvPr>
            <p:custDataLst>
              <p:tags r:id="rId4"/>
            </p:custDataLst>
          </p:nvPr>
        </p:nvSpPr>
        <p:spPr>
          <a:xfrm>
            <a:off x="780449" y="1151890"/>
            <a:ext cx="9958594" cy="935560"/>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graphicFrame>
        <p:nvGraphicFramePr>
          <p:cNvPr id="4" name="Object 3" descr="71240121053759"/>
          <p:cNvGraphicFramePr>
            <a:graphicFrameLocks noChangeAspect="1"/>
          </p:cNvGraphicFramePr>
          <p:nvPr>
            <p:custDataLst>
              <p:tags r:id="rId5"/>
            </p:custDataLst>
          </p:nvPr>
        </p:nvGraphicFramePr>
        <p:xfrm>
          <a:off x="2952115" y="1295400"/>
          <a:ext cx="5974080" cy="4740275"/>
        </p:xfrm>
        <a:graphic>
          <a:graphicData uri="http://schemas.openxmlformats.org/presentationml/2006/ole">
            <mc:AlternateContent xmlns:mc="http://schemas.openxmlformats.org/markup-compatibility/2006">
              <mc:Choice xmlns:v="urn:schemas-microsoft-com:vml" Requires="v">
                <p:oleObj r:id="rId9" imgW="3810000" imgH="3022600" progId="Equation.3">
                  <p:embed/>
                </p:oleObj>
              </mc:Choice>
              <mc:Fallback>
                <p:oleObj r:id="rId9" imgW="3810000" imgH="3022600" progId="Equation.3">
                  <p:embed/>
                  <p:pic>
                    <p:nvPicPr>
                      <p:cNvPr id="0" name="图片 3080"/>
                      <p:cNvPicPr/>
                      <p:nvPr/>
                    </p:nvPicPr>
                    <p:blipFill>
                      <a:blip r:embed="rId10"/>
                      <a:stretch>
                        <a:fillRect/>
                      </a:stretch>
                    </p:blipFill>
                    <p:spPr>
                      <a:xfrm>
                        <a:off x="2952115" y="1295400"/>
                        <a:ext cx="5974080" cy="4740275"/>
                      </a:xfrm>
                      <a:prstGeom prst="rect">
                        <a:avLst/>
                      </a:prstGeom>
                      <a:noFill/>
                      <a:ln w="38100">
                        <a:noFill/>
                        <a:miter/>
                      </a:ln>
                    </p:spPr>
                  </p:pic>
                </p:oleObj>
              </mc:Fallback>
            </mc:AlternateContent>
          </a:graphicData>
        </a:graphic>
      </p:graphicFrame>
      <p:pic>
        <p:nvPicPr>
          <p:cNvPr id="42" name="图片 41" descr="微信截图_20240112211134"/>
          <p:cNvPicPr>
            <a:picLocks noChangeAspect="1"/>
          </p:cNvPicPr>
          <p:nvPr>
            <p:custDataLst>
              <p:tags r:id="rId6"/>
            </p:custDataLst>
          </p:nvPr>
        </p:nvPicPr>
        <p:blipFill>
          <a:blip r:embed="rId11"/>
          <a:stretch>
            <a:fillRect/>
          </a:stretch>
        </p:blipFill>
        <p:spPr>
          <a:xfrm>
            <a:off x="9227820" y="201295"/>
            <a:ext cx="1895475" cy="485775"/>
          </a:xfrm>
          <a:prstGeom prst="rect">
            <a:avLst/>
          </a:prstGeom>
        </p:spPr>
      </p:pic>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举例:（静态多功能流水线） </a:t>
            </a:r>
          </a:p>
        </p:txBody>
      </p:sp>
      <p:grpSp>
        <p:nvGrpSpPr>
          <p:cNvPr id="3" name="组合 2"/>
          <p:cNvGrpSpPr/>
          <p:nvPr/>
        </p:nvGrpSpPr>
        <p:grpSpPr>
          <a:xfrm>
            <a:off x="1511935" y="1007745"/>
            <a:ext cx="8938895" cy="5333365"/>
            <a:chOff x="2561" y="1920"/>
            <a:chExt cx="14077" cy="8399"/>
          </a:xfrm>
        </p:grpSpPr>
        <p:sp>
          <p:nvSpPr>
            <p:cNvPr id="2" name="矩形 1"/>
            <p:cNvSpPr/>
            <p:nvPr>
              <p:custDataLst>
                <p:tags r:id="rId22"/>
              </p:custDataLst>
            </p:nvPr>
          </p:nvSpPr>
          <p:spPr>
            <a:xfrm>
              <a:off x="2561" y="2356"/>
              <a:ext cx="14041" cy="7526"/>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5" name="直接连接符 4"/>
            <p:cNvCxnSpPr/>
            <p:nvPr>
              <p:custDataLst>
                <p:tags r:id="rId23"/>
              </p:custDataLst>
            </p:nvPr>
          </p:nvCxnSpPr>
          <p:spPr>
            <a:xfrm>
              <a:off x="2791" y="1920"/>
              <a:ext cx="628" cy="628"/>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24"/>
              </p:custDataLst>
            </p:nvPr>
          </p:nvCxnSpPr>
          <p:spPr>
            <a:xfrm>
              <a:off x="2561" y="2028"/>
              <a:ext cx="628" cy="628"/>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25"/>
              </p:custDataLst>
            </p:nvPr>
          </p:nvCxnSpPr>
          <p:spPr>
            <a:xfrm>
              <a:off x="16010" y="9583"/>
              <a:ext cx="628" cy="628"/>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26"/>
              </p:custDataLst>
            </p:nvPr>
          </p:nvCxnSpPr>
          <p:spPr>
            <a:xfrm>
              <a:off x="15780" y="9691"/>
              <a:ext cx="628" cy="628"/>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910715" y="1584325"/>
            <a:ext cx="7972425" cy="2168525"/>
          </a:xfrm>
          <a:prstGeom prst="rect">
            <a:avLst/>
          </a:prstGeom>
          <a:noFill/>
        </p:spPr>
        <p:txBody>
          <a:bodyPr wrap="square" rtlCol="0" anchor="t">
            <a:spAutoFit/>
          </a:bodyPr>
          <a:lstStyle/>
          <a:p>
            <a:pPr marL="0" indent="0" eaLnBrk="1" latinLnBrk="0" hangingPunct="1">
              <a:lnSpc>
                <a:spcPct val="150000"/>
              </a:lnSpc>
              <a:spcBef>
                <a:spcPts val="0"/>
              </a:spcBef>
              <a:spcAft>
                <a:spcPts val="0"/>
              </a:spcAft>
              <a:buSzPct val="70000"/>
              <a:buNone/>
            </a:pP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设有两个向量A和B，各有4个元素，要在如图所示的静态双功能流水线上，计算向量点积AB，其中1-〉2-〉3-〉5组成加法流水线，1-〉4-〉5组成乘法流水线，又设每个流水线所经过的时间均为</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，而且流水线的输出结果可以直接返回到输入或存于相应的缓冲寄存器中，其延迟时间和功能切换所需的时间都可以忽略不计。</a:t>
            </a:r>
          </a:p>
        </p:txBody>
      </p:sp>
      <p:grpSp>
        <p:nvGrpSpPr>
          <p:cNvPr id="149508" name="Group 4"/>
          <p:cNvGrpSpPr/>
          <p:nvPr/>
        </p:nvGrpSpPr>
        <p:grpSpPr>
          <a:xfrm>
            <a:off x="2015490" y="4173220"/>
            <a:ext cx="7890510" cy="1382395"/>
            <a:chOff x="144" y="2832"/>
            <a:chExt cx="5481" cy="960"/>
          </a:xfrm>
          <a:solidFill>
            <a:srgbClr val="0092CC"/>
          </a:solidFill>
        </p:grpSpPr>
        <p:sp>
          <p:nvSpPr>
            <p:cNvPr id="149509" name="Rectangle 5"/>
            <p:cNvSpPr/>
            <p:nvPr>
              <p:custDataLst>
                <p:tags r:id="rId4"/>
              </p:custDataLst>
            </p:nvPr>
          </p:nvSpPr>
          <p:spPr>
            <a:xfrm>
              <a:off x="720" y="2928"/>
              <a:ext cx="576" cy="336"/>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2400" b="0" dirty="0">
                  <a:solidFill>
                    <a:schemeClr val="bg1"/>
                  </a:solidFill>
                  <a:latin typeface="Tahoma" panose="020B0604030504040204" pitchFamily="34" charset="0"/>
                  <a:ea typeface="宋体" panose="02010600030101010101" pitchFamily="2" charset="-122"/>
                </a:rPr>
                <a:t>1</a:t>
              </a:r>
            </a:p>
          </p:txBody>
        </p:sp>
        <p:sp>
          <p:nvSpPr>
            <p:cNvPr id="149510" name="Rectangle 6"/>
            <p:cNvSpPr/>
            <p:nvPr>
              <p:custDataLst>
                <p:tags r:id="rId5"/>
              </p:custDataLst>
            </p:nvPr>
          </p:nvSpPr>
          <p:spPr>
            <a:xfrm>
              <a:off x="1872" y="2928"/>
              <a:ext cx="576" cy="336"/>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2400" b="0" dirty="0">
                  <a:solidFill>
                    <a:schemeClr val="bg1"/>
                  </a:solidFill>
                  <a:latin typeface="Tahoma" panose="020B0604030504040204" pitchFamily="34" charset="0"/>
                  <a:ea typeface="宋体" panose="02010600030101010101" pitchFamily="2" charset="-122"/>
                </a:rPr>
                <a:t>2</a:t>
              </a:r>
            </a:p>
          </p:txBody>
        </p:sp>
        <p:sp>
          <p:nvSpPr>
            <p:cNvPr id="149511" name="Rectangle 7"/>
            <p:cNvSpPr/>
            <p:nvPr>
              <p:custDataLst>
                <p:tags r:id="rId6"/>
              </p:custDataLst>
            </p:nvPr>
          </p:nvSpPr>
          <p:spPr>
            <a:xfrm>
              <a:off x="3120" y="2928"/>
              <a:ext cx="576" cy="336"/>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2400" b="0" dirty="0">
                  <a:solidFill>
                    <a:schemeClr val="bg1"/>
                  </a:solidFill>
                  <a:latin typeface="Tahoma" panose="020B0604030504040204" pitchFamily="34" charset="0"/>
                  <a:ea typeface="宋体" panose="02010600030101010101" pitchFamily="2" charset="-122"/>
                </a:rPr>
                <a:t>3</a:t>
              </a:r>
            </a:p>
          </p:txBody>
        </p:sp>
        <p:sp>
          <p:nvSpPr>
            <p:cNvPr id="149512" name="Rectangle 8"/>
            <p:cNvSpPr/>
            <p:nvPr>
              <p:custDataLst>
                <p:tags r:id="rId7"/>
              </p:custDataLst>
            </p:nvPr>
          </p:nvSpPr>
          <p:spPr>
            <a:xfrm>
              <a:off x="4272" y="2928"/>
              <a:ext cx="576" cy="336"/>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2400" b="0" dirty="0">
                  <a:solidFill>
                    <a:schemeClr val="bg1"/>
                  </a:solidFill>
                  <a:latin typeface="Tahoma" panose="020B0604030504040204" pitchFamily="34" charset="0"/>
                  <a:ea typeface="宋体" panose="02010600030101010101" pitchFamily="2" charset="-122"/>
                </a:rPr>
                <a:t>5</a:t>
              </a:r>
            </a:p>
          </p:txBody>
        </p:sp>
        <p:sp>
          <p:nvSpPr>
            <p:cNvPr id="149513" name="Rectangle 9"/>
            <p:cNvSpPr/>
            <p:nvPr>
              <p:custDataLst>
                <p:tags r:id="rId8"/>
              </p:custDataLst>
            </p:nvPr>
          </p:nvSpPr>
          <p:spPr>
            <a:xfrm>
              <a:off x="2496" y="3456"/>
              <a:ext cx="576" cy="336"/>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2400" b="0" dirty="0">
                  <a:solidFill>
                    <a:schemeClr val="bg1"/>
                  </a:solidFill>
                  <a:latin typeface="Tahoma" panose="020B0604030504040204" pitchFamily="34" charset="0"/>
                  <a:ea typeface="宋体" panose="02010600030101010101" pitchFamily="2" charset="-122"/>
                </a:rPr>
                <a:t>4</a:t>
              </a:r>
            </a:p>
          </p:txBody>
        </p:sp>
        <p:sp>
          <p:nvSpPr>
            <p:cNvPr id="149514" name="Line 10"/>
            <p:cNvSpPr/>
            <p:nvPr>
              <p:custDataLst>
                <p:tags r:id="rId9"/>
              </p:custDataLst>
            </p:nvPr>
          </p:nvSpPr>
          <p:spPr>
            <a:xfrm>
              <a:off x="384" y="3024"/>
              <a:ext cx="336" cy="0"/>
            </a:xfrm>
            <a:prstGeom prst="line">
              <a:avLst/>
            </a:prstGeom>
            <a:grpFill/>
            <a:ln w="28575" cap="flat" cmpd="sng">
              <a:solidFill>
                <a:schemeClr val="tx1"/>
              </a:solidFill>
              <a:prstDash val="solid"/>
              <a:headEnd type="none" w="med" len="med"/>
              <a:tailEnd type="triangle" w="med" len="med"/>
            </a:ln>
          </p:spPr>
        </p:sp>
        <p:sp>
          <p:nvSpPr>
            <p:cNvPr id="149515" name="Line 11"/>
            <p:cNvSpPr/>
            <p:nvPr>
              <p:custDataLst>
                <p:tags r:id="rId10"/>
              </p:custDataLst>
            </p:nvPr>
          </p:nvSpPr>
          <p:spPr>
            <a:xfrm>
              <a:off x="384" y="3168"/>
              <a:ext cx="336" cy="0"/>
            </a:xfrm>
            <a:prstGeom prst="line">
              <a:avLst/>
            </a:prstGeom>
            <a:grpFill/>
            <a:ln w="28575" cap="flat" cmpd="sng">
              <a:solidFill>
                <a:schemeClr val="tx1"/>
              </a:solidFill>
              <a:prstDash val="solid"/>
              <a:headEnd type="none" w="med" len="med"/>
              <a:tailEnd type="triangle" w="med" len="med"/>
            </a:ln>
          </p:spPr>
        </p:sp>
        <p:sp>
          <p:nvSpPr>
            <p:cNvPr id="149516" name="Line 12"/>
            <p:cNvSpPr/>
            <p:nvPr>
              <p:custDataLst>
                <p:tags r:id="rId11"/>
              </p:custDataLst>
            </p:nvPr>
          </p:nvSpPr>
          <p:spPr>
            <a:xfrm>
              <a:off x="1296" y="3120"/>
              <a:ext cx="576" cy="0"/>
            </a:xfrm>
            <a:prstGeom prst="line">
              <a:avLst/>
            </a:prstGeom>
            <a:grpFill/>
            <a:ln w="28575" cap="flat" cmpd="sng">
              <a:solidFill>
                <a:schemeClr val="tx1"/>
              </a:solidFill>
              <a:prstDash val="solid"/>
              <a:headEnd type="none" w="med" len="med"/>
              <a:tailEnd type="triangle" w="med" len="med"/>
            </a:ln>
          </p:spPr>
        </p:sp>
        <p:sp>
          <p:nvSpPr>
            <p:cNvPr id="149517" name="Line 13"/>
            <p:cNvSpPr/>
            <p:nvPr>
              <p:custDataLst>
                <p:tags r:id="rId12"/>
              </p:custDataLst>
            </p:nvPr>
          </p:nvSpPr>
          <p:spPr>
            <a:xfrm>
              <a:off x="2448" y="3120"/>
              <a:ext cx="672" cy="0"/>
            </a:xfrm>
            <a:prstGeom prst="line">
              <a:avLst/>
            </a:prstGeom>
            <a:grpFill/>
            <a:ln w="28575" cap="flat" cmpd="sng">
              <a:solidFill>
                <a:schemeClr val="tx1"/>
              </a:solidFill>
              <a:prstDash val="solid"/>
              <a:headEnd type="none" w="med" len="med"/>
              <a:tailEnd type="triangle" w="med" len="med"/>
            </a:ln>
          </p:spPr>
        </p:sp>
        <p:sp>
          <p:nvSpPr>
            <p:cNvPr id="149518" name="Line 14"/>
            <p:cNvSpPr/>
            <p:nvPr>
              <p:custDataLst>
                <p:tags r:id="rId13"/>
              </p:custDataLst>
            </p:nvPr>
          </p:nvSpPr>
          <p:spPr>
            <a:xfrm>
              <a:off x="3696" y="3120"/>
              <a:ext cx="576" cy="0"/>
            </a:xfrm>
            <a:prstGeom prst="line">
              <a:avLst/>
            </a:prstGeom>
            <a:grpFill/>
            <a:ln w="28575" cap="flat" cmpd="sng">
              <a:solidFill>
                <a:schemeClr val="tx1"/>
              </a:solidFill>
              <a:prstDash val="solid"/>
              <a:headEnd type="none" w="med" len="med"/>
              <a:tailEnd type="triangle" w="med" len="med"/>
            </a:ln>
          </p:spPr>
        </p:sp>
        <p:sp>
          <p:nvSpPr>
            <p:cNvPr id="149519" name="Line 15"/>
            <p:cNvSpPr/>
            <p:nvPr>
              <p:custDataLst>
                <p:tags r:id="rId14"/>
              </p:custDataLst>
            </p:nvPr>
          </p:nvSpPr>
          <p:spPr>
            <a:xfrm>
              <a:off x="4848" y="3120"/>
              <a:ext cx="576" cy="0"/>
            </a:xfrm>
            <a:prstGeom prst="line">
              <a:avLst/>
            </a:prstGeom>
            <a:grpFill/>
            <a:ln w="28575" cap="flat" cmpd="sng">
              <a:solidFill>
                <a:schemeClr val="tx1"/>
              </a:solidFill>
              <a:prstDash val="solid"/>
              <a:headEnd type="none" w="med" len="med"/>
              <a:tailEnd type="triangle" w="med" len="med"/>
            </a:ln>
          </p:spPr>
        </p:sp>
        <p:sp>
          <p:nvSpPr>
            <p:cNvPr id="149520" name="Line 16"/>
            <p:cNvSpPr/>
            <p:nvPr>
              <p:custDataLst>
                <p:tags r:id="rId15"/>
              </p:custDataLst>
            </p:nvPr>
          </p:nvSpPr>
          <p:spPr>
            <a:xfrm>
              <a:off x="1584" y="3120"/>
              <a:ext cx="0" cy="528"/>
            </a:xfrm>
            <a:prstGeom prst="line">
              <a:avLst/>
            </a:prstGeom>
            <a:grpFill/>
            <a:ln w="28575" cap="flat" cmpd="sng">
              <a:solidFill>
                <a:schemeClr val="tx1"/>
              </a:solidFill>
              <a:prstDash val="solid"/>
              <a:headEnd type="none" w="med" len="med"/>
              <a:tailEnd type="none" w="med" len="med"/>
            </a:ln>
          </p:spPr>
        </p:sp>
        <p:sp>
          <p:nvSpPr>
            <p:cNvPr id="149521" name="Line 17"/>
            <p:cNvSpPr/>
            <p:nvPr>
              <p:custDataLst>
                <p:tags r:id="rId16"/>
              </p:custDataLst>
            </p:nvPr>
          </p:nvSpPr>
          <p:spPr>
            <a:xfrm>
              <a:off x="1584" y="3648"/>
              <a:ext cx="912" cy="0"/>
            </a:xfrm>
            <a:prstGeom prst="line">
              <a:avLst/>
            </a:prstGeom>
            <a:grpFill/>
            <a:ln w="28575" cap="flat" cmpd="sng">
              <a:solidFill>
                <a:schemeClr val="tx1"/>
              </a:solidFill>
              <a:prstDash val="solid"/>
              <a:headEnd type="none" w="med" len="med"/>
              <a:tailEnd type="triangle" w="med" len="med"/>
            </a:ln>
          </p:spPr>
        </p:sp>
        <p:sp>
          <p:nvSpPr>
            <p:cNvPr id="149522" name="Line 18"/>
            <p:cNvSpPr/>
            <p:nvPr>
              <p:custDataLst>
                <p:tags r:id="rId17"/>
              </p:custDataLst>
            </p:nvPr>
          </p:nvSpPr>
          <p:spPr>
            <a:xfrm>
              <a:off x="3072" y="3648"/>
              <a:ext cx="864" cy="0"/>
            </a:xfrm>
            <a:prstGeom prst="line">
              <a:avLst/>
            </a:prstGeom>
            <a:grpFill/>
            <a:ln w="28575" cap="flat" cmpd="sng">
              <a:solidFill>
                <a:schemeClr val="tx1"/>
              </a:solidFill>
              <a:prstDash val="solid"/>
              <a:headEnd type="none" w="med" len="med"/>
              <a:tailEnd type="none" w="med" len="med"/>
            </a:ln>
          </p:spPr>
        </p:sp>
        <p:sp>
          <p:nvSpPr>
            <p:cNvPr id="149523" name="Line 19"/>
            <p:cNvSpPr/>
            <p:nvPr>
              <p:custDataLst>
                <p:tags r:id="rId18"/>
              </p:custDataLst>
            </p:nvPr>
          </p:nvSpPr>
          <p:spPr>
            <a:xfrm flipV="1">
              <a:off x="3936" y="3120"/>
              <a:ext cx="0" cy="528"/>
            </a:xfrm>
            <a:prstGeom prst="line">
              <a:avLst/>
            </a:prstGeom>
            <a:grpFill/>
            <a:ln w="28575" cap="flat" cmpd="sng">
              <a:solidFill>
                <a:schemeClr val="tx1"/>
              </a:solidFill>
              <a:prstDash val="solid"/>
              <a:headEnd type="none" w="med" len="med"/>
              <a:tailEnd type="triangle" w="med" len="med"/>
            </a:ln>
          </p:spPr>
        </p:sp>
        <p:sp>
          <p:nvSpPr>
            <p:cNvPr id="149524" name="Text Box 20"/>
            <p:cNvSpPr txBox="1"/>
            <p:nvPr>
              <p:custDataLst>
                <p:tags r:id="rId19"/>
              </p:custDataLst>
            </p:nvPr>
          </p:nvSpPr>
          <p:spPr>
            <a:xfrm>
              <a:off x="144" y="2832"/>
              <a:ext cx="211" cy="320"/>
            </a:xfrm>
            <a:prstGeom prst="rect">
              <a:avLst/>
            </a:prstGeom>
            <a:noFill/>
            <a:ln w="9525">
              <a:noFill/>
            </a:ln>
            <a:extLst>
              <a:ext uri="{909E8E84-426E-40DD-AFC4-6F175D3DCCD1}">
                <a14:hiddenFill xmlns:a14="http://schemas.microsoft.com/office/drawing/2010/main">
                  <a:grpFill/>
                </a14:hiddenFill>
              </a:ext>
            </a:extLst>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x</a:t>
              </a:r>
            </a:p>
          </p:txBody>
        </p:sp>
        <p:sp>
          <p:nvSpPr>
            <p:cNvPr id="149525" name="Text Box 21"/>
            <p:cNvSpPr txBox="1"/>
            <p:nvPr>
              <p:custDataLst>
                <p:tags r:id="rId20"/>
              </p:custDataLst>
            </p:nvPr>
          </p:nvSpPr>
          <p:spPr>
            <a:xfrm>
              <a:off x="144" y="3120"/>
              <a:ext cx="212" cy="320"/>
            </a:xfrm>
            <a:prstGeom prst="rect">
              <a:avLst/>
            </a:prstGeom>
            <a:noFill/>
            <a:ln w="9525">
              <a:noFill/>
            </a:ln>
            <a:extLst>
              <a:ext uri="{909E8E84-426E-40DD-AFC4-6F175D3DCCD1}">
                <a14:hiddenFill xmlns:a14="http://schemas.microsoft.com/office/drawing/2010/main">
                  <a:grpFill/>
                </a14:hiddenFill>
              </a:ext>
            </a:extLst>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y</a:t>
              </a:r>
            </a:p>
          </p:txBody>
        </p:sp>
        <p:sp>
          <p:nvSpPr>
            <p:cNvPr id="149526" name="Text Box 22"/>
            <p:cNvSpPr txBox="1"/>
            <p:nvPr>
              <p:custDataLst>
                <p:tags r:id="rId21"/>
              </p:custDataLst>
            </p:nvPr>
          </p:nvSpPr>
          <p:spPr>
            <a:xfrm>
              <a:off x="5424" y="2880"/>
              <a:ext cx="201" cy="320"/>
            </a:xfrm>
            <a:prstGeom prst="rect">
              <a:avLst/>
            </a:prstGeom>
            <a:noFill/>
            <a:ln w="9525">
              <a:noFill/>
            </a:ln>
            <a:extLst>
              <a:ext uri="{909E8E84-426E-40DD-AFC4-6F175D3DCCD1}">
                <a14:hiddenFill xmlns:a14="http://schemas.microsoft.com/office/drawing/2010/main">
                  <a:grpFill/>
                </a14:hiddenFill>
              </a:ext>
            </a:extLst>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z</a:t>
              </a:r>
            </a:p>
          </p:txBody>
        </p:sp>
      </p:grpSp>
      <p:pic>
        <p:nvPicPr>
          <p:cNvPr id="42" name="图片 41" descr="微信截图_20240112211134"/>
          <p:cNvPicPr>
            <a:picLocks noChangeAspect="1"/>
          </p:cNvPicPr>
          <p:nvPr>
            <p:custDataLst>
              <p:tags r:id="rId3"/>
            </p:custDataLst>
          </p:nvPr>
        </p:nvPicPr>
        <p:blipFill>
          <a:blip r:embed="rId29"/>
          <a:stretch>
            <a:fillRect/>
          </a:stretch>
        </p:blipFill>
        <p:spPr>
          <a:xfrm>
            <a:off x="9227820" y="201295"/>
            <a:ext cx="1895475" cy="485775"/>
          </a:xfrm>
          <a:prstGeom prst="rect">
            <a:avLst/>
          </a:prstGeom>
        </p:spPr>
      </p:pic>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静态多功能流水线</a:t>
            </a:r>
          </a:p>
        </p:txBody>
      </p:sp>
      <p:sp>
        <p:nvSpPr>
          <p:cNvPr id="2" name="Rectangle 5"/>
          <p:cNvSpPr/>
          <p:nvPr>
            <p:custDataLst>
              <p:tags r:id="rId3"/>
            </p:custDataLst>
          </p:nvPr>
        </p:nvSpPr>
        <p:spPr>
          <a:xfrm>
            <a:off x="2763478" y="1245190"/>
            <a:ext cx="797083" cy="325399"/>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1800" dirty="0">
                <a:solidFill>
                  <a:srgbClr val="FFFFFF"/>
                </a:solidFill>
                <a:latin typeface="微软雅黑" panose="020B0503020204020204" pitchFamily="34" charset="-122"/>
                <a:ea typeface="微软雅黑" panose="020B0503020204020204" pitchFamily="34" charset="-122"/>
              </a:rPr>
              <a:t>1</a:t>
            </a:r>
          </a:p>
        </p:txBody>
      </p:sp>
      <p:sp>
        <p:nvSpPr>
          <p:cNvPr id="12" name="Rectangle 6"/>
          <p:cNvSpPr/>
          <p:nvPr>
            <p:custDataLst>
              <p:tags r:id="rId4"/>
            </p:custDataLst>
          </p:nvPr>
        </p:nvSpPr>
        <p:spPr>
          <a:xfrm>
            <a:off x="4358220" y="1245190"/>
            <a:ext cx="797083" cy="325399"/>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1800" dirty="0">
                <a:solidFill>
                  <a:srgbClr val="FFFFFF"/>
                </a:solidFill>
                <a:latin typeface="微软雅黑" panose="020B0503020204020204" pitchFamily="34" charset="-122"/>
                <a:ea typeface="微软雅黑" panose="020B0503020204020204" pitchFamily="34" charset="-122"/>
              </a:rPr>
              <a:t>2</a:t>
            </a:r>
          </a:p>
        </p:txBody>
      </p:sp>
      <p:sp>
        <p:nvSpPr>
          <p:cNvPr id="13" name="Rectangle 7"/>
          <p:cNvSpPr/>
          <p:nvPr>
            <p:custDataLst>
              <p:tags r:id="rId5"/>
            </p:custDataLst>
          </p:nvPr>
        </p:nvSpPr>
        <p:spPr>
          <a:xfrm>
            <a:off x="6085425" y="1245190"/>
            <a:ext cx="797083" cy="325399"/>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1800" dirty="0">
                <a:solidFill>
                  <a:srgbClr val="FFFFFF"/>
                </a:solidFill>
                <a:latin typeface="微软雅黑" panose="020B0503020204020204" pitchFamily="34" charset="-122"/>
                <a:ea typeface="微软雅黑" panose="020B0503020204020204" pitchFamily="34" charset="-122"/>
              </a:rPr>
              <a:t>3</a:t>
            </a:r>
          </a:p>
        </p:txBody>
      </p:sp>
      <p:sp>
        <p:nvSpPr>
          <p:cNvPr id="14" name="Rectangle 8"/>
          <p:cNvSpPr/>
          <p:nvPr>
            <p:custDataLst>
              <p:tags r:id="rId6"/>
            </p:custDataLst>
          </p:nvPr>
        </p:nvSpPr>
        <p:spPr>
          <a:xfrm>
            <a:off x="7680166" y="1245190"/>
            <a:ext cx="797083" cy="325399"/>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1800" dirty="0">
                <a:solidFill>
                  <a:srgbClr val="FFFFFF"/>
                </a:solidFill>
                <a:latin typeface="微软雅黑" panose="020B0503020204020204" pitchFamily="34" charset="-122"/>
                <a:ea typeface="微软雅黑" panose="020B0503020204020204" pitchFamily="34" charset="-122"/>
              </a:rPr>
              <a:t>5</a:t>
            </a:r>
          </a:p>
        </p:txBody>
      </p:sp>
      <p:sp>
        <p:nvSpPr>
          <p:cNvPr id="15" name="Rectangle 9"/>
          <p:cNvSpPr/>
          <p:nvPr>
            <p:custDataLst>
              <p:tags r:id="rId7"/>
            </p:custDataLst>
          </p:nvPr>
        </p:nvSpPr>
        <p:spPr>
          <a:xfrm>
            <a:off x="5222110" y="1756613"/>
            <a:ext cx="797083" cy="325399"/>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1800" dirty="0">
                <a:solidFill>
                  <a:srgbClr val="FFFFFF"/>
                </a:solidFill>
                <a:latin typeface="微软雅黑" panose="020B0503020204020204" pitchFamily="34" charset="-122"/>
                <a:ea typeface="微软雅黑" panose="020B0503020204020204" pitchFamily="34" charset="-122"/>
              </a:rPr>
              <a:t>4</a:t>
            </a:r>
          </a:p>
        </p:txBody>
      </p:sp>
      <p:sp>
        <p:nvSpPr>
          <p:cNvPr id="16" name="Line 10"/>
          <p:cNvSpPr/>
          <p:nvPr>
            <p:custDataLst>
              <p:tags r:id="rId8"/>
            </p:custDataLst>
          </p:nvPr>
        </p:nvSpPr>
        <p:spPr>
          <a:xfrm>
            <a:off x="2298706" y="1337914"/>
            <a:ext cx="465349" cy="0"/>
          </a:xfrm>
          <a:prstGeom prst="line">
            <a:avLst/>
          </a:prstGeom>
          <a:solidFill>
            <a:srgbClr val="0092CC"/>
          </a:solidFill>
          <a:ln w="28575" cap="flat" cmpd="sng">
            <a:solidFill>
              <a:schemeClr val="tx1"/>
            </a:solidFill>
            <a:prstDash val="solid"/>
            <a:headEnd type="none" w="med" len="med"/>
            <a:tailEnd type="triangle" w="med" len="med"/>
          </a:ln>
        </p:spPr>
      </p:sp>
      <p:sp>
        <p:nvSpPr>
          <p:cNvPr id="17" name="Line 11"/>
          <p:cNvSpPr/>
          <p:nvPr>
            <p:custDataLst>
              <p:tags r:id="rId9"/>
            </p:custDataLst>
          </p:nvPr>
        </p:nvSpPr>
        <p:spPr>
          <a:xfrm>
            <a:off x="2298706" y="1477289"/>
            <a:ext cx="465349" cy="0"/>
          </a:xfrm>
          <a:prstGeom prst="line">
            <a:avLst/>
          </a:prstGeom>
          <a:solidFill>
            <a:srgbClr val="0092CC"/>
          </a:solidFill>
          <a:ln w="28575" cap="flat" cmpd="sng">
            <a:solidFill>
              <a:schemeClr val="tx1"/>
            </a:solidFill>
            <a:prstDash val="solid"/>
            <a:headEnd type="none" w="med" len="med"/>
            <a:tailEnd type="triangle" w="med" len="med"/>
          </a:ln>
        </p:spPr>
      </p:sp>
      <p:sp>
        <p:nvSpPr>
          <p:cNvPr id="18" name="Line 12"/>
          <p:cNvSpPr/>
          <p:nvPr>
            <p:custDataLst>
              <p:tags r:id="rId10"/>
            </p:custDataLst>
          </p:nvPr>
        </p:nvSpPr>
        <p:spPr>
          <a:xfrm>
            <a:off x="3561137" y="1431215"/>
            <a:ext cx="797083" cy="0"/>
          </a:xfrm>
          <a:prstGeom prst="line">
            <a:avLst/>
          </a:prstGeom>
          <a:solidFill>
            <a:srgbClr val="0092CC"/>
          </a:solidFill>
          <a:ln w="28575" cap="flat" cmpd="sng">
            <a:solidFill>
              <a:schemeClr val="tx1"/>
            </a:solidFill>
            <a:prstDash val="solid"/>
            <a:headEnd type="none" w="med" len="med"/>
            <a:tailEnd type="triangle" w="med" len="med"/>
          </a:ln>
        </p:spPr>
      </p:sp>
      <p:sp>
        <p:nvSpPr>
          <p:cNvPr id="19" name="Line 13"/>
          <p:cNvSpPr/>
          <p:nvPr>
            <p:custDataLst>
              <p:tags r:id="rId11"/>
            </p:custDataLst>
          </p:nvPr>
        </p:nvSpPr>
        <p:spPr>
          <a:xfrm>
            <a:off x="5155303" y="1431215"/>
            <a:ext cx="930122" cy="0"/>
          </a:xfrm>
          <a:prstGeom prst="line">
            <a:avLst/>
          </a:prstGeom>
          <a:solidFill>
            <a:srgbClr val="0092CC"/>
          </a:solidFill>
          <a:ln w="28575" cap="flat" cmpd="sng">
            <a:solidFill>
              <a:schemeClr val="tx1"/>
            </a:solidFill>
            <a:prstDash val="solid"/>
            <a:headEnd type="none" w="med" len="med"/>
            <a:tailEnd type="triangle" w="med" len="med"/>
          </a:ln>
        </p:spPr>
      </p:sp>
      <p:sp>
        <p:nvSpPr>
          <p:cNvPr id="20" name="Line 14"/>
          <p:cNvSpPr/>
          <p:nvPr>
            <p:custDataLst>
              <p:tags r:id="rId12"/>
            </p:custDataLst>
          </p:nvPr>
        </p:nvSpPr>
        <p:spPr>
          <a:xfrm>
            <a:off x="6883083" y="1431215"/>
            <a:ext cx="797083" cy="0"/>
          </a:xfrm>
          <a:prstGeom prst="line">
            <a:avLst/>
          </a:prstGeom>
          <a:solidFill>
            <a:srgbClr val="0092CC"/>
          </a:solidFill>
          <a:ln w="28575" cap="flat" cmpd="sng">
            <a:solidFill>
              <a:schemeClr val="tx1"/>
            </a:solidFill>
            <a:prstDash val="solid"/>
            <a:headEnd type="none" w="med" len="med"/>
            <a:tailEnd type="triangle" w="med" len="med"/>
          </a:ln>
        </p:spPr>
      </p:sp>
      <p:sp>
        <p:nvSpPr>
          <p:cNvPr id="21" name="Line 15"/>
          <p:cNvSpPr/>
          <p:nvPr>
            <p:custDataLst>
              <p:tags r:id="rId13"/>
            </p:custDataLst>
          </p:nvPr>
        </p:nvSpPr>
        <p:spPr>
          <a:xfrm>
            <a:off x="8477825" y="1431215"/>
            <a:ext cx="797083" cy="0"/>
          </a:xfrm>
          <a:prstGeom prst="line">
            <a:avLst/>
          </a:prstGeom>
          <a:solidFill>
            <a:srgbClr val="0092CC"/>
          </a:solidFill>
          <a:ln w="28575" cap="flat" cmpd="sng">
            <a:solidFill>
              <a:schemeClr val="tx1"/>
            </a:solidFill>
            <a:prstDash val="solid"/>
            <a:headEnd type="none" w="med" len="med"/>
            <a:tailEnd type="triangle" w="med" len="med"/>
          </a:ln>
        </p:spPr>
      </p:sp>
      <p:sp>
        <p:nvSpPr>
          <p:cNvPr id="22" name="Line 16"/>
          <p:cNvSpPr/>
          <p:nvPr>
            <p:custDataLst>
              <p:tags r:id="rId14"/>
            </p:custDataLst>
          </p:nvPr>
        </p:nvSpPr>
        <p:spPr>
          <a:xfrm>
            <a:off x="3959679" y="1431215"/>
            <a:ext cx="0" cy="511423"/>
          </a:xfrm>
          <a:prstGeom prst="line">
            <a:avLst/>
          </a:prstGeom>
          <a:solidFill>
            <a:srgbClr val="0092CC"/>
          </a:solidFill>
          <a:ln w="28575" cap="flat" cmpd="sng">
            <a:solidFill>
              <a:schemeClr val="tx1"/>
            </a:solidFill>
            <a:prstDash val="solid"/>
            <a:headEnd type="none" w="med" len="med"/>
            <a:tailEnd type="none" w="med" len="med"/>
          </a:ln>
        </p:spPr>
      </p:sp>
      <p:sp>
        <p:nvSpPr>
          <p:cNvPr id="31" name="Line 17"/>
          <p:cNvSpPr/>
          <p:nvPr>
            <p:custDataLst>
              <p:tags r:id="rId15"/>
            </p:custDataLst>
          </p:nvPr>
        </p:nvSpPr>
        <p:spPr>
          <a:xfrm>
            <a:off x="3959679" y="1942638"/>
            <a:ext cx="1262432" cy="0"/>
          </a:xfrm>
          <a:prstGeom prst="line">
            <a:avLst/>
          </a:prstGeom>
          <a:solidFill>
            <a:srgbClr val="0092CC"/>
          </a:solidFill>
          <a:ln w="28575" cap="flat" cmpd="sng">
            <a:solidFill>
              <a:schemeClr val="tx1"/>
            </a:solidFill>
            <a:prstDash val="solid"/>
            <a:headEnd type="none" w="med" len="med"/>
            <a:tailEnd type="triangle" w="med" len="med"/>
          </a:ln>
        </p:spPr>
      </p:sp>
      <p:sp>
        <p:nvSpPr>
          <p:cNvPr id="136" name="Line 18"/>
          <p:cNvSpPr/>
          <p:nvPr>
            <p:custDataLst>
              <p:tags r:id="rId16"/>
            </p:custDataLst>
          </p:nvPr>
        </p:nvSpPr>
        <p:spPr>
          <a:xfrm>
            <a:off x="6019193" y="1942638"/>
            <a:ext cx="1196200" cy="0"/>
          </a:xfrm>
          <a:prstGeom prst="line">
            <a:avLst/>
          </a:prstGeom>
          <a:solidFill>
            <a:srgbClr val="0092CC"/>
          </a:solidFill>
          <a:ln w="28575" cap="flat" cmpd="sng">
            <a:solidFill>
              <a:schemeClr val="tx1"/>
            </a:solidFill>
            <a:prstDash val="solid"/>
            <a:headEnd type="none" w="med" len="med"/>
            <a:tailEnd type="none" w="med" len="med"/>
          </a:ln>
        </p:spPr>
      </p:sp>
      <p:sp>
        <p:nvSpPr>
          <p:cNvPr id="137" name="Line 19"/>
          <p:cNvSpPr/>
          <p:nvPr>
            <p:custDataLst>
              <p:tags r:id="rId17"/>
            </p:custDataLst>
          </p:nvPr>
        </p:nvSpPr>
        <p:spPr>
          <a:xfrm flipV="1">
            <a:off x="7215393" y="1431215"/>
            <a:ext cx="0" cy="511423"/>
          </a:xfrm>
          <a:prstGeom prst="line">
            <a:avLst/>
          </a:prstGeom>
          <a:solidFill>
            <a:srgbClr val="0092CC"/>
          </a:solidFill>
          <a:ln w="28575" cap="flat" cmpd="sng">
            <a:solidFill>
              <a:schemeClr val="tx1"/>
            </a:solidFill>
            <a:prstDash val="solid"/>
            <a:headEnd type="none" w="med" len="med"/>
            <a:tailEnd type="triangle" w="med" len="med"/>
          </a:ln>
        </p:spPr>
      </p:sp>
      <p:sp>
        <p:nvSpPr>
          <p:cNvPr id="138" name="Text Box 20"/>
          <p:cNvSpPr txBox="1"/>
          <p:nvPr>
            <p:custDataLst>
              <p:tags r:id="rId18"/>
            </p:custDataLst>
          </p:nvPr>
        </p:nvSpPr>
        <p:spPr>
          <a:xfrm>
            <a:off x="1966396" y="1151890"/>
            <a:ext cx="291995" cy="417547"/>
          </a:xfrm>
          <a:prstGeom prst="rect">
            <a:avLst/>
          </a:prstGeom>
          <a:noFill/>
          <a:ln w="9525">
            <a:noFill/>
          </a:ln>
          <a:extLst>
            <a:ext uri="{909E8E84-426E-40DD-AFC4-6F175D3DCCD1}">
              <a14:hiddenFill xmlns:a14="http://schemas.microsoft.com/office/drawing/2010/main">
                <a:grpFill/>
              </a14:hiddenFill>
            </a:ext>
          </a:extLst>
        </p:spPr>
        <p:txBody>
          <a:bodyPr wrap="square">
            <a:normAutofit fontScale="95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2400" b="0" dirty="0">
                <a:solidFill>
                  <a:schemeClr val="dk1">
                    <a:lumMod val="75000"/>
                  </a:schemeClr>
                </a:solidFill>
                <a:latin typeface="Tahoma" panose="020B0604030504040204" pitchFamily="34" charset="0"/>
                <a:ea typeface="微软雅黑" panose="020B0503020204020204" pitchFamily="34" charset="-122"/>
              </a:rPr>
              <a:t>x</a:t>
            </a:r>
          </a:p>
        </p:txBody>
      </p:sp>
      <p:sp>
        <p:nvSpPr>
          <p:cNvPr id="139" name="Text Box 21"/>
          <p:cNvSpPr txBox="1"/>
          <p:nvPr>
            <p:custDataLst>
              <p:tags r:id="rId19"/>
            </p:custDataLst>
          </p:nvPr>
        </p:nvSpPr>
        <p:spPr>
          <a:xfrm>
            <a:off x="1966396" y="1431215"/>
            <a:ext cx="293723" cy="417547"/>
          </a:xfrm>
          <a:prstGeom prst="rect">
            <a:avLst/>
          </a:prstGeom>
          <a:noFill/>
          <a:ln w="9525">
            <a:noFill/>
          </a:ln>
          <a:extLst>
            <a:ext uri="{909E8E84-426E-40DD-AFC4-6F175D3DCCD1}">
              <a14:hiddenFill xmlns:a14="http://schemas.microsoft.com/office/drawing/2010/main">
                <a:grpFill/>
              </a14:hiddenFill>
            </a:ext>
          </a:extLst>
        </p:spPr>
        <p:txBody>
          <a:bodyPr wrap="square">
            <a:normAutofit fontScale="95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2400" b="0" dirty="0">
                <a:solidFill>
                  <a:schemeClr val="dk1">
                    <a:lumMod val="75000"/>
                  </a:schemeClr>
                </a:solidFill>
                <a:latin typeface="Tahoma" panose="020B0604030504040204" pitchFamily="34" charset="0"/>
                <a:ea typeface="微软雅黑" panose="020B0503020204020204" pitchFamily="34" charset="-122"/>
              </a:rPr>
              <a:t>y</a:t>
            </a:r>
          </a:p>
        </p:txBody>
      </p:sp>
      <p:sp>
        <p:nvSpPr>
          <p:cNvPr id="140" name="Text Box 22"/>
          <p:cNvSpPr txBox="1"/>
          <p:nvPr>
            <p:custDataLst>
              <p:tags r:id="rId20"/>
            </p:custDataLst>
          </p:nvPr>
        </p:nvSpPr>
        <p:spPr>
          <a:xfrm>
            <a:off x="9274908" y="1198540"/>
            <a:ext cx="278173" cy="417547"/>
          </a:xfrm>
          <a:prstGeom prst="rect">
            <a:avLst/>
          </a:prstGeom>
          <a:noFill/>
          <a:ln w="9525">
            <a:noFill/>
          </a:ln>
          <a:extLst>
            <a:ext uri="{909E8E84-426E-40DD-AFC4-6F175D3DCCD1}">
              <a14:hiddenFill xmlns:a14="http://schemas.microsoft.com/office/drawing/2010/main">
                <a:grpFill/>
              </a14:hiddenFill>
            </a:ext>
          </a:extLst>
        </p:spPr>
        <p:txBody>
          <a:bodyPr wrap="square">
            <a:normAutofit fontScale="92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2400" b="0" dirty="0">
                <a:solidFill>
                  <a:schemeClr val="dk1">
                    <a:lumMod val="75000"/>
                  </a:schemeClr>
                </a:solidFill>
                <a:latin typeface="Tahoma" panose="020B0604030504040204" pitchFamily="34" charset="0"/>
                <a:ea typeface="微软雅黑" panose="020B0503020204020204" pitchFamily="34" charset="-122"/>
              </a:rPr>
              <a:t>z</a:t>
            </a:r>
          </a:p>
        </p:txBody>
      </p:sp>
      <p:sp>
        <p:nvSpPr>
          <p:cNvPr id="141" name="Text Box 2"/>
          <p:cNvSpPr txBox="1"/>
          <p:nvPr>
            <p:custDataLst>
              <p:tags r:id="rId21"/>
            </p:custDataLst>
          </p:nvPr>
        </p:nvSpPr>
        <p:spPr>
          <a:xfrm>
            <a:off x="3422339" y="2114264"/>
            <a:ext cx="4258979" cy="417547"/>
          </a:xfrm>
          <a:prstGeom prst="rect">
            <a:avLst/>
          </a:prstGeom>
          <a:noFill/>
          <a:ln w="9525">
            <a:noFill/>
          </a:ln>
        </p:spPr>
        <p:txBody>
          <a:bodyPr wrap="none">
            <a:normAutofit fontScale="90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2400" dirty="0">
                <a:solidFill>
                  <a:srgbClr val="FF0000"/>
                </a:solidFill>
                <a:latin typeface="Tahoma" panose="020B0604030504040204" pitchFamily="34" charset="0"/>
                <a:ea typeface="微软雅黑" panose="020B0503020204020204" pitchFamily="34" charset="-122"/>
              </a:rPr>
              <a:t>A*B=a</a:t>
            </a:r>
            <a:r>
              <a:rPr lang="en-US" altLang="zh-CN" sz="2400" baseline="-25000" dirty="0">
                <a:solidFill>
                  <a:srgbClr val="FF0000"/>
                </a:solidFill>
                <a:latin typeface="Tahoma" panose="020B0604030504040204" pitchFamily="34" charset="0"/>
                <a:ea typeface="微软雅黑" panose="020B0503020204020204" pitchFamily="34" charset="-122"/>
              </a:rPr>
              <a:t>1</a:t>
            </a:r>
            <a:r>
              <a:rPr lang="en-US" altLang="zh-CN" sz="2400" dirty="0">
                <a:solidFill>
                  <a:srgbClr val="FF0000"/>
                </a:solidFill>
                <a:latin typeface="Tahoma" panose="020B0604030504040204" pitchFamily="34" charset="0"/>
                <a:ea typeface="微软雅黑" panose="020B0503020204020204" pitchFamily="34" charset="-122"/>
              </a:rPr>
              <a:t>b</a:t>
            </a:r>
            <a:r>
              <a:rPr lang="en-US" altLang="zh-CN" sz="2400" baseline="-25000" dirty="0">
                <a:solidFill>
                  <a:srgbClr val="FF0000"/>
                </a:solidFill>
                <a:latin typeface="Tahoma" panose="020B0604030504040204" pitchFamily="34" charset="0"/>
                <a:ea typeface="微软雅黑" panose="020B0503020204020204" pitchFamily="34" charset="-122"/>
              </a:rPr>
              <a:t>1</a:t>
            </a:r>
            <a:r>
              <a:rPr lang="en-US" altLang="zh-CN" sz="2400" dirty="0">
                <a:solidFill>
                  <a:srgbClr val="FF0000"/>
                </a:solidFill>
                <a:latin typeface="Tahoma" panose="020B0604030504040204" pitchFamily="34" charset="0"/>
                <a:ea typeface="微软雅黑" panose="020B0503020204020204" pitchFamily="34" charset="-122"/>
              </a:rPr>
              <a:t>+ a</a:t>
            </a:r>
            <a:r>
              <a:rPr lang="en-US" altLang="zh-CN" sz="2400" baseline="-25000" dirty="0">
                <a:solidFill>
                  <a:srgbClr val="FF0000"/>
                </a:solidFill>
                <a:latin typeface="Tahoma" panose="020B0604030504040204" pitchFamily="34" charset="0"/>
                <a:ea typeface="微软雅黑" panose="020B0503020204020204" pitchFamily="34" charset="-122"/>
              </a:rPr>
              <a:t>2</a:t>
            </a:r>
            <a:r>
              <a:rPr lang="en-US" altLang="zh-CN" sz="2400" dirty="0">
                <a:solidFill>
                  <a:srgbClr val="FF0000"/>
                </a:solidFill>
                <a:latin typeface="Tahoma" panose="020B0604030504040204" pitchFamily="34" charset="0"/>
                <a:ea typeface="微软雅黑" panose="020B0503020204020204" pitchFamily="34" charset="-122"/>
              </a:rPr>
              <a:t>b</a:t>
            </a:r>
            <a:r>
              <a:rPr lang="en-US" altLang="zh-CN" sz="2400" baseline="-25000" dirty="0">
                <a:solidFill>
                  <a:srgbClr val="FF0000"/>
                </a:solidFill>
                <a:latin typeface="Tahoma" panose="020B0604030504040204" pitchFamily="34" charset="0"/>
                <a:ea typeface="微软雅黑" panose="020B0503020204020204" pitchFamily="34" charset="-122"/>
              </a:rPr>
              <a:t>2+ </a:t>
            </a:r>
            <a:r>
              <a:rPr lang="en-US" altLang="zh-CN" sz="2400" dirty="0">
                <a:solidFill>
                  <a:srgbClr val="FF0000"/>
                </a:solidFill>
                <a:latin typeface="Tahoma" panose="020B0604030504040204" pitchFamily="34" charset="0"/>
                <a:ea typeface="微软雅黑" panose="020B0503020204020204" pitchFamily="34" charset="-122"/>
              </a:rPr>
              <a:t>a</a:t>
            </a:r>
            <a:r>
              <a:rPr lang="en-US" altLang="zh-CN" sz="2400" baseline="-25000" dirty="0">
                <a:solidFill>
                  <a:srgbClr val="FF0000"/>
                </a:solidFill>
                <a:latin typeface="Tahoma" panose="020B0604030504040204" pitchFamily="34" charset="0"/>
                <a:ea typeface="微软雅黑" panose="020B0503020204020204" pitchFamily="34" charset="-122"/>
              </a:rPr>
              <a:t>3</a:t>
            </a:r>
            <a:r>
              <a:rPr lang="en-US" altLang="zh-CN" sz="2400" dirty="0">
                <a:solidFill>
                  <a:srgbClr val="FF0000"/>
                </a:solidFill>
                <a:latin typeface="Tahoma" panose="020B0604030504040204" pitchFamily="34" charset="0"/>
                <a:ea typeface="微软雅黑" panose="020B0503020204020204" pitchFamily="34" charset="-122"/>
              </a:rPr>
              <a:t>b</a:t>
            </a:r>
            <a:r>
              <a:rPr lang="en-US" altLang="zh-CN" sz="2400" baseline="-25000" dirty="0">
                <a:solidFill>
                  <a:srgbClr val="FF0000"/>
                </a:solidFill>
                <a:latin typeface="Tahoma" panose="020B0604030504040204" pitchFamily="34" charset="0"/>
                <a:ea typeface="微软雅黑" panose="020B0503020204020204" pitchFamily="34" charset="-122"/>
              </a:rPr>
              <a:t>3+ </a:t>
            </a:r>
            <a:r>
              <a:rPr lang="en-US" altLang="zh-CN" sz="2400" dirty="0">
                <a:solidFill>
                  <a:srgbClr val="FF0000"/>
                </a:solidFill>
                <a:latin typeface="Tahoma" panose="020B0604030504040204" pitchFamily="34" charset="0"/>
                <a:ea typeface="微软雅黑" panose="020B0503020204020204" pitchFamily="34" charset="-122"/>
              </a:rPr>
              <a:t>a</a:t>
            </a:r>
            <a:r>
              <a:rPr lang="en-US" altLang="zh-CN" sz="2400" baseline="-25000" dirty="0">
                <a:solidFill>
                  <a:srgbClr val="FF0000"/>
                </a:solidFill>
                <a:latin typeface="Tahoma" panose="020B0604030504040204" pitchFamily="34" charset="0"/>
                <a:ea typeface="微软雅黑" panose="020B0503020204020204" pitchFamily="34" charset="-122"/>
              </a:rPr>
              <a:t>4</a:t>
            </a:r>
            <a:r>
              <a:rPr lang="en-US" altLang="zh-CN" sz="2400" dirty="0">
                <a:solidFill>
                  <a:srgbClr val="FF0000"/>
                </a:solidFill>
                <a:latin typeface="Tahoma" panose="020B0604030504040204" pitchFamily="34" charset="0"/>
                <a:ea typeface="微软雅黑" panose="020B0503020204020204" pitchFamily="34" charset="-122"/>
              </a:rPr>
              <a:t>b</a:t>
            </a:r>
            <a:r>
              <a:rPr lang="en-US" altLang="zh-CN" sz="2400" baseline="-25000" dirty="0">
                <a:solidFill>
                  <a:srgbClr val="FF0000"/>
                </a:solidFill>
                <a:latin typeface="Tahoma" panose="020B0604030504040204" pitchFamily="34" charset="0"/>
                <a:ea typeface="微软雅黑" panose="020B0503020204020204" pitchFamily="34" charset="-122"/>
              </a:rPr>
              <a:t>4</a:t>
            </a:r>
          </a:p>
        </p:txBody>
      </p:sp>
      <p:grpSp>
        <p:nvGrpSpPr>
          <p:cNvPr id="135" name="组合 134"/>
          <p:cNvGrpSpPr/>
          <p:nvPr/>
        </p:nvGrpSpPr>
        <p:grpSpPr>
          <a:xfrm>
            <a:off x="1468545" y="2359660"/>
            <a:ext cx="8271720" cy="4323104"/>
            <a:chOff x="1079" y="4360"/>
            <a:chExt cx="12939" cy="7116"/>
          </a:xfrm>
        </p:grpSpPr>
        <p:sp>
          <p:nvSpPr>
            <p:cNvPr id="8" name="Line 5"/>
            <p:cNvSpPr/>
            <p:nvPr>
              <p:custDataLst>
                <p:tags r:id="rId23"/>
              </p:custDataLst>
            </p:nvPr>
          </p:nvSpPr>
          <p:spPr>
            <a:xfrm flipV="1">
              <a:off x="2448" y="4360"/>
              <a:ext cx="0" cy="4800"/>
            </a:xfrm>
            <a:prstGeom prst="line">
              <a:avLst/>
            </a:prstGeom>
            <a:ln w="9525" cap="flat" cmpd="sng">
              <a:solidFill>
                <a:srgbClr val="000000"/>
              </a:solidFill>
              <a:prstDash val="solid"/>
              <a:headEnd type="none" w="med" len="med"/>
              <a:tailEnd type="triangle" w="med" len="med"/>
            </a:ln>
          </p:spPr>
        </p:sp>
        <p:sp>
          <p:nvSpPr>
            <p:cNvPr id="9" name="Rectangle 6"/>
            <p:cNvSpPr/>
            <p:nvPr>
              <p:custDataLst>
                <p:tags r:id="rId24"/>
              </p:custDataLst>
            </p:nvPr>
          </p:nvSpPr>
          <p:spPr>
            <a:xfrm>
              <a:off x="2448" y="8440"/>
              <a:ext cx="600" cy="720"/>
            </a:xfrm>
            <a:prstGeom prst="rect">
              <a:avLst/>
            </a:prstGeom>
            <a:solidFill>
              <a:srgbClr val="0000CC"/>
            </a:solid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solidFill>
                  <a:srgbClr val="0000CC"/>
                </a:solidFill>
                <a:latin typeface="Times New Roman" panose="02020603050405020304" pitchFamily="18" charset="0"/>
                <a:ea typeface="宋体" panose="02010600030101010101" pitchFamily="2" charset="-122"/>
              </a:endParaRPr>
            </a:p>
          </p:txBody>
        </p:sp>
        <p:sp>
          <p:nvSpPr>
            <p:cNvPr id="10" name="Rectangle 7"/>
            <p:cNvSpPr/>
            <p:nvPr>
              <p:custDataLst>
                <p:tags r:id="rId25"/>
              </p:custDataLst>
            </p:nvPr>
          </p:nvSpPr>
          <p:spPr>
            <a:xfrm>
              <a:off x="3048" y="8440"/>
              <a:ext cx="600" cy="72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1" name="Rectangle 8"/>
            <p:cNvSpPr/>
            <p:nvPr>
              <p:custDataLst>
                <p:tags r:id="rId26"/>
              </p:custDataLst>
            </p:nvPr>
          </p:nvSpPr>
          <p:spPr>
            <a:xfrm>
              <a:off x="3648" y="8440"/>
              <a:ext cx="600" cy="72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23" name="Rectangle 9"/>
            <p:cNvSpPr/>
            <p:nvPr>
              <p:custDataLst>
                <p:tags r:id="rId27"/>
              </p:custDataLst>
            </p:nvPr>
          </p:nvSpPr>
          <p:spPr>
            <a:xfrm>
              <a:off x="4248" y="8440"/>
              <a:ext cx="600" cy="72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24" name="Rectangle 10"/>
            <p:cNvSpPr/>
            <p:nvPr>
              <p:custDataLst>
                <p:tags r:id="rId28"/>
              </p:custDataLst>
            </p:nvPr>
          </p:nvSpPr>
          <p:spPr>
            <a:xfrm>
              <a:off x="3048" y="6280"/>
              <a:ext cx="600" cy="720"/>
            </a:xfrm>
            <a:prstGeom prst="rect">
              <a:avLst/>
            </a:prstGeom>
            <a:solidFill>
              <a:srgbClr val="00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25" name="Rectangle 11"/>
            <p:cNvSpPr/>
            <p:nvPr>
              <p:custDataLst>
                <p:tags r:id="rId29"/>
              </p:custDataLst>
            </p:nvPr>
          </p:nvSpPr>
          <p:spPr>
            <a:xfrm>
              <a:off x="3648" y="6280"/>
              <a:ext cx="600" cy="72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26" name="Rectangle 12"/>
            <p:cNvSpPr/>
            <p:nvPr>
              <p:custDataLst>
                <p:tags r:id="rId30"/>
              </p:custDataLst>
            </p:nvPr>
          </p:nvSpPr>
          <p:spPr>
            <a:xfrm>
              <a:off x="4248" y="6280"/>
              <a:ext cx="600" cy="72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27" name="Rectangle 13"/>
            <p:cNvSpPr/>
            <p:nvPr>
              <p:custDataLst>
                <p:tags r:id="rId31"/>
              </p:custDataLst>
            </p:nvPr>
          </p:nvSpPr>
          <p:spPr>
            <a:xfrm>
              <a:off x="4848" y="6280"/>
              <a:ext cx="600" cy="72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28" name="Rectangle 14"/>
            <p:cNvSpPr/>
            <p:nvPr>
              <p:custDataLst>
                <p:tags r:id="rId32"/>
              </p:custDataLst>
            </p:nvPr>
          </p:nvSpPr>
          <p:spPr>
            <a:xfrm>
              <a:off x="3648" y="5560"/>
              <a:ext cx="600" cy="720"/>
            </a:xfrm>
            <a:prstGeom prst="rect">
              <a:avLst/>
            </a:prstGeom>
            <a:solidFill>
              <a:srgbClr val="00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29" name="Rectangle 15"/>
            <p:cNvSpPr/>
            <p:nvPr>
              <p:custDataLst>
                <p:tags r:id="rId33"/>
              </p:custDataLst>
            </p:nvPr>
          </p:nvSpPr>
          <p:spPr>
            <a:xfrm>
              <a:off x="4248" y="5560"/>
              <a:ext cx="600" cy="72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30" name="Rectangle 16"/>
            <p:cNvSpPr/>
            <p:nvPr>
              <p:custDataLst>
                <p:tags r:id="rId34"/>
              </p:custDataLst>
            </p:nvPr>
          </p:nvSpPr>
          <p:spPr>
            <a:xfrm>
              <a:off x="4848" y="5560"/>
              <a:ext cx="600" cy="72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32" name="Rectangle 17"/>
            <p:cNvSpPr/>
            <p:nvPr>
              <p:custDataLst>
                <p:tags r:id="rId35"/>
              </p:custDataLst>
            </p:nvPr>
          </p:nvSpPr>
          <p:spPr>
            <a:xfrm>
              <a:off x="5448" y="5560"/>
              <a:ext cx="600" cy="72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33" name="Rectangle 18"/>
            <p:cNvSpPr/>
            <p:nvPr>
              <p:custDataLst>
                <p:tags r:id="rId36"/>
              </p:custDataLst>
            </p:nvPr>
          </p:nvSpPr>
          <p:spPr>
            <a:xfrm>
              <a:off x="6035" y="8440"/>
              <a:ext cx="600" cy="72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34" name="Rectangle 19"/>
            <p:cNvSpPr/>
            <p:nvPr>
              <p:custDataLst>
                <p:tags r:id="rId37"/>
              </p:custDataLst>
            </p:nvPr>
          </p:nvSpPr>
          <p:spPr>
            <a:xfrm>
              <a:off x="6635" y="8440"/>
              <a:ext cx="600" cy="72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35" name="Rectangle 20"/>
            <p:cNvSpPr/>
            <p:nvPr>
              <p:custDataLst>
                <p:tags r:id="rId38"/>
              </p:custDataLst>
            </p:nvPr>
          </p:nvSpPr>
          <p:spPr>
            <a:xfrm>
              <a:off x="6635" y="7720"/>
              <a:ext cx="600" cy="72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36" name="Rectangle 21"/>
            <p:cNvSpPr/>
            <p:nvPr>
              <p:custDataLst>
                <p:tags r:id="rId39"/>
              </p:custDataLst>
            </p:nvPr>
          </p:nvSpPr>
          <p:spPr>
            <a:xfrm>
              <a:off x="7235" y="7720"/>
              <a:ext cx="600" cy="72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37" name="Rectangle 22"/>
            <p:cNvSpPr/>
            <p:nvPr>
              <p:custDataLst>
                <p:tags r:id="rId40"/>
              </p:custDataLst>
            </p:nvPr>
          </p:nvSpPr>
          <p:spPr>
            <a:xfrm>
              <a:off x="7235" y="7000"/>
              <a:ext cx="600" cy="72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38" name="Rectangle 23"/>
            <p:cNvSpPr/>
            <p:nvPr>
              <p:custDataLst>
                <p:tags r:id="rId41"/>
              </p:custDataLst>
            </p:nvPr>
          </p:nvSpPr>
          <p:spPr>
            <a:xfrm>
              <a:off x="7835" y="7000"/>
              <a:ext cx="600" cy="72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39" name="Rectangle 24"/>
            <p:cNvSpPr/>
            <p:nvPr>
              <p:custDataLst>
                <p:tags r:id="rId42"/>
              </p:custDataLst>
            </p:nvPr>
          </p:nvSpPr>
          <p:spPr>
            <a:xfrm>
              <a:off x="7835" y="5573"/>
              <a:ext cx="600" cy="72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40" name="Rectangle 25"/>
            <p:cNvSpPr/>
            <p:nvPr>
              <p:custDataLst>
                <p:tags r:id="rId43"/>
              </p:custDataLst>
            </p:nvPr>
          </p:nvSpPr>
          <p:spPr>
            <a:xfrm>
              <a:off x="8435" y="5560"/>
              <a:ext cx="600" cy="72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41" name="Rectangle 26"/>
            <p:cNvSpPr/>
            <p:nvPr>
              <p:custDataLst>
                <p:tags r:id="rId44"/>
              </p:custDataLst>
            </p:nvPr>
          </p:nvSpPr>
          <p:spPr>
            <a:xfrm>
              <a:off x="10848" y="5560"/>
              <a:ext cx="600" cy="72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42" name="Rectangle 27"/>
            <p:cNvSpPr/>
            <p:nvPr>
              <p:custDataLst>
                <p:tags r:id="rId45"/>
              </p:custDataLst>
            </p:nvPr>
          </p:nvSpPr>
          <p:spPr>
            <a:xfrm>
              <a:off x="10248" y="7000"/>
              <a:ext cx="600" cy="72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43" name="Rectangle 28"/>
            <p:cNvSpPr/>
            <p:nvPr>
              <p:custDataLst>
                <p:tags r:id="rId46"/>
              </p:custDataLst>
            </p:nvPr>
          </p:nvSpPr>
          <p:spPr>
            <a:xfrm>
              <a:off x="9648" y="7720"/>
              <a:ext cx="600" cy="72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44" name="Rectangle 29"/>
            <p:cNvSpPr/>
            <p:nvPr>
              <p:custDataLst>
                <p:tags r:id="rId47"/>
              </p:custDataLst>
            </p:nvPr>
          </p:nvSpPr>
          <p:spPr>
            <a:xfrm>
              <a:off x="9048" y="8440"/>
              <a:ext cx="600" cy="72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45" name="Text Box 30"/>
            <p:cNvSpPr txBox="1"/>
            <p:nvPr>
              <p:custDataLst>
                <p:tags r:id="rId48"/>
              </p:custDataLst>
            </p:nvPr>
          </p:nvSpPr>
          <p:spPr>
            <a:xfrm>
              <a:off x="1275" y="4600"/>
              <a:ext cx="1326" cy="60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1800" dirty="0">
                  <a:latin typeface="微软雅黑" panose="020B0503020204020204" pitchFamily="34" charset="-122"/>
                  <a:ea typeface="微软雅黑" panose="020B0503020204020204" pitchFamily="34" charset="-122"/>
                </a:rPr>
                <a:t>空间</a:t>
              </a:r>
            </a:p>
          </p:txBody>
        </p:sp>
        <p:sp>
          <p:nvSpPr>
            <p:cNvPr id="46" name="Text Box 31"/>
            <p:cNvSpPr txBox="1"/>
            <p:nvPr>
              <p:custDataLst>
                <p:tags r:id="rId49"/>
              </p:custDataLst>
            </p:nvPr>
          </p:nvSpPr>
          <p:spPr>
            <a:xfrm>
              <a:off x="12768" y="9280"/>
              <a:ext cx="1250" cy="65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dirty="0">
                  <a:latin typeface="微软雅黑" panose="020B0503020204020204" pitchFamily="34" charset="-122"/>
                  <a:ea typeface="微软雅黑" panose="020B0503020204020204" pitchFamily="34" charset="-122"/>
                </a:rPr>
                <a:t>时间</a:t>
              </a:r>
            </a:p>
          </p:txBody>
        </p:sp>
        <p:sp>
          <p:nvSpPr>
            <p:cNvPr id="47" name="Text Box 33"/>
            <p:cNvSpPr txBox="1"/>
            <p:nvPr>
              <p:custDataLst>
                <p:tags r:id="rId50"/>
              </p:custDataLst>
            </p:nvPr>
          </p:nvSpPr>
          <p:spPr>
            <a:xfrm>
              <a:off x="2798" y="9215"/>
              <a:ext cx="465" cy="5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a:t>
              </a:r>
            </a:p>
          </p:txBody>
        </p:sp>
        <p:sp>
          <p:nvSpPr>
            <p:cNvPr id="48" name="Text Box 37"/>
            <p:cNvSpPr txBox="1"/>
            <p:nvPr>
              <p:custDataLst>
                <p:tags r:id="rId51"/>
              </p:custDataLst>
            </p:nvPr>
          </p:nvSpPr>
          <p:spPr>
            <a:xfrm>
              <a:off x="3398" y="9215"/>
              <a:ext cx="465" cy="5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a:t>
              </a:r>
            </a:p>
          </p:txBody>
        </p:sp>
        <p:sp>
          <p:nvSpPr>
            <p:cNvPr id="49" name="Text Box 38"/>
            <p:cNvSpPr txBox="1"/>
            <p:nvPr>
              <p:custDataLst>
                <p:tags r:id="rId52"/>
              </p:custDataLst>
            </p:nvPr>
          </p:nvSpPr>
          <p:spPr>
            <a:xfrm>
              <a:off x="3998" y="9215"/>
              <a:ext cx="465" cy="5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a:t>
              </a:r>
            </a:p>
          </p:txBody>
        </p:sp>
        <p:sp>
          <p:nvSpPr>
            <p:cNvPr id="50" name="Text Box 39"/>
            <p:cNvSpPr txBox="1"/>
            <p:nvPr>
              <p:custDataLst>
                <p:tags r:id="rId53"/>
              </p:custDataLst>
            </p:nvPr>
          </p:nvSpPr>
          <p:spPr>
            <a:xfrm>
              <a:off x="4598" y="9215"/>
              <a:ext cx="465" cy="5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4</a:t>
              </a:r>
            </a:p>
          </p:txBody>
        </p:sp>
        <p:sp>
          <p:nvSpPr>
            <p:cNvPr id="51" name="Text Box 41"/>
            <p:cNvSpPr txBox="1"/>
            <p:nvPr>
              <p:custDataLst>
                <p:tags r:id="rId54"/>
              </p:custDataLst>
            </p:nvPr>
          </p:nvSpPr>
          <p:spPr>
            <a:xfrm>
              <a:off x="5198" y="9215"/>
              <a:ext cx="465" cy="5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5</a:t>
              </a:r>
            </a:p>
          </p:txBody>
        </p:sp>
        <p:sp>
          <p:nvSpPr>
            <p:cNvPr id="52" name="Text Box 45"/>
            <p:cNvSpPr txBox="1"/>
            <p:nvPr>
              <p:custDataLst>
                <p:tags r:id="rId55"/>
              </p:custDataLst>
            </p:nvPr>
          </p:nvSpPr>
          <p:spPr>
            <a:xfrm>
              <a:off x="5798" y="9215"/>
              <a:ext cx="465" cy="5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6</a:t>
              </a:r>
            </a:p>
          </p:txBody>
        </p:sp>
        <p:sp>
          <p:nvSpPr>
            <p:cNvPr id="53" name="Text Box 46"/>
            <p:cNvSpPr txBox="1"/>
            <p:nvPr>
              <p:custDataLst>
                <p:tags r:id="rId56"/>
              </p:custDataLst>
            </p:nvPr>
          </p:nvSpPr>
          <p:spPr>
            <a:xfrm>
              <a:off x="6398" y="9215"/>
              <a:ext cx="465" cy="5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7</a:t>
              </a:r>
            </a:p>
          </p:txBody>
        </p:sp>
        <p:sp>
          <p:nvSpPr>
            <p:cNvPr id="54" name="Text Box 47"/>
            <p:cNvSpPr txBox="1"/>
            <p:nvPr>
              <p:custDataLst>
                <p:tags r:id="rId57"/>
              </p:custDataLst>
            </p:nvPr>
          </p:nvSpPr>
          <p:spPr>
            <a:xfrm>
              <a:off x="7030" y="9215"/>
              <a:ext cx="465" cy="5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8</a:t>
              </a:r>
            </a:p>
          </p:txBody>
        </p:sp>
        <p:sp>
          <p:nvSpPr>
            <p:cNvPr id="56" name="Text Box 49"/>
            <p:cNvSpPr txBox="1"/>
            <p:nvPr>
              <p:custDataLst>
                <p:tags r:id="rId58"/>
              </p:custDataLst>
            </p:nvPr>
          </p:nvSpPr>
          <p:spPr>
            <a:xfrm>
              <a:off x="7630" y="9215"/>
              <a:ext cx="465" cy="5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9</a:t>
              </a:r>
            </a:p>
          </p:txBody>
        </p:sp>
        <p:sp>
          <p:nvSpPr>
            <p:cNvPr id="57" name="Text Box 53"/>
            <p:cNvSpPr txBox="1"/>
            <p:nvPr>
              <p:custDataLst>
                <p:tags r:id="rId59"/>
              </p:custDataLst>
            </p:nvPr>
          </p:nvSpPr>
          <p:spPr>
            <a:xfrm>
              <a:off x="8110" y="9215"/>
              <a:ext cx="640" cy="9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10</a:t>
              </a:r>
            </a:p>
          </p:txBody>
        </p:sp>
        <p:sp>
          <p:nvSpPr>
            <p:cNvPr id="58" name="Text Box 54"/>
            <p:cNvSpPr txBox="1"/>
            <p:nvPr>
              <p:custDataLst>
                <p:tags r:id="rId60"/>
              </p:custDataLst>
            </p:nvPr>
          </p:nvSpPr>
          <p:spPr>
            <a:xfrm>
              <a:off x="8710" y="9215"/>
              <a:ext cx="640" cy="96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11</a:t>
              </a:r>
            </a:p>
          </p:txBody>
        </p:sp>
        <p:sp>
          <p:nvSpPr>
            <p:cNvPr id="59" name="Text Box 55"/>
            <p:cNvSpPr txBox="1"/>
            <p:nvPr>
              <p:custDataLst>
                <p:tags r:id="rId61"/>
              </p:custDataLst>
            </p:nvPr>
          </p:nvSpPr>
          <p:spPr>
            <a:xfrm>
              <a:off x="9310" y="9215"/>
              <a:ext cx="640" cy="9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12</a:t>
              </a:r>
            </a:p>
          </p:txBody>
        </p:sp>
        <p:sp>
          <p:nvSpPr>
            <p:cNvPr id="60" name="Text Box 57"/>
            <p:cNvSpPr txBox="1"/>
            <p:nvPr>
              <p:custDataLst>
                <p:tags r:id="rId62"/>
              </p:custDataLst>
            </p:nvPr>
          </p:nvSpPr>
          <p:spPr>
            <a:xfrm>
              <a:off x="9910" y="9215"/>
              <a:ext cx="640" cy="9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13</a:t>
              </a:r>
            </a:p>
          </p:txBody>
        </p:sp>
        <p:sp>
          <p:nvSpPr>
            <p:cNvPr id="61" name="Text Box 61"/>
            <p:cNvSpPr txBox="1"/>
            <p:nvPr>
              <p:custDataLst>
                <p:tags r:id="rId63"/>
              </p:custDataLst>
            </p:nvPr>
          </p:nvSpPr>
          <p:spPr>
            <a:xfrm>
              <a:off x="10510" y="9215"/>
              <a:ext cx="640" cy="9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14</a:t>
              </a:r>
            </a:p>
          </p:txBody>
        </p:sp>
        <p:sp>
          <p:nvSpPr>
            <p:cNvPr id="62" name="Text Box 62"/>
            <p:cNvSpPr txBox="1"/>
            <p:nvPr>
              <p:custDataLst>
                <p:tags r:id="rId64"/>
              </p:custDataLst>
            </p:nvPr>
          </p:nvSpPr>
          <p:spPr>
            <a:xfrm>
              <a:off x="11110" y="9215"/>
              <a:ext cx="640" cy="9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15</a:t>
              </a:r>
            </a:p>
          </p:txBody>
        </p:sp>
        <p:sp>
          <p:nvSpPr>
            <p:cNvPr id="63" name="Text Box 63"/>
            <p:cNvSpPr txBox="1"/>
            <p:nvPr>
              <p:custDataLst>
                <p:tags r:id="rId65"/>
              </p:custDataLst>
            </p:nvPr>
          </p:nvSpPr>
          <p:spPr>
            <a:xfrm>
              <a:off x="11798" y="9215"/>
              <a:ext cx="640" cy="9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16</a:t>
              </a:r>
            </a:p>
          </p:txBody>
        </p:sp>
        <p:cxnSp>
          <p:nvCxnSpPr>
            <p:cNvPr id="64" name="直接连接符 2"/>
            <p:cNvCxnSpPr/>
            <p:nvPr>
              <p:custDataLst>
                <p:tags r:id="rId66"/>
              </p:custDataLst>
            </p:nvPr>
          </p:nvCxnSpPr>
          <p:spPr>
            <a:xfrm>
              <a:off x="2465" y="8440"/>
              <a:ext cx="9600" cy="28"/>
            </a:xfrm>
            <a:prstGeom prst="line">
              <a:avLst/>
            </a:prstGeom>
            <a:ln w="9525" cap="flat" cmpd="sng">
              <a:solidFill>
                <a:srgbClr val="000000"/>
              </a:solidFill>
              <a:prstDash val="dash"/>
              <a:headEnd type="none" w="med" len="med"/>
              <a:tailEnd type="none" w="med" len="med"/>
            </a:ln>
          </p:spPr>
        </p:cxnSp>
        <p:cxnSp>
          <p:nvCxnSpPr>
            <p:cNvPr id="65" name="直接连接符 106"/>
            <p:cNvCxnSpPr/>
            <p:nvPr>
              <p:custDataLst>
                <p:tags r:id="rId67"/>
              </p:custDataLst>
            </p:nvPr>
          </p:nvCxnSpPr>
          <p:spPr>
            <a:xfrm>
              <a:off x="2465" y="7698"/>
              <a:ext cx="9600" cy="27"/>
            </a:xfrm>
            <a:prstGeom prst="line">
              <a:avLst/>
            </a:prstGeom>
            <a:ln w="9525" cap="flat" cmpd="sng">
              <a:solidFill>
                <a:srgbClr val="000000"/>
              </a:solidFill>
              <a:prstDash val="dash"/>
              <a:headEnd type="none" w="med" len="med"/>
              <a:tailEnd type="none" w="med" len="med"/>
            </a:ln>
          </p:spPr>
        </p:cxnSp>
        <p:cxnSp>
          <p:nvCxnSpPr>
            <p:cNvPr id="66" name="直接连接符 107"/>
            <p:cNvCxnSpPr/>
            <p:nvPr>
              <p:custDataLst>
                <p:tags r:id="rId68"/>
              </p:custDataLst>
            </p:nvPr>
          </p:nvCxnSpPr>
          <p:spPr>
            <a:xfrm>
              <a:off x="2465" y="6998"/>
              <a:ext cx="9600" cy="25"/>
            </a:xfrm>
            <a:prstGeom prst="line">
              <a:avLst/>
            </a:prstGeom>
            <a:ln w="9525" cap="flat" cmpd="sng">
              <a:solidFill>
                <a:srgbClr val="000000"/>
              </a:solidFill>
              <a:prstDash val="dash"/>
              <a:headEnd type="none" w="med" len="med"/>
              <a:tailEnd type="none" w="med" len="med"/>
            </a:ln>
          </p:spPr>
        </p:cxnSp>
        <p:cxnSp>
          <p:nvCxnSpPr>
            <p:cNvPr id="67" name="直接连接符 108"/>
            <p:cNvCxnSpPr/>
            <p:nvPr>
              <p:custDataLst>
                <p:tags r:id="rId69"/>
              </p:custDataLst>
            </p:nvPr>
          </p:nvCxnSpPr>
          <p:spPr>
            <a:xfrm>
              <a:off x="2465" y="6268"/>
              <a:ext cx="9600" cy="27"/>
            </a:xfrm>
            <a:prstGeom prst="line">
              <a:avLst/>
            </a:prstGeom>
            <a:ln w="9525" cap="flat" cmpd="sng">
              <a:solidFill>
                <a:srgbClr val="000000"/>
              </a:solidFill>
              <a:prstDash val="dash"/>
              <a:headEnd type="none" w="med" len="med"/>
              <a:tailEnd type="none" w="med" len="med"/>
            </a:ln>
          </p:spPr>
        </p:cxnSp>
        <p:cxnSp>
          <p:nvCxnSpPr>
            <p:cNvPr id="68" name="直接连接符 109"/>
            <p:cNvCxnSpPr/>
            <p:nvPr>
              <p:custDataLst>
                <p:tags r:id="rId70"/>
              </p:custDataLst>
            </p:nvPr>
          </p:nvCxnSpPr>
          <p:spPr>
            <a:xfrm>
              <a:off x="2465" y="5560"/>
              <a:ext cx="9600" cy="28"/>
            </a:xfrm>
            <a:prstGeom prst="line">
              <a:avLst/>
            </a:prstGeom>
            <a:ln w="9525" cap="flat" cmpd="sng">
              <a:solidFill>
                <a:srgbClr val="000000"/>
              </a:solidFill>
              <a:prstDash val="dash"/>
              <a:headEnd type="none" w="med" len="med"/>
              <a:tailEnd type="none" w="med" len="med"/>
            </a:ln>
          </p:spPr>
        </p:cxnSp>
        <p:sp>
          <p:nvSpPr>
            <p:cNvPr id="69" name="文本框 5"/>
            <p:cNvSpPr txBox="1"/>
            <p:nvPr>
              <p:custDataLst>
                <p:tags r:id="rId71"/>
              </p:custDataLst>
            </p:nvPr>
          </p:nvSpPr>
          <p:spPr>
            <a:xfrm>
              <a:off x="1079" y="8555"/>
              <a:ext cx="1273" cy="60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部件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0" name="文本框 111"/>
            <p:cNvSpPr txBox="1"/>
            <p:nvPr>
              <p:custDataLst>
                <p:tags r:id="rId72"/>
              </p:custDataLst>
            </p:nvPr>
          </p:nvSpPr>
          <p:spPr>
            <a:xfrm>
              <a:off x="1079" y="7803"/>
              <a:ext cx="1273" cy="60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部件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1" name="文本框 112"/>
            <p:cNvSpPr txBox="1"/>
            <p:nvPr>
              <p:custDataLst>
                <p:tags r:id="rId73"/>
              </p:custDataLst>
            </p:nvPr>
          </p:nvSpPr>
          <p:spPr>
            <a:xfrm>
              <a:off x="1079" y="7050"/>
              <a:ext cx="1273" cy="60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部件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3</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2" name="文本框 113"/>
            <p:cNvSpPr txBox="1"/>
            <p:nvPr>
              <p:custDataLst>
                <p:tags r:id="rId74"/>
              </p:custDataLst>
            </p:nvPr>
          </p:nvSpPr>
          <p:spPr>
            <a:xfrm>
              <a:off x="1079" y="6300"/>
              <a:ext cx="1273" cy="60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部件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4</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3" name="文本框 114"/>
            <p:cNvSpPr txBox="1"/>
            <p:nvPr>
              <p:custDataLst>
                <p:tags r:id="rId75"/>
              </p:custDataLst>
            </p:nvPr>
          </p:nvSpPr>
          <p:spPr>
            <a:xfrm>
              <a:off x="1079" y="5548"/>
              <a:ext cx="1273" cy="60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部件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5</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4" name="直接连接符 115"/>
            <p:cNvCxnSpPr/>
            <p:nvPr>
              <p:custDataLst>
                <p:tags r:id="rId76"/>
              </p:custDataLst>
            </p:nvPr>
          </p:nvCxnSpPr>
          <p:spPr>
            <a:xfrm>
              <a:off x="3033" y="5575"/>
              <a:ext cx="0" cy="3570"/>
            </a:xfrm>
            <a:prstGeom prst="line">
              <a:avLst/>
            </a:prstGeom>
            <a:ln w="9525" cap="flat" cmpd="sng">
              <a:solidFill>
                <a:srgbClr val="000000"/>
              </a:solidFill>
              <a:prstDash val="dash"/>
              <a:headEnd type="none" w="med" len="med"/>
              <a:tailEnd type="none" w="med" len="med"/>
            </a:ln>
          </p:spPr>
        </p:cxnSp>
        <p:cxnSp>
          <p:nvCxnSpPr>
            <p:cNvPr id="75" name="直接连接符 118"/>
            <p:cNvCxnSpPr/>
            <p:nvPr>
              <p:custDataLst>
                <p:tags r:id="rId77"/>
              </p:custDataLst>
            </p:nvPr>
          </p:nvCxnSpPr>
          <p:spPr>
            <a:xfrm>
              <a:off x="3648" y="5575"/>
              <a:ext cx="0" cy="3570"/>
            </a:xfrm>
            <a:prstGeom prst="line">
              <a:avLst/>
            </a:prstGeom>
            <a:ln w="9525" cap="flat" cmpd="sng">
              <a:solidFill>
                <a:srgbClr val="000000"/>
              </a:solidFill>
              <a:prstDash val="dash"/>
              <a:headEnd type="none" w="med" len="med"/>
              <a:tailEnd type="none" w="med" len="med"/>
            </a:ln>
          </p:spPr>
        </p:cxnSp>
        <p:cxnSp>
          <p:nvCxnSpPr>
            <p:cNvPr id="76" name="直接连接符 119"/>
            <p:cNvCxnSpPr/>
            <p:nvPr>
              <p:custDataLst>
                <p:tags r:id="rId78"/>
              </p:custDataLst>
            </p:nvPr>
          </p:nvCxnSpPr>
          <p:spPr>
            <a:xfrm>
              <a:off x="4233" y="5575"/>
              <a:ext cx="0" cy="3570"/>
            </a:xfrm>
            <a:prstGeom prst="line">
              <a:avLst/>
            </a:prstGeom>
            <a:ln w="9525" cap="flat" cmpd="sng">
              <a:solidFill>
                <a:srgbClr val="000000"/>
              </a:solidFill>
              <a:prstDash val="dash"/>
              <a:headEnd type="none" w="med" len="med"/>
              <a:tailEnd type="none" w="med" len="med"/>
            </a:ln>
          </p:spPr>
        </p:cxnSp>
        <p:cxnSp>
          <p:nvCxnSpPr>
            <p:cNvPr id="77" name="直接连接符 120"/>
            <p:cNvCxnSpPr/>
            <p:nvPr>
              <p:custDataLst>
                <p:tags r:id="rId79"/>
              </p:custDataLst>
            </p:nvPr>
          </p:nvCxnSpPr>
          <p:spPr>
            <a:xfrm>
              <a:off x="4820" y="5575"/>
              <a:ext cx="0" cy="3570"/>
            </a:xfrm>
            <a:prstGeom prst="line">
              <a:avLst/>
            </a:prstGeom>
            <a:ln w="9525" cap="flat" cmpd="sng">
              <a:solidFill>
                <a:srgbClr val="000000"/>
              </a:solidFill>
              <a:prstDash val="dash"/>
              <a:headEnd type="none" w="med" len="med"/>
              <a:tailEnd type="none" w="med" len="med"/>
            </a:ln>
          </p:spPr>
        </p:cxnSp>
        <p:cxnSp>
          <p:nvCxnSpPr>
            <p:cNvPr id="78" name="直接连接符 121"/>
            <p:cNvCxnSpPr/>
            <p:nvPr>
              <p:custDataLst>
                <p:tags r:id="rId80"/>
              </p:custDataLst>
            </p:nvPr>
          </p:nvCxnSpPr>
          <p:spPr>
            <a:xfrm>
              <a:off x="5433" y="5575"/>
              <a:ext cx="0" cy="3570"/>
            </a:xfrm>
            <a:prstGeom prst="line">
              <a:avLst/>
            </a:prstGeom>
            <a:ln w="9525" cap="flat" cmpd="sng">
              <a:solidFill>
                <a:srgbClr val="000000"/>
              </a:solidFill>
              <a:prstDash val="dash"/>
              <a:headEnd type="none" w="med" len="med"/>
              <a:tailEnd type="none" w="med" len="med"/>
            </a:ln>
          </p:spPr>
        </p:cxnSp>
        <p:cxnSp>
          <p:nvCxnSpPr>
            <p:cNvPr id="79" name="直接连接符 122"/>
            <p:cNvCxnSpPr/>
            <p:nvPr>
              <p:custDataLst>
                <p:tags r:id="rId81"/>
              </p:custDataLst>
            </p:nvPr>
          </p:nvCxnSpPr>
          <p:spPr>
            <a:xfrm>
              <a:off x="6033" y="5575"/>
              <a:ext cx="0" cy="3570"/>
            </a:xfrm>
            <a:prstGeom prst="line">
              <a:avLst/>
            </a:prstGeom>
            <a:ln w="9525" cap="flat" cmpd="sng">
              <a:solidFill>
                <a:srgbClr val="000000"/>
              </a:solidFill>
              <a:prstDash val="dash"/>
              <a:headEnd type="none" w="med" len="med"/>
              <a:tailEnd type="none" w="med" len="med"/>
            </a:ln>
          </p:spPr>
        </p:cxnSp>
        <p:cxnSp>
          <p:nvCxnSpPr>
            <p:cNvPr id="80" name="直接连接符 123"/>
            <p:cNvCxnSpPr/>
            <p:nvPr>
              <p:custDataLst>
                <p:tags r:id="rId82"/>
              </p:custDataLst>
            </p:nvPr>
          </p:nvCxnSpPr>
          <p:spPr>
            <a:xfrm>
              <a:off x="7248" y="5575"/>
              <a:ext cx="0" cy="3570"/>
            </a:xfrm>
            <a:prstGeom prst="line">
              <a:avLst/>
            </a:prstGeom>
            <a:ln w="9525" cap="flat" cmpd="sng">
              <a:solidFill>
                <a:srgbClr val="000000"/>
              </a:solidFill>
              <a:prstDash val="dash"/>
              <a:headEnd type="none" w="med" len="med"/>
              <a:tailEnd type="none" w="med" len="med"/>
            </a:ln>
          </p:spPr>
        </p:cxnSp>
        <p:cxnSp>
          <p:nvCxnSpPr>
            <p:cNvPr id="81" name="直接连接符 124"/>
            <p:cNvCxnSpPr/>
            <p:nvPr>
              <p:custDataLst>
                <p:tags r:id="rId83"/>
              </p:custDataLst>
            </p:nvPr>
          </p:nvCxnSpPr>
          <p:spPr>
            <a:xfrm>
              <a:off x="6648" y="5575"/>
              <a:ext cx="0" cy="3570"/>
            </a:xfrm>
            <a:prstGeom prst="line">
              <a:avLst/>
            </a:prstGeom>
            <a:ln w="9525" cap="flat" cmpd="sng">
              <a:solidFill>
                <a:srgbClr val="000000"/>
              </a:solidFill>
              <a:prstDash val="dash"/>
              <a:headEnd type="none" w="med" len="med"/>
              <a:tailEnd type="none" w="med" len="med"/>
            </a:ln>
          </p:spPr>
        </p:cxnSp>
        <p:cxnSp>
          <p:nvCxnSpPr>
            <p:cNvPr id="82" name="直接连接符 125"/>
            <p:cNvCxnSpPr/>
            <p:nvPr>
              <p:custDataLst>
                <p:tags r:id="rId84"/>
              </p:custDataLst>
            </p:nvPr>
          </p:nvCxnSpPr>
          <p:spPr>
            <a:xfrm>
              <a:off x="7848" y="5575"/>
              <a:ext cx="0" cy="3570"/>
            </a:xfrm>
            <a:prstGeom prst="line">
              <a:avLst/>
            </a:prstGeom>
            <a:ln w="9525" cap="flat" cmpd="sng">
              <a:solidFill>
                <a:srgbClr val="000000"/>
              </a:solidFill>
              <a:prstDash val="dash"/>
              <a:headEnd type="none" w="med" len="med"/>
              <a:tailEnd type="none" w="med" len="med"/>
            </a:ln>
          </p:spPr>
        </p:cxnSp>
        <p:cxnSp>
          <p:nvCxnSpPr>
            <p:cNvPr id="83" name="直接连接符 126"/>
            <p:cNvCxnSpPr/>
            <p:nvPr>
              <p:custDataLst>
                <p:tags r:id="rId85"/>
              </p:custDataLst>
            </p:nvPr>
          </p:nvCxnSpPr>
          <p:spPr>
            <a:xfrm>
              <a:off x="8448" y="5575"/>
              <a:ext cx="0" cy="3570"/>
            </a:xfrm>
            <a:prstGeom prst="line">
              <a:avLst/>
            </a:prstGeom>
            <a:ln w="9525" cap="flat" cmpd="sng">
              <a:solidFill>
                <a:srgbClr val="000000"/>
              </a:solidFill>
              <a:prstDash val="dash"/>
              <a:headEnd type="none" w="med" len="med"/>
              <a:tailEnd type="none" w="med" len="med"/>
            </a:ln>
          </p:spPr>
        </p:cxnSp>
        <p:cxnSp>
          <p:nvCxnSpPr>
            <p:cNvPr id="84" name="直接连接符 127"/>
            <p:cNvCxnSpPr/>
            <p:nvPr>
              <p:custDataLst>
                <p:tags r:id="rId86"/>
              </p:custDataLst>
            </p:nvPr>
          </p:nvCxnSpPr>
          <p:spPr>
            <a:xfrm>
              <a:off x="9048" y="5575"/>
              <a:ext cx="0" cy="3570"/>
            </a:xfrm>
            <a:prstGeom prst="line">
              <a:avLst/>
            </a:prstGeom>
            <a:ln w="9525" cap="flat" cmpd="sng">
              <a:solidFill>
                <a:srgbClr val="000000"/>
              </a:solidFill>
              <a:prstDash val="dash"/>
              <a:headEnd type="none" w="med" len="med"/>
              <a:tailEnd type="none" w="med" len="med"/>
            </a:ln>
          </p:spPr>
        </p:cxnSp>
        <p:cxnSp>
          <p:nvCxnSpPr>
            <p:cNvPr id="85" name="直接连接符 128"/>
            <p:cNvCxnSpPr/>
            <p:nvPr>
              <p:custDataLst>
                <p:tags r:id="rId87"/>
              </p:custDataLst>
            </p:nvPr>
          </p:nvCxnSpPr>
          <p:spPr>
            <a:xfrm>
              <a:off x="9648" y="5575"/>
              <a:ext cx="0" cy="3570"/>
            </a:xfrm>
            <a:prstGeom prst="line">
              <a:avLst/>
            </a:prstGeom>
            <a:ln w="9525" cap="flat" cmpd="sng">
              <a:solidFill>
                <a:srgbClr val="000000"/>
              </a:solidFill>
              <a:prstDash val="dash"/>
              <a:headEnd type="none" w="med" len="med"/>
              <a:tailEnd type="none" w="med" len="med"/>
            </a:ln>
          </p:spPr>
        </p:cxnSp>
        <p:cxnSp>
          <p:nvCxnSpPr>
            <p:cNvPr id="86" name="直接连接符 129"/>
            <p:cNvCxnSpPr/>
            <p:nvPr>
              <p:custDataLst>
                <p:tags r:id="rId88"/>
              </p:custDataLst>
            </p:nvPr>
          </p:nvCxnSpPr>
          <p:spPr>
            <a:xfrm>
              <a:off x="10225" y="5575"/>
              <a:ext cx="0" cy="3570"/>
            </a:xfrm>
            <a:prstGeom prst="line">
              <a:avLst/>
            </a:prstGeom>
            <a:ln w="9525" cap="flat" cmpd="sng">
              <a:solidFill>
                <a:srgbClr val="000000"/>
              </a:solidFill>
              <a:prstDash val="dash"/>
              <a:headEnd type="none" w="med" len="med"/>
              <a:tailEnd type="none" w="med" len="med"/>
            </a:ln>
          </p:spPr>
        </p:cxnSp>
        <p:cxnSp>
          <p:nvCxnSpPr>
            <p:cNvPr id="87" name="直接连接符 130"/>
            <p:cNvCxnSpPr/>
            <p:nvPr>
              <p:custDataLst>
                <p:tags r:id="rId89"/>
              </p:custDataLst>
            </p:nvPr>
          </p:nvCxnSpPr>
          <p:spPr>
            <a:xfrm>
              <a:off x="10848" y="5575"/>
              <a:ext cx="0" cy="3570"/>
            </a:xfrm>
            <a:prstGeom prst="line">
              <a:avLst/>
            </a:prstGeom>
            <a:ln w="9525" cap="flat" cmpd="sng">
              <a:solidFill>
                <a:srgbClr val="000000"/>
              </a:solidFill>
              <a:prstDash val="dash"/>
              <a:headEnd type="none" w="med" len="med"/>
              <a:tailEnd type="none" w="med" len="med"/>
            </a:ln>
          </p:spPr>
        </p:cxnSp>
        <p:cxnSp>
          <p:nvCxnSpPr>
            <p:cNvPr id="88" name="直接连接符 131"/>
            <p:cNvCxnSpPr/>
            <p:nvPr>
              <p:custDataLst>
                <p:tags r:id="rId90"/>
              </p:custDataLst>
            </p:nvPr>
          </p:nvCxnSpPr>
          <p:spPr>
            <a:xfrm>
              <a:off x="11448" y="5575"/>
              <a:ext cx="0" cy="3570"/>
            </a:xfrm>
            <a:prstGeom prst="line">
              <a:avLst/>
            </a:prstGeom>
            <a:ln w="9525" cap="flat" cmpd="sng">
              <a:solidFill>
                <a:srgbClr val="000000"/>
              </a:solidFill>
              <a:prstDash val="dash"/>
              <a:headEnd type="none" w="med" len="med"/>
              <a:tailEnd type="none" w="med" len="med"/>
            </a:ln>
          </p:spPr>
        </p:cxnSp>
        <p:cxnSp>
          <p:nvCxnSpPr>
            <p:cNvPr id="89" name="直接连接符 132"/>
            <p:cNvCxnSpPr/>
            <p:nvPr>
              <p:custDataLst>
                <p:tags r:id="rId91"/>
              </p:custDataLst>
            </p:nvPr>
          </p:nvCxnSpPr>
          <p:spPr>
            <a:xfrm>
              <a:off x="12088" y="5575"/>
              <a:ext cx="0" cy="3570"/>
            </a:xfrm>
            <a:prstGeom prst="line">
              <a:avLst/>
            </a:prstGeom>
            <a:ln w="9525" cap="flat" cmpd="sng">
              <a:solidFill>
                <a:srgbClr val="000000"/>
              </a:solidFill>
              <a:prstDash val="dash"/>
              <a:headEnd type="none" w="med" len="med"/>
              <a:tailEnd type="none" w="med" len="med"/>
            </a:ln>
          </p:spPr>
        </p:cxnSp>
        <p:sp>
          <p:nvSpPr>
            <p:cNvPr id="90" name="Line 4"/>
            <p:cNvSpPr/>
            <p:nvPr>
              <p:custDataLst>
                <p:tags r:id="rId92"/>
              </p:custDataLst>
            </p:nvPr>
          </p:nvSpPr>
          <p:spPr>
            <a:xfrm>
              <a:off x="2448" y="9160"/>
              <a:ext cx="10680" cy="0"/>
            </a:xfrm>
            <a:prstGeom prst="line">
              <a:avLst/>
            </a:prstGeom>
            <a:ln w="9525" cap="flat" cmpd="sng">
              <a:solidFill>
                <a:srgbClr val="000000"/>
              </a:solidFill>
              <a:prstDash val="solid"/>
              <a:headEnd type="none" w="med" len="med"/>
              <a:tailEnd type="triangle" w="med" len="med"/>
            </a:ln>
          </p:spPr>
        </p:sp>
        <p:sp>
          <p:nvSpPr>
            <p:cNvPr id="91" name="Text Box 33"/>
            <p:cNvSpPr txBox="1"/>
            <p:nvPr>
              <p:custDataLst>
                <p:tags r:id="rId93"/>
              </p:custDataLst>
            </p:nvPr>
          </p:nvSpPr>
          <p:spPr>
            <a:xfrm>
              <a:off x="2240" y="9215"/>
              <a:ext cx="465" cy="5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0</a:t>
              </a:r>
            </a:p>
          </p:txBody>
        </p:sp>
        <p:sp>
          <p:nvSpPr>
            <p:cNvPr id="92" name="文本框 8"/>
            <p:cNvSpPr txBox="1"/>
            <p:nvPr>
              <p:custDataLst>
                <p:tags r:id="rId94"/>
              </p:custDataLst>
            </p:nvPr>
          </p:nvSpPr>
          <p:spPr>
            <a:xfrm>
              <a:off x="1218" y="9678"/>
              <a:ext cx="1292" cy="106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输 </a:t>
              </a:r>
              <a:r>
                <a:rPr lang="en-US" altLang="zh-CN" sz="1800" b="0" dirty="0">
                  <a:solidFill>
                    <a:srgbClr val="0000CC"/>
                  </a:solidFill>
                  <a:latin typeface="Times New Roman" panose="02020603050405020304" pitchFamily="18" charset="0"/>
                </a:rPr>
                <a:t>X:  </a:t>
              </a:r>
            </a:p>
            <a:p>
              <a:pPr marL="0" lvl="0" indent="0">
                <a:spcBef>
                  <a:spcPct val="0"/>
                </a:spcBef>
                <a:buClrTx/>
                <a:buFontTx/>
                <a:buNone/>
              </a:pPr>
              <a:r>
                <a:rPr lang="zh-CN" altLang="en-US" sz="1800" b="0" dirty="0">
                  <a:solidFill>
                    <a:srgbClr val="0000CC"/>
                  </a:solidFill>
                  <a:latin typeface="Times New Roman" panose="02020603050405020304" pitchFamily="18" charset="0"/>
                </a:rPr>
                <a:t>入 </a:t>
              </a:r>
              <a:r>
                <a:rPr lang="en-US" altLang="zh-CN" sz="1800" b="0" dirty="0">
                  <a:solidFill>
                    <a:srgbClr val="0000CC"/>
                  </a:solidFill>
                  <a:latin typeface="Times New Roman" panose="02020603050405020304" pitchFamily="18" charset="0"/>
                </a:rPr>
                <a:t>Y:  </a:t>
              </a:r>
              <a:endParaRPr lang="zh-CN" altLang="en-US" sz="1800" b="0" baseline="-25000" dirty="0">
                <a:solidFill>
                  <a:srgbClr val="0000CC"/>
                </a:solidFill>
                <a:latin typeface="Times New Roman" panose="02020603050405020304" pitchFamily="18" charset="0"/>
              </a:endParaRPr>
            </a:p>
          </p:txBody>
        </p:sp>
        <p:grpSp>
          <p:nvGrpSpPr>
            <p:cNvPr id="93" name="组合 92"/>
            <p:cNvGrpSpPr/>
            <p:nvPr/>
          </p:nvGrpSpPr>
          <p:grpSpPr>
            <a:xfrm>
              <a:off x="2248" y="9660"/>
              <a:ext cx="755" cy="1182"/>
              <a:chOff x="1427017" y="6111015"/>
              <a:chExt cx="479618" cy="750137"/>
            </a:xfrm>
          </p:grpSpPr>
          <p:sp>
            <p:nvSpPr>
              <p:cNvPr id="94" name="文本框 135"/>
              <p:cNvSpPr txBox="1"/>
              <p:nvPr>
                <p:custDataLst>
                  <p:tags r:id="rId121"/>
                </p:custDataLst>
              </p:nvPr>
            </p:nvSpPr>
            <p:spPr>
              <a:xfrm>
                <a:off x="1427017" y="6187064"/>
                <a:ext cx="479618" cy="67408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  </a:t>
                </a:r>
              </a:p>
              <a:p>
                <a:pPr marL="0" lvl="0" indent="0">
                  <a:spcBef>
                    <a:spcPct val="0"/>
                  </a:spcBef>
                  <a:buClrTx/>
                  <a:buFontTx/>
                  <a:buNone/>
                </a:pP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endParaRPr lang="zh-CN" altLang="en-US" sz="1800" b="0" baseline="-25000" dirty="0">
                  <a:solidFill>
                    <a:srgbClr val="0000CC"/>
                  </a:solidFill>
                  <a:latin typeface="Times New Roman" panose="02020603050405020304" pitchFamily="18" charset="0"/>
                </a:endParaRPr>
              </a:p>
            </p:txBody>
          </p:sp>
          <p:cxnSp>
            <p:nvCxnSpPr>
              <p:cNvPr id="95" name="直接箭头连接符 10"/>
              <p:cNvCxnSpPr/>
              <p:nvPr>
                <p:custDataLst>
                  <p:tags r:id="rId122"/>
                </p:custDataLst>
              </p:nvPr>
            </p:nvCxnSpPr>
            <p:spPr>
              <a:xfrm flipV="1">
                <a:off x="1572088" y="6111015"/>
                <a:ext cx="0" cy="180000"/>
              </a:xfrm>
              <a:prstGeom prst="straightConnector1">
                <a:avLst/>
              </a:prstGeom>
              <a:ln w="12700" cap="flat" cmpd="sng">
                <a:solidFill>
                  <a:srgbClr val="0000CC"/>
                </a:solidFill>
                <a:prstDash val="solid"/>
                <a:headEnd type="none" w="med" len="med"/>
                <a:tailEnd type="triangle" w="med" len="med"/>
              </a:ln>
            </p:spPr>
          </p:cxnSp>
        </p:grpSp>
        <p:grpSp>
          <p:nvGrpSpPr>
            <p:cNvPr id="96" name="组合 95"/>
            <p:cNvGrpSpPr/>
            <p:nvPr/>
          </p:nvGrpSpPr>
          <p:grpSpPr>
            <a:xfrm>
              <a:off x="2803" y="9660"/>
              <a:ext cx="755" cy="1182"/>
              <a:chOff x="1427017" y="6111015"/>
              <a:chExt cx="479618" cy="750137"/>
            </a:xfrm>
          </p:grpSpPr>
          <p:sp>
            <p:nvSpPr>
              <p:cNvPr id="97" name="文本框 140"/>
              <p:cNvSpPr txBox="1"/>
              <p:nvPr>
                <p:custDataLst>
                  <p:tags r:id="rId119"/>
                </p:custDataLst>
              </p:nvPr>
            </p:nvSpPr>
            <p:spPr>
              <a:xfrm>
                <a:off x="1427017" y="6187064"/>
                <a:ext cx="479618" cy="67408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  </a:t>
                </a:r>
              </a:p>
              <a:p>
                <a:pPr marL="0" lvl="0" indent="0">
                  <a:spcBef>
                    <a:spcPct val="0"/>
                  </a:spcBef>
                  <a:buClrTx/>
                  <a:buFontTx/>
                  <a:buNone/>
                </a:pP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98" name="直接箭头连接符 141"/>
              <p:cNvCxnSpPr/>
              <p:nvPr>
                <p:custDataLst>
                  <p:tags r:id="rId120"/>
                </p:custDataLst>
              </p:nvPr>
            </p:nvCxnSpPr>
            <p:spPr>
              <a:xfrm flipV="1">
                <a:off x="1572088" y="6111015"/>
                <a:ext cx="0" cy="180000"/>
              </a:xfrm>
              <a:prstGeom prst="straightConnector1">
                <a:avLst/>
              </a:prstGeom>
              <a:ln w="12700" cap="flat" cmpd="sng">
                <a:solidFill>
                  <a:srgbClr val="FF0000"/>
                </a:solidFill>
                <a:prstDash val="solid"/>
                <a:headEnd type="none" w="med" len="med"/>
                <a:tailEnd type="triangle" w="med" len="med"/>
              </a:ln>
            </p:spPr>
          </p:cxnSp>
        </p:grpSp>
        <p:grpSp>
          <p:nvGrpSpPr>
            <p:cNvPr id="99" name="组合 98"/>
            <p:cNvGrpSpPr/>
            <p:nvPr/>
          </p:nvGrpSpPr>
          <p:grpSpPr>
            <a:xfrm>
              <a:off x="3403" y="9660"/>
              <a:ext cx="755" cy="1182"/>
              <a:chOff x="1427017" y="6111015"/>
              <a:chExt cx="479618" cy="750137"/>
            </a:xfrm>
          </p:grpSpPr>
          <p:sp>
            <p:nvSpPr>
              <p:cNvPr id="100" name="文本框 144"/>
              <p:cNvSpPr txBox="1"/>
              <p:nvPr>
                <p:custDataLst>
                  <p:tags r:id="rId117"/>
                </p:custDataLst>
              </p:nvPr>
            </p:nvSpPr>
            <p:spPr>
              <a:xfrm>
                <a:off x="1427017" y="6187064"/>
                <a:ext cx="479618" cy="67408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a:t>
                </a:r>
                <a:r>
                  <a:rPr lang="en-US" altLang="zh-CN" sz="1800" b="0" baseline="-25000" dirty="0">
                    <a:solidFill>
                      <a:srgbClr val="003300"/>
                    </a:solidFill>
                    <a:latin typeface="Times New Roman" panose="02020603050405020304" pitchFamily="18" charset="0"/>
                  </a:rPr>
                  <a:t>3</a:t>
                </a:r>
                <a:r>
                  <a:rPr lang="en-US" altLang="zh-CN" sz="1800" b="0" dirty="0">
                    <a:solidFill>
                      <a:srgbClr val="003300"/>
                    </a:solidFill>
                    <a:latin typeface="Times New Roman" panose="02020603050405020304" pitchFamily="18" charset="0"/>
                  </a:rPr>
                  <a:t>  </a:t>
                </a:r>
              </a:p>
              <a:p>
                <a:pPr marL="0" lvl="0" indent="0">
                  <a:spcBef>
                    <a:spcPct val="0"/>
                  </a:spcBef>
                  <a:buClrTx/>
                  <a:buFontTx/>
                  <a:buNone/>
                </a:pPr>
                <a:r>
                  <a:rPr lang="en-US" altLang="zh-CN" sz="1800" b="0" dirty="0">
                    <a:solidFill>
                      <a:srgbClr val="003300"/>
                    </a:solidFill>
                    <a:latin typeface="Times New Roman" panose="02020603050405020304" pitchFamily="18" charset="0"/>
                  </a:rPr>
                  <a:t>b</a:t>
                </a:r>
                <a:r>
                  <a:rPr lang="en-US" altLang="zh-CN" sz="1800" b="0" baseline="-25000" dirty="0">
                    <a:solidFill>
                      <a:srgbClr val="003300"/>
                    </a:solidFill>
                    <a:latin typeface="Times New Roman" panose="02020603050405020304" pitchFamily="18" charset="0"/>
                  </a:rPr>
                  <a:t>3</a:t>
                </a:r>
                <a:endParaRPr lang="zh-CN" altLang="en-US" sz="1800" b="0" baseline="-25000" dirty="0">
                  <a:solidFill>
                    <a:srgbClr val="003300"/>
                  </a:solidFill>
                  <a:latin typeface="Times New Roman" panose="02020603050405020304" pitchFamily="18" charset="0"/>
                </a:endParaRPr>
              </a:p>
            </p:txBody>
          </p:sp>
          <p:cxnSp>
            <p:nvCxnSpPr>
              <p:cNvPr id="101" name="直接箭头连接符 145"/>
              <p:cNvCxnSpPr/>
              <p:nvPr>
                <p:custDataLst>
                  <p:tags r:id="rId118"/>
                </p:custDataLst>
              </p:nvPr>
            </p:nvCxnSpPr>
            <p:spPr>
              <a:xfrm flipV="1">
                <a:off x="1572088" y="6111015"/>
                <a:ext cx="0" cy="180000"/>
              </a:xfrm>
              <a:prstGeom prst="straightConnector1">
                <a:avLst/>
              </a:prstGeom>
              <a:ln w="12700" cap="flat" cmpd="sng">
                <a:solidFill>
                  <a:srgbClr val="003300"/>
                </a:solidFill>
                <a:prstDash val="solid"/>
                <a:headEnd type="none" w="med" len="med"/>
                <a:tailEnd type="triangle" w="med" len="med"/>
              </a:ln>
            </p:spPr>
          </p:cxnSp>
        </p:grpSp>
        <p:grpSp>
          <p:nvGrpSpPr>
            <p:cNvPr id="102" name="组合 101"/>
            <p:cNvGrpSpPr/>
            <p:nvPr/>
          </p:nvGrpSpPr>
          <p:grpSpPr>
            <a:xfrm>
              <a:off x="4000" y="9660"/>
              <a:ext cx="755" cy="1182"/>
              <a:chOff x="1427017" y="6111015"/>
              <a:chExt cx="479618" cy="750137"/>
            </a:xfrm>
          </p:grpSpPr>
          <p:sp>
            <p:nvSpPr>
              <p:cNvPr id="103" name="文本框 147"/>
              <p:cNvSpPr txBox="1"/>
              <p:nvPr>
                <p:custDataLst>
                  <p:tags r:id="rId115"/>
                </p:custDataLst>
              </p:nvPr>
            </p:nvSpPr>
            <p:spPr>
              <a:xfrm>
                <a:off x="1427017" y="6187064"/>
                <a:ext cx="479618" cy="67408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  </a:t>
                </a:r>
              </a:p>
              <a:p>
                <a:pPr marL="0" lvl="0" indent="0">
                  <a:spcBef>
                    <a:spcPct val="0"/>
                  </a:spcBef>
                  <a:buClrTx/>
                  <a:buFontTx/>
                  <a:buNone/>
                </a:pP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cxnSp>
            <p:nvCxnSpPr>
              <p:cNvPr id="104" name="直接箭头连接符 148"/>
              <p:cNvCxnSpPr/>
              <p:nvPr>
                <p:custDataLst>
                  <p:tags r:id="rId116"/>
                </p:custDataLst>
              </p:nvPr>
            </p:nvCxnSpPr>
            <p:spPr>
              <a:xfrm flipV="1">
                <a:off x="1572088" y="6111015"/>
                <a:ext cx="0" cy="180000"/>
              </a:xfrm>
              <a:prstGeom prst="straightConnector1">
                <a:avLst/>
              </a:prstGeom>
              <a:ln w="12700" cap="flat" cmpd="sng">
                <a:solidFill>
                  <a:srgbClr val="FF00FF"/>
                </a:solidFill>
                <a:prstDash val="solid"/>
                <a:headEnd type="none" w="med" len="med"/>
                <a:tailEnd type="triangle" w="med" len="med"/>
              </a:ln>
            </p:spPr>
          </p:cxnSp>
        </p:grpSp>
        <p:grpSp>
          <p:nvGrpSpPr>
            <p:cNvPr id="105" name="组合 104"/>
            <p:cNvGrpSpPr/>
            <p:nvPr/>
          </p:nvGrpSpPr>
          <p:grpSpPr>
            <a:xfrm>
              <a:off x="5593" y="4513"/>
              <a:ext cx="985" cy="1030"/>
              <a:chOff x="3551620" y="2865316"/>
              <a:chExt cx="624947" cy="654780"/>
            </a:xfrm>
          </p:grpSpPr>
          <p:sp>
            <p:nvSpPr>
              <p:cNvPr id="106" name="文本框 149"/>
              <p:cNvSpPr txBox="1"/>
              <p:nvPr>
                <p:custDataLst>
                  <p:tags r:id="rId113"/>
                </p:custDataLst>
              </p:nvPr>
            </p:nvSpPr>
            <p:spPr>
              <a:xfrm>
                <a:off x="3551620" y="2865316"/>
                <a:ext cx="624947" cy="38537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cxnSp>
            <p:nvCxnSpPr>
              <p:cNvPr id="107" name="直接箭头连接符 150"/>
              <p:cNvCxnSpPr/>
              <p:nvPr>
                <p:custDataLst>
                  <p:tags r:id="rId114"/>
                </p:custDataLst>
              </p:nvPr>
            </p:nvCxnSpPr>
            <p:spPr>
              <a:xfrm flipV="1">
                <a:off x="3828327" y="3340096"/>
                <a:ext cx="0" cy="180000"/>
              </a:xfrm>
              <a:prstGeom prst="straightConnector1">
                <a:avLst/>
              </a:prstGeom>
              <a:ln w="12700" cap="flat" cmpd="sng">
                <a:solidFill>
                  <a:srgbClr val="FF00FF"/>
                </a:solidFill>
                <a:prstDash val="solid"/>
                <a:headEnd type="none" w="med" len="med"/>
                <a:tailEnd type="triangle" w="med" len="med"/>
              </a:ln>
            </p:spPr>
          </p:cxnSp>
        </p:grpSp>
        <p:grpSp>
          <p:nvGrpSpPr>
            <p:cNvPr id="108" name="组合 107"/>
            <p:cNvGrpSpPr/>
            <p:nvPr/>
          </p:nvGrpSpPr>
          <p:grpSpPr>
            <a:xfrm>
              <a:off x="5003" y="4788"/>
              <a:ext cx="877" cy="901"/>
              <a:chOff x="3177018" y="3040776"/>
              <a:chExt cx="556563" cy="571986"/>
            </a:xfrm>
          </p:grpSpPr>
          <p:sp>
            <p:nvSpPr>
              <p:cNvPr id="109" name="文本框 152"/>
              <p:cNvSpPr txBox="1"/>
              <p:nvPr>
                <p:custDataLst>
                  <p:tags r:id="rId111"/>
                </p:custDataLst>
              </p:nvPr>
            </p:nvSpPr>
            <p:spPr>
              <a:xfrm>
                <a:off x="3177018" y="3040776"/>
                <a:ext cx="556563" cy="5719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a:t>
                </a:r>
                <a:r>
                  <a:rPr lang="en-US" altLang="zh-CN" sz="1800" b="0" baseline="-25000" dirty="0">
                    <a:solidFill>
                      <a:srgbClr val="003300"/>
                    </a:solidFill>
                    <a:latin typeface="Times New Roman" panose="02020603050405020304" pitchFamily="18" charset="0"/>
                  </a:rPr>
                  <a:t>3</a:t>
                </a:r>
                <a:r>
                  <a:rPr lang="en-US" altLang="zh-CN" sz="1800" b="0" dirty="0">
                    <a:solidFill>
                      <a:srgbClr val="003300"/>
                    </a:solidFill>
                    <a:latin typeface="Times New Roman" panose="02020603050405020304" pitchFamily="18" charset="0"/>
                  </a:rPr>
                  <a:t>b</a:t>
                </a:r>
                <a:r>
                  <a:rPr lang="en-US" altLang="zh-CN" sz="1800" b="0" baseline="-25000" dirty="0">
                    <a:solidFill>
                      <a:srgbClr val="003300"/>
                    </a:solidFill>
                    <a:latin typeface="Times New Roman" panose="02020603050405020304" pitchFamily="18" charset="0"/>
                  </a:rPr>
                  <a:t>3</a:t>
                </a:r>
                <a:endParaRPr lang="zh-CN" altLang="en-US" sz="1800" b="0" baseline="-25000" dirty="0">
                  <a:solidFill>
                    <a:srgbClr val="003300"/>
                  </a:solidFill>
                  <a:latin typeface="Times New Roman" panose="02020603050405020304" pitchFamily="18" charset="0"/>
                </a:endParaRPr>
              </a:p>
            </p:txBody>
          </p:sp>
          <p:cxnSp>
            <p:nvCxnSpPr>
              <p:cNvPr id="110" name="直接箭头连接符 153"/>
              <p:cNvCxnSpPr/>
              <p:nvPr>
                <p:custDataLst>
                  <p:tags r:id="rId112"/>
                </p:custDataLst>
              </p:nvPr>
            </p:nvCxnSpPr>
            <p:spPr>
              <a:xfrm flipV="1">
                <a:off x="3447327" y="3340096"/>
                <a:ext cx="0" cy="180000"/>
              </a:xfrm>
              <a:prstGeom prst="straightConnector1">
                <a:avLst/>
              </a:prstGeom>
              <a:ln w="12700" cap="flat" cmpd="sng">
                <a:solidFill>
                  <a:srgbClr val="003300"/>
                </a:solidFill>
                <a:prstDash val="solid"/>
                <a:headEnd type="none" w="med" len="med"/>
                <a:tailEnd type="triangle" w="med" len="med"/>
              </a:ln>
            </p:spPr>
          </p:cxnSp>
        </p:grpSp>
        <p:grpSp>
          <p:nvGrpSpPr>
            <p:cNvPr id="111" name="组合 110"/>
            <p:cNvGrpSpPr/>
            <p:nvPr/>
          </p:nvGrpSpPr>
          <p:grpSpPr>
            <a:xfrm>
              <a:off x="4403" y="4513"/>
              <a:ext cx="875" cy="1030"/>
              <a:chOff x="2795298" y="2865316"/>
              <a:chExt cx="556563" cy="654780"/>
            </a:xfrm>
          </p:grpSpPr>
          <p:sp>
            <p:nvSpPr>
              <p:cNvPr id="112" name="文本框 155"/>
              <p:cNvSpPr txBox="1"/>
              <p:nvPr>
                <p:custDataLst>
                  <p:tags r:id="rId109"/>
                </p:custDataLst>
              </p:nvPr>
            </p:nvSpPr>
            <p:spPr>
              <a:xfrm>
                <a:off x="2795298" y="2865316"/>
                <a:ext cx="556563" cy="5727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13" name="直接箭头连接符 156"/>
              <p:cNvCxnSpPr/>
              <p:nvPr>
                <p:custDataLst>
                  <p:tags r:id="rId110"/>
                </p:custDataLst>
              </p:nvPr>
            </p:nvCxnSpPr>
            <p:spPr>
              <a:xfrm flipV="1">
                <a:off x="3078018" y="3340096"/>
                <a:ext cx="0" cy="180000"/>
              </a:xfrm>
              <a:prstGeom prst="straightConnector1">
                <a:avLst/>
              </a:prstGeom>
              <a:ln w="12700" cap="flat" cmpd="sng">
                <a:solidFill>
                  <a:srgbClr val="FF0000"/>
                </a:solidFill>
                <a:prstDash val="solid"/>
                <a:headEnd type="none" w="med" len="med"/>
                <a:tailEnd type="triangle" w="med" len="med"/>
              </a:ln>
            </p:spPr>
          </p:cxnSp>
        </p:grpSp>
        <p:grpSp>
          <p:nvGrpSpPr>
            <p:cNvPr id="114" name="组合 113"/>
            <p:cNvGrpSpPr/>
            <p:nvPr/>
          </p:nvGrpSpPr>
          <p:grpSpPr>
            <a:xfrm>
              <a:off x="3783" y="4788"/>
              <a:ext cx="875" cy="901"/>
              <a:chOff x="2401303" y="3040776"/>
              <a:chExt cx="556563" cy="571986"/>
            </a:xfrm>
          </p:grpSpPr>
          <p:sp>
            <p:nvSpPr>
              <p:cNvPr id="115" name="文本框 158"/>
              <p:cNvSpPr txBox="1"/>
              <p:nvPr>
                <p:custDataLst>
                  <p:tags r:id="rId107"/>
                </p:custDataLst>
              </p:nvPr>
            </p:nvSpPr>
            <p:spPr>
              <a:xfrm>
                <a:off x="2401303" y="3040776"/>
                <a:ext cx="556563" cy="5719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endParaRPr lang="zh-CN" altLang="en-US" sz="1800" b="0" baseline="-25000" dirty="0">
                  <a:solidFill>
                    <a:srgbClr val="0000CC"/>
                  </a:solidFill>
                  <a:latin typeface="Times New Roman" panose="02020603050405020304" pitchFamily="18" charset="0"/>
                </a:endParaRPr>
              </a:p>
            </p:txBody>
          </p:sp>
          <p:cxnSp>
            <p:nvCxnSpPr>
              <p:cNvPr id="116" name="直接箭头连接符 159"/>
              <p:cNvCxnSpPr/>
              <p:nvPr>
                <p:custDataLst>
                  <p:tags r:id="rId108"/>
                </p:custDataLst>
              </p:nvPr>
            </p:nvCxnSpPr>
            <p:spPr>
              <a:xfrm flipV="1">
                <a:off x="2685327" y="3340096"/>
                <a:ext cx="0" cy="180000"/>
              </a:xfrm>
              <a:prstGeom prst="straightConnector1">
                <a:avLst/>
              </a:prstGeom>
              <a:ln w="12700" cap="flat" cmpd="sng">
                <a:solidFill>
                  <a:srgbClr val="0000CC"/>
                </a:solidFill>
                <a:prstDash val="solid"/>
                <a:headEnd type="none" w="med" len="med"/>
                <a:tailEnd type="triangle" w="med" len="med"/>
              </a:ln>
            </p:spPr>
          </p:cxnSp>
        </p:grpSp>
        <p:grpSp>
          <p:nvGrpSpPr>
            <p:cNvPr id="117" name="组合 116"/>
            <p:cNvGrpSpPr/>
            <p:nvPr/>
          </p:nvGrpSpPr>
          <p:grpSpPr>
            <a:xfrm>
              <a:off x="5198" y="9653"/>
              <a:ext cx="1415" cy="1823"/>
              <a:chOff x="3269303" y="6121978"/>
              <a:chExt cx="899605" cy="1158758"/>
            </a:xfrm>
          </p:grpSpPr>
          <p:sp>
            <p:nvSpPr>
              <p:cNvPr id="118" name="文本框 164"/>
              <p:cNvSpPr txBox="1"/>
              <p:nvPr>
                <p:custDataLst>
                  <p:tags r:id="rId105"/>
                </p:custDataLst>
              </p:nvPr>
            </p:nvSpPr>
            <p:spPr>
              <a:xfrm>
                <a:off x="3269303" y="6230241"/>
                <a:ext cx="899605" cy="10504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669900"/>
                    </a:solidFill>
                    <a:latin typeface="Times New Roman" panose="02020603050405020304" pitchFamily="18" charset="0"/>
                  </a:rPr>
                  <a:t>p</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a:t>
                </a: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p>
              <a:p>
                <a:pPr marL="0" lvl="0" indent="0">
                  <a:spcBef>
                    <a:spcPct val="0"/>
                  </a:spcBef>
                  <a:buClrTx/>
                  <a:buFontTx/>
                  <a:buNone/>
                </a:pPr>
                <a:r>
                  <a:rPr lang="en-US" altLang="zh-CN" sz="1800" b="0" dirty="0">
                    <a:solidFill>
                      <a:srgbClr val="669900"/>
                    </a:solidFill>
                    <a:latin typeface="Times New Roman" panose="02020603050405020304" pitchFamily="18" charset="0"/>
                  </a:rPr>
                  <a:t>q</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a:t>
                </a: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19" name="直接箭头连接符 165"/>
              <p:cNvCxnSpPr/>
              <p:nvPr>
                <p:custDataLst>
                  <p:tags r:id="rId106"/>
                </p:custDataLst>
              </p:nvPr>
            </p:nvCxnSpPr>
            <p:spPr>
              <a:xfrm flipV="1">
                <a:off x="3840018" y="6121978"/>
                <a:ext cx="0" cy="180000"/>
              </a:xfrm>
              <a:prstGeom prst="straightConnector1">
                <a:avLst/>
              </a:prstGeom>
              <a:ln w="12700" cap="flat" cmpd="sng">
                <a:solidFill>
                  <a:srgbClr val="669900"/>
                </a:solidFill>
                <a:prstDash val="solid"/>
                <a:headEnd type="none" w="med" len="med"/>
                <a:tailEnd type="triangle" w="med" len="med"/>
              </a:ln>
            </p:spPr>
          </p:cxnSp>
        </p:grpSp>
        <p:grpSp>
          <p:nvGrpSpPr>
            <p:cNvPr id="120" name="组合 119"/>
            <p:cNvGrpSpPr/>
            <p:nvPr/>
          </p:nvGrpSpPr>
          <p:grpSpPr>
            <a:xfrm>
              <a:off x="6435" y="9640"/>
              <a:ext cx="1418" cy="1809"/>
              <a:chOff x="4094193" y="6121978"/>
              <a:chExt cx="899605" cy="1147916"/>
            </a:xfrm>
          </p:grpSpPr>
          <p:cxnSp>
            <p:nvCxnSpPr>
              <p:cNvPr id="121" name="直接箭头连接符 166"/>
              <p:cNvCxnSpPr/>
              <p:nvPr>
                <p:custDataLst>
                  <p:tags r:id="rId103"/>
                </p:custDataLst>
              </p:nvPr>
            </p:nvCxnSpPr>
            <p:spPr>
              <a:xfrm flipV="1">
                <a:off x="4221018" y="6121978"/>
                <a:ext cx="0" cy="180000"/>
              </a:xfrm>
              <a:prstGeom prst="straightConnector1">
                <a:avLst/>
              </a:prstGeom>
              <a:ln w="12700" cap="flat" cmpd="sng">
                <a:solidFill>
                  <a:srgbClr val="996600"/>
                </a:solidFill>
                <a:prstDash val="solid"/>
                <a:headEnd type="none" w="med" len="med"/>
                <a:tailEnd type="triangle" w="med" len="med"/>
              </a:ln>
            </p:spPr>
          </p:cxnSp>
          <p:sp>
            <p:nvSpPr>
              <p:cNvPr id="122" name="文本框 167"/>
              <p:cNvSpPr txBox="1"/>
              <p:nvPr>
                <p:custDataLst>
                  <p:tags r:id="rId104"/>
                </p:custDataLst>
              </p:nvPr>
            </p:nvSpPr>
            <p:spPr>
              <a:xfrm>
                <a:off x="4094193" y="6221277"/>
                <a:ext cx="899605" cy="104861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a:t>
                </a:r>
                <a:r>
                  <a:rPr lang="en-US" altLang="zh-CN" sz="1800" b="0" dirty="0">
                    <a:solidFill>
                      <a:srgbClr val="006600"/>
                    </a:solidFill>
                    <a:latin typeface="Times New Roman" panose="02020603050405020304" pitchFamily="18" charset="0"/>
                  </a:rPr>
                  <a:t>a</a:t>
                </a:r>
                <a:r>
                  <a:rPr lang="en-US" altLang="zh-CN" sz="1800" b="0" baseline="-25000" dirty="0">
                    <a:solidFill>
                      <a:srgbClr val="006600"/>
                    </a:solidFill>
                    <a:latin typeface="Times New Roman" panose="02020603050405020304" pitchFamily="18" charset="0"/>
                  </a:rPr>
                  <a:t>3</a:t>
                </a:r>
                <a:r>
                  <a:rPr lang="en-US" altLang="zh-CN" sz="1800" b="0" dirty="0">
                    <a:solidFill>
                      <a:srgbClr val="006600"/>
                    </a:solidFill>
                    <a:latin typeface="Times New Roman" panose="02020603050405020304" pitchFamily="18" charset="0"/>
                  </a:rPr>
                  <a:t>b</a:t>
                </a:r>
                <a:r>
                  <a:rPr lang="en-US" altLang="zh-CN" sz="1800" b="0" baseline="-25000" dirty="0">
                    <a:solidFill>
                      <a:srgbClr val="006600"/>
                    </a:solidFill>
                    <a:latin typeface="Times New Roman" panose="02020603050405020304" pitchFamily="18" charset="0"/>
                  </a:rPr>
                  <a:t>3</a:t>
                </a:r>
              </a:p>
              <a:p>
                <a:pPr marL="0" lvl="0" indent="0">
                  <a:spcBef>
                    <a:spcPct val="0"/>
                  </a:spcBef>
                  <a:buClrTx/>
                  <a:buFontTx/>
                  <a:buNone/>
                </a:pP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a:t>
                </a: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grpSp>
        <p:grpSp>
          <p:nvGrpSpPr>
            <p:cNvPr id="123" name="组合 122"/>
            <p:cNvGrpSpPr/>
            <p:nvPr/>
          </p:nvGrpSpPr>
          <p:grpSpPr>
            <a:xfrm>
              <a:off x="8755" y="4788"/>
              <a:ext cx="1100" cy="901"/>
              <a:chOff x="5566584" y="3040776"/>
              <a:chExt cx="699230" cy="571986"/>
            </a:xfrm>
          </p:grpSpPr>
          <p:sp>
            <p:nvSpPr>
              <p:cNvPr id="124" name="文本框 168"/>
              <p:cNvSpPr txBox="1"/>
              <p:nvPr>
                <p:custDataLst>
                  <p:tags r:id="rId101"/>
                </p:custDataLst>
              </p:nvPr>
            </p:nvSpPr>
            <p:spPr>
              <a:xfrm>
                <a:off x="5566584" y="3040776"/>
                <a:ext cx="699230" cy="5719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endParaRPr lang="zh-CN" altLang="en-US" sz="1800" b="0" baseline="-25000" dirty="0">
                  <a:solidFill>
                    <a:srgbClr val="FF00FF"/>
                  </a:solidFill>
                  <a:latin typeface="Times New Roman" panose="02020603050405020304" pitchFamily="18" charset="0"/>
                </a:endParaRPr>
              </a:p>
            </p:txBody>
          </p:sp>
          <p:cxnSp>
            <p:nvCxnSpPr>
              <p:cNvPr id="125" name="直接箭头连接符 169"/>
              <p:cNvCxnSpPr/>
              <p:nvPr>
                <p:custDataLst>
                  <p:tags r:id="rId102"/>
                </p:custDataLst>
              </p:nvPr>
            </p:nvCxnSpPr>
            <p:spPr>
              <a:xfrm flipV="1">
                <a:off x="5730989" y="3340096"/>
                <a:ext cx="0" cy="180000"/>
              </a:xfrm>
              <a:prstGeom prst="straightConnector1">
                <a:avLst/>
              </a:prstGeom>
              <a:ln w="12700" cap="flat" cmpd="sng">
                <a:solidFill>
                  <a:srgbClr val="996600"/>
                </a:solidFill>
                <a:prstDash val="solid"/>
                <a:headEnd type="none" w="med" len="med"/>
                <a:tailEnd type="triangle" w="med" len="med"/>
              </a:ln>
            </p:spPr>
          </p:cxnSp>
        </p:grpSp>
        <p:grpSp>
          <p:nvGrpSpPr>
            <p:cNvPr id="126" name="组合 125"/>
            <p:cNvGrpSpPr/>
            <p:nvPr/>
          </p:nvGrpSpPr>
          <p:grpSpPr>
            <a:xfrm>
              <a:off x="7853" y="4788"/>
              <a:ext cx="1055" cy="901"/>
              <a:chOff x="4986709" y="3040776"/>
              <a:chExt cx="668773" cy="571986"/>
            </a:xfrm>
          </p:grpSpPr>
          <p:sp>
            <p:nvSpPr>
              <p:cNvPr id="127" name="文本框 170"/>
              <p:cNvSpPr txBox="1"/>
              <p:nvPr>
                <p:custDataLst>
                  <p:tags r:id="rId99"/>
                </p:custDataLst>
              </p:nvPr>
            </p:nvSpPr>
            <p:spPr>
              <a:xfrm>
                <a:off x="4986709" y="3040776"/>
                <a:ext cx="668773" cy="5719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669900"/>
                    </a:solidFill>
                    <a:latin typeface="Times New Roman" panose="02020603050405020304" pitchFamily="18" charset="0"/>
                  </a:rPr>
                  <a:t>p</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q</a:t>
                </a:r>
                <a:r>
                  <a:rPr lang="en-US" altLang="zh-CN" sz="1800" b="0" baseline="-25000" dirty="0">
                    <a:solidFill>
                      <a:srgbClr val="669900"/>
                    </a:solidFill>
                    <a:latin typeface="Times New Roman" panose="02020603050405020304" pitchFamily="18" charset="0"/>
                  </a:rPr>
                  <a:t>1</a:t>
                </a:r>
                <a:endParaRPr lang="zh-CN" altLang="en-US" sz="1800" b="0" baseline="-25000" dirty="0">
                  <a:solidFill>
                    <a:srgbClr val="FF0000"/>
                  </a:solidFill>
                  <a:latin typeface="Times New Roman" panose="02020603050405020304" pitchFamily="18" charset="0"/>
                </a:endParaRPr>
              </a:p>
            </p:txBody>
          </p:sp>
          <p:cxnSp>
            <p:nvCxnSpPr>
              <p:cNvPr id="128" name="直接箭头连接符 171"/>
              <p:cNvCxnSpPr/>
              <p:nvPr>
                <p:custDataLst>
                  <p:tags r:id="rId100"/>
                </p:custDataLst>
              </p:nvPr>
            </p:nvCxnSpPr>
            <p:spPr>
              <a:xfrm flipV="1">
                <a:off x="5363729" y="3340096"/>
                <a:ext cx="0" cy="180000"/>
              </a:xfrm>
              <a:prstGeom prst="straightConnector1">
                <a:avLst/>
              </a:prstGeom>
              <a:ln w="12700" cap="flat" cmpd="sng">
                <a:solidFill>
                  <a:srgbClr val="669900"/>
                </a:solidFill>
                <a:prstDash val="solid"/>
                <a:headEnd type="none" w="med" len="med"/>
                <a:tailEnd type="triangle" w="med" len="med"/>
              </a:ln>
            </p:spPr>
          </p:cxnSp>
        </p:grpSp>
        <p:grpSp>
          <p:nvGrpSpPr>
            <p:cNvPr id="129" name="组合 128"/>
            <p:cNvGrpSpPr/>
            <p:nvPr/>
          </p:nvGrpSpPr>
          <p:grpSpPr>
            <a:xfrm>
              <a:off x="8925" y="9640"/>
              <a:ext cx="1548" cy="1809"/>
              <a:chOff x="5666821" y="6121978"/>
              <a:chExt cx="982961" cy="1147916"/>
            </a:xfrm>
          </p:grpSpPr>
          <p:cxnSp>
            <p:nvCxnSpPr>
              <p:cNvPr id="130" name="直接箭头连接符 172"/>
              <p:cNvCxnSpPr/>
              <p:nvPr>
                <p:custDataLst>
                  <p:tags r:id="rId97"/>
                </p:custDataLst>
              </p:nvPr>
            </p:nvCxnSpPr>
            <p:spPr>
              <a:xfrm flipV="1">
                <a:off x="5780877" y="6121978"/>
                <a:ext cx="0" cy="180000"/>
              </a:xfrm>
              <a:prstGeom prst="straightConnector1">
                <a:avLst/>
              </a:prstGeom>
              <a:ln w="12700" cap="flat" cmpd="sng">
                <a:solidFill>
                  <a:srgbClr val="9900CC"/>
                </a:solidFill>
                <a:prstDash val="solid"/>
                <a:headEnd type="none" w="med" len="med"/>
                <a:tailEnd type="triangle" w="med" len="med"/>
              </a:ln>
            </p:spPr>
          </p:cxnSp>
          <p:sp>
            <p:nvSpPr>
              <p:cNvPr id="131" name="文本框 173"/>
              <p:cNvSpPr txBox="1"/>
              <p:nvPr>
                <p:custDataLst>
                  <p:tags r:id="rId98"/>
                </p:custDataLst>
              </p:nvPr>
            </p:nvSpPr>
            <p:spPr>
              <a:xfrm>
                <a:off x="5666821" y="6221277"/>
                <a:ext cx="982961" cy="104861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r</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a:t>
                </a:r>
                <a:r>
                  <a:rPr lang="en-US" altLang="zh-CN" sz="1800" b="0" dirty="0">
                    <a:solidFill>
                      <a:srgbClr val="006600"/>
                    </a:solidFill>
                    <a:latin typeface="Times New Roman" panose="02020603050405020304" pitchFamily="18" charset="0"/>
                  </a:rPr>
                  <a:t>p</a:t>
                </a:r>
                <a:r>
                  <a:rPr lang="en-US" altLang="zh-CN" sz="1800" b="0" baseline="-25000" dirty="0">
                    <a:solidFill>
                      <a:srgbClr val="006600"/>
                    </a:solidFill>
                    <a:latin typeface="Times New Roman" panose="02020603050405020304" pitchFamily="18" charset="0"/>
                  </a:rPr>
                  <a:t>1</a:t>
                </a:r>
                <a:r>
                  <a:rPr lang="en-US" altLang="zh-CN" sz="1800" b="0" dirty="0">
                    <a:solidFill>
                      <a:srgbClr val="006600"/>
                    </a:solidFill>
                    <a:latin typeface="Times New Roman" panose="02020603050405020304" pitchFamily="18" charset="0"/>
                  </a:rPr>
                  <a:t>+q</a:t>
                </a:r>
                <a:r>
                  <a:rPr lang="en-US" altLang="zh-CN" sz="1800" b="0" baseline="-25000" dirty="0">
                    <a:solidFill>
                      <a:srgbClr val="006600"/>
                    </a:solidFill>
                    <a:latin typeface="Times New Roman" panose="02020603050405020304" pitchFamily="18" charset="0"/>
                  </a:rPr>
                  <a:t>1</a:t>
                </a:r>
              </a:p>
              <a:p>
                <a:pPr marL="0" lvl="0" indent="0">
                  <a:spcBef>
                    <a:spcPct val="0"/>
                  </a:spcBef>
                  <a:buClrTx/>
                  <a:buFontTx/>
                  <a:buNone/>
                </a:pPr>
                <a:r>
                  <a:rPr lang="en-US" altLang="zh-CN" sz="1800" b="0" dirty="0">
                    <a:solidFill>
                      <a:srgbClr val="9900CC"/>
                    </a:solidFill>
                    <a:latin typeface="Times New Roman" panose="02020603050405020304" pitchFamily="18" charset="0"/>
                  </a:rPr>
                  <a:t>t</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a:t>
                </a: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endParaRPr lang="zh-CN" altLang="en-US" sz="1800" b="0" baseline="-25000" dirty="0">
                  <a:solidFill>
                    <a:srgbClr val="996600"/>
                  </a:solidFill>
                  <a:latin typeface="Times New Roman" panose="02020603050405020304" pitchFamily="18" charset="0"/>
                </a:endParaRPr>
              </a:p>
            </p:txBody>
          </p:sp>
        </p:grpSp>
        <p:grpSp>
          <p:nvGrpSpPr>
            <p:cNvPr id="132" name="组合 131"/>
            <p:cNvGrpSpPr/>
            <p:nvPr/>
          </p:nvGrpSpPr>
          <p:grpSpPr>
            <a:xfrm>
              <a:off x="11028" y="4788"/>
              <a:ext cx="960" cy="901"/>
              <a:chOff x="7002734" y="3040776"/>
              <a:chExt cx="609462" cy="571986"/>
            </a:xfrm>
          </p:grpSpPr>
          <p:cxnSp>
            <p:nvCxnSpPr>
              <p:cNvPr id="133" name="直接箭头连接符 174"/>
              <p:cNvCxnSpPr/>
              <p:nvPr>
                <p:custDataLst>
                  <p:tags r:id="rId95"/>
                </p:custDataLst>
              </p:nvPr>
            </p:nvCxnSpPr>
            <p:spPr>
              <a:xfrm flipV="1">
                <a:off x="7265077" y="3340096"/>
                <a:ext cx="0" cy="180000"/>
              </a:xfrm>
              <a:prstGeom prst="straightConnector1">
                <a:avLst/>
              </a:prstGeom>
              <a:ln w="12700" cap="flat" cmpd="sng">
                <a:solidFill>
                  <a:srgbClr val="9900CC"/>
                </a:solidFill>
                <a:prstDash val="solid"/>
                <a:headEnd type="none" w="med" len="med"/>
                <a:tailEnd type="triangle" w="med" len="med"/>
              </a:ln>
            </p:spPr>
          </p:cxnSp>
          <p:sp>
            <p:nvSpPr>
              <p:cNvPr id="134" name="文本框 175"/>
              <p:cNvSpPr txBox="1"/>
              <p:nvPr>
                <p:custDataLst>
                  <p:tags r:id="rId96"/>
                </p:custDataLst>
              </p:nvPr>
            </p:nvSpPr>
            <p:spPr>
              <a:xfrm>
                <a:off x="7002734" y="3040776"/>
                <a:ext cx="609462" cy="5719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r</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+t</a:t>
                </a:r>
                <a:r>
                  <a:rPr lang="en-US" altLang="zh-CN" sz="1800" b="0" baseline="-25000" dirty="0">
                    <a:solidFill>
                      <a:srgbClr val="9900CC"/>
                    </a:solidFill>
                    <a:latin typeface="Times New Roman" panose="02020603050405020304" pitchFamily="18" charset="0"/>
                  </a:rPr>
                  <a:t>1</a:t>
                </a:r>
                <a:endParaRPr lang="zh-CN" altLang="en-US" sz="1800" b="0" baseline="-25000" dirty="0">
                  <a:solidFill>
                    <a:srgbClr val="996600"/>
                  </a:solidFill>
                  <a:latin typeface="Times New Roman" panose="02020603050405020304" pitchFamily="18" charset="0"/>
                </a:endParaRPr>
              </a:p>
            </p:txBody>
          </p:sp>
        </p:grpSp>
      </p:grpSp>
      <p:pic>
        <p:nvPicPr>
          <p:cNvPr id="4" name="图片 3" descr="微信截图_20240112211134"/>
          <p:cNvPicPr>
            <a:picLocks noChangeAspect="1"/>
          </p:cNvPicPr>
          <p:nvPr>
            <p:custDataLst>
              <p:tags r:id="rId22"/>
            </p:custDataLst>
          </p:nvPr>
        </p:nvPicPr>
        <p:blipFill>
          <a:blip r:embed="rId125"/>
          <a:stretch>
            <a:fillRect/>
          </a:stretch>
        </p:blipFill>
        <p:spPr>
          <a:xfrm>
            <a:off x="9227820" y="201295"/>
            <a:ext cx="1895475" cy="485775"/>
          </a:xfrm>
          <a:prstGeom prst="rect">
            <a:avLst/>
          </a:prstGeom>
        </p:spPr>
      </p:pic>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静态多功能流水线</a:t>
            </a:r>
          </a:p>
        </p:txBody>
      </p:sp>
      <p:sp>
        <p:nvSpPr>
          <p:cNvPr id="2" name="Text Box 2"/>
          <p:cNvSpPr txBox="1"/>
          <p:nvPr>
            <p:custDataLst>
              <p:tags r:id="rId3"/>
            </p:custDataLst>
          </p:nvPr>
        </p:nvSpPr>
        <p:spPr>
          <a:xfrm>
            <a:off x="3797766" y="1008380"/>
            <a:ext cx="4131951" cy="405093"/>
          </a:xfrm>
          <a:prstGeom prst="rect">
            <a:avLst/>
          </a:prstGeom>
          <a:noFill/>
          <a:ln w="9525">
            <a:noFill/>
          </a:ln>
        </p:spPr>
        <p:txBody>
          <a:bodyPr wrap="none">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2500" dirty="0">
                <a:solidFill>
                  <a:srgbClr val="FF0000"/>
                </a:solidFill>
                <a:latin typeface="Tahoma" panose="020B0604030504040204" pitchFamily="34" charset="0"/>
                <a:ea typeface="微软雅黑" panose="020B0503020204020204" pitchFamily="34" charset="-122"/>
              </a:rPr>
              <a:t>A*B=a</a:t>
            </a:r>
            <a:r>
              <a:rPr lang="en-US" altLang="zh-CN" sz="2500" baseline="-25000" dirty="0">
                <a:solidFill>
                  <a:srgbClr val="FF0000"/>
                </a:solidFill>
                <a:latin typeface="Tahoma" panose="020B0604030504040204" pitchFamily="34" charset="0"/>
                <a:ea typeface="微软雅黑" panose="020B0503020204020204" pitchFamily="34" charset="-122"/>
              </a:rPr>
              <a:t>1</a:t>
            </a:r>
            <a:r>
              <a:rPr lang="en-US" altLang="zh-CN" sz="2500" dirty="0">
                <a:solidFill>
                  <a:srgbClr val="FF0000"/>
                </a:solidFill>
                <a:latin typeface="Tahoma" panose="020B0604030504040204" pitchFamily="34" charset="0"/>
                <a:ea typeface="微软雅黑" panose="020B0503020204020204" pitchFamily="34" charset="-122"/>
              </a:rPr>
              <a:t>b</a:t>
            </a:r>
            <a:r>
              <a:rPr lang="en-US" altLang="zh-CN" sz="2500" baseline="-25000" dirty="0">
                <a:solidFill>
                  <a:srgbClr val="FF0000"/>
                </a:solidFill>
                <a:latin typeface="Tahoma" panose="020B0604030504040204" pitchFamily="34" charset="0"/>
                <a:ea typeface="微软雅黑" panose="020B0503020204020204" pitchFamily="34" charset="-122"/>
              </a:rPr>
              <a:t>1</a:t>
            </a:r>
            <a:r>
              <a:rPr lang="en-US" altLang="zh-CN" sz="2500" dirty="0">
                <a:solidFill>
                  <a:srgbClr val="FF0000"/>
                </a:solidFill>
                <a:latin typeface="Tahoma" panose="020B0604030504040204" pitchFamily="34" charset="0"/>
                <a:ea typeface="微软雅黑" panose="020B0503020204020204" pitchFamily="34" charset="-122"/>
              </a:rPr>
              <a:t>+ a</a:t>
            </a:r>
            <a:r>
              <a:rPr lang="en-US" altLang="zh-CN" sz="2500" baseline="-25000" dirty="0">
                <a:solidFill>
                  <a:srgbClr val="FF0000"/>
                </a:solidFill>
                <a:latin typeface="Tahoma" panose="020B0604030504040204" pitchFamily="34" charset="0"/>
                <a:ea typeface="微软雅黑" panose="020B0503020204020204" pitchFamily="34" charset="-122"/>
              </a:rPr>
              <a:t>2</a:t>
            </a:r>
            <a:r>
              <a:rPr lang="en-US" altLang="zh-CN" sz="2500" dirty="0">
                <a:solidFill>
                  <a:srgbClr val="FF0000"/>
                </a:solidFill>
                <a:latin typeface="Tahoma" panose="020B0604030504040204" pitchFamily="34" charset="0"/>
                <a:ea typeface="微软雅黑" panose="020B0503020204020204" pitchFamily="34" charset="-122"/>
              </a:rPr>
              <a:t>b</a:t>
            </a:r>
            <a:r>
              <a:rPr lang="en-US" altLang="zh-CN" sz="2500" baseline="-25000" dirty="0">
                <a:solidFill>
                  <a:srgbClr val="FF0000"/>
                </a:solidFill>
                <a:latin typeface="Tahoma" panose="020B0604030504040204" pitchFamily="34" charset="0"/>
                <a:ea typeface="微软雅黑" panose="020B0503020204020204" pitchFamily="34" charset="-122"/>
              </a:rPr>
              <a:t>2+ </a:t>
            </a:r>
            <a:r>
              <a:rPr lang="en-US" altLang="zh-CN" sz="2500" dirty="0">
                <a:solidFill>
                  <a:srgbClr val="FF0000"/>
                </a:solidFill>
                <a:latin typeface="Tahoma" panose="020B0604030504040204" pitchFamily="34" charset="0"/>
                <a:ea typeface="微软雅黑" panose="020B0503020204020204" pitchFamily="34" charset="-122"/>
              </a:rPr>
              <a:t>a</a:t>
            </a:r>
            <a:r>
              <a:rPr lang="en-US" altLang="zh-CN" sz="2500" baseline="-25000" dirty="0">
                <a:solidFill>
                  <a:srgbClr val="FF0000"/>
                </a:solidFill>
                <a:latin typeface="Tahoma" panose="020B0604030504040204" pitchFamily="34" charset="0"/>
                <a:ea typeface="微软雅黑" panose="020B0503020204020204" pitchFamily="34" charset="-122"/>
              </a:rPr>
              <a:t>3</a:t>
            </a:r>
            <a:r>
              <a:rPr lang="en-US" altLang="zh-CN" sz="2500" dirty="0">
                <a:solidFill>
                  <a:srgbClr val="FF0000"/>
                </a:solidFill>
                <a:latin typeface="Tahoma" panose="020B0604030504040204" pitchFamily="34" charset="0"/>
                <a:ea typeface="微软雅黑" panose="020B0503020204020204" pitchFamily="34" charset="-122"/>
              </a:rPr>
              <a:t>b</a:t>
            </a:r>
            <a:r>
              <a:rPr lang="en-US" altLang="zh-CN" sz="2500" baseline="-25000" dirty="0">
                <a:solidFill>
                  <a:srgbClr val="FF0000"/>
                </a:solidFill>
                <a:latin typeface="Tahoma" panose="020B0604030504040204" pitchFamily="34" charset="0"/>
                <a:ea typeface="微软雅黑" panose="020B0503020204020204" pitchFamily="34" charset="-122"/>
              </a:rPr>
              <a:t>3+ </a:t>
            </a:r>
            <a:r>
              <a:rPr lang="en-US" altLang="zh-CN" sz="2500" dirty="0">
                <a:solidFill>
                  <a:srgbClr val="FF0000"/>
                </a:solidFill>
                <a:latin typeface="Tahoma" panose="020B0604030504040204" pitchFamily="34" charset="0"/>
                <a:ea typeface="微软雅黑" panose="020B0503020204020204" pitchFamily="34" charset="-122"/>
              </a:rPr>
              <a:t>a</a:t>
            </a:r>
            <a:r>
              <a:rPr lang="en-US" altLang="zh-CN" sz="2500" baseline="-25000" dirty="0">
                <a:solidFill>
                  <a:srgbClr val="FF0000"/>
                </a:solidFill>
                <a:latin typeface="Tahoma" panose="020B0604030504040204" pitchFamily="34" charset="0"/>
                <a:ea typeface="微软雅黑" panose="020B0503020204020204" pitchFamily="34" charset="-122"/>
              </a:rPr>
              <a:t>4</a:t>
            </a:r>
            <a:r>
              <a:rPr lang="en-US" altLang="zh-CN" sz="2500" dirty="0">
                <a:solidFill>
                  <a:srgbClr val="FF0000"/>
                </a:solidFill>
                <a:latin typeface="Tahoma" panose="020B0604030504040204" pitchFamily="34" charset="0"/>
                <a:ea typeface="微软雅黑" panose="020B0503020204020204" pitchFamily="34" charset="-122"/>
              </a:rPr>
              <a:t>b</a:t>
            </a:r>
            <a:r>
              <a:rPr lang="en-US" altLang="zh-CN" sz="2500" baseline="-25000" dirty="0">
                <a:solidFill>
                  <a:srgbClr val="FF0000"/>
                </a:solidFill>
                <a:latin typeface="Tahoma" panose="020B0604030504040204" pitchFamily="34" charset="0"/>
                <a:ea typeface="微软雅黑" panose="020B0503020204020204" pitchFamily="34" charset="-122"/>
              </a:rPr>
              <a:t>4</a:t>
            </a:r>
          </a:p>
        </p:txBody>
      </p:sp>
      <p:sp>
        <p:nvSpPr>
          <p:cNvPr id="107" name="TextBox 30"/>
          <p:cNvSpPr txBox="1"/>
          <p:nvPr>
            <p:custDataLst>
              <p:tags r:id="rId4"/>
            </p:custDataLst>
          </p:nvPr>
        </p:nvSpPr>
        <p:spPr>
          <a:xfrm>
            <a:off x="1560418" y="5693963"/>
            <a:ext cx="9403192" cy="497287"/>
          </a:xfrm>
          <a:prstGeom prst="rect">
            <a:avLst/>
          </a:prstGeom>
          <a:noFill/>
        </p:spPr>
        <p:txBody>
          <a:bodyPr wrap="square" rtlCol="0">
            <a:normAutofit/>
          </a:bodyPr>
          <a:lstStyle/>
          <a:p>
            <a:pPr marL="0" indent="0">
              <a:lnSpc>
                <a:spcPct val="110000"/>
              </a:lnSpc>
              <a:spcBef>
                <a:spcPts val="200"/>
              </a:spcBef>
              <a:spcAft>
                <a:spcPts val="200"/>
              </a:spcAft>
              <a:buSzPct val="70000"/>
              <a:buFont typeface="Wingdings" panose="05000000000000000000" pitchFamily="2" charset="2"/>
              <a:buNone/>
            </a:pPr>
            <a:r>
              <a:rPr lang="zh-CN" altLang="en-US" sz="2220" b="1" dirty="0">
                <a:solidFill>
                  <a:srgbClr val="FF0000"/>
                </a:solidFill>
                <a:latin typeface="Times New Roman" panose="02020603050405020304" pitchFamily="18" charset="0"/>
                <a:ea typeface="微软雅黑" panose="020B0503020204020204" pitchFamily="34" charset="-122"/>
                <a:sym typeface="+mn-ea"/>
              </a:rPr>
              <a:t>虽然设备利用率不足，但解题速度缺提高为串行的1.6倍</a:t>
            </a:r>
          </a:p>
        </p:txBody>
      </p:sp>
      <p:sp>
        <p:nvSpPr>
          <p:cNvPr id="108" name="Rectangle 3"/>
          <p:cNvSpPr txBox="1"/>
          <p:nvPr>
            <p:custDataLst>
              <p:tags r:id="rId5"/>
            </p:custDataLst>
          </p:nvPr>
        </p:nvSpPr>
        <p:spPr>
          <a:xfrm>
            <a:off x="1501140" y="4234815"/>
            <a:ext cx="8181975" cy="1733550"/>
          </a:xfrm>
          <a:prstGeom prst="rect">
            <a:avLst/>
          </a:prstGeom>
          <a:noFill/>
          <a:ln w="9525">
            <a:noFill/>
          </a:ln>
        </p:spPr>
        <p:txBody>
          <a:bodyPr>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342900" lvl="0" indent="-342900" eaLnBrk="1" hangingPunct="1"/>
            <a:r>
              <a:rPr lang="zh-CN" altLang="en-US" sz="2000" dirty="0">
                <a:solidFill>
                  <a:srgbClr val="000000"/>
                </a:solidFill>
              </a:rPr>
              <a:t>实际吞吐率</a:t>
            </a:r>
            <a:r>
              <a:rPr lang="en-US" altLang="zh-CN" sz="2000" dirty="0">
                <a:solidFill>
                  <a:srgbClr val="000000"/>
                </a:solidFill>
              </a:rPr>
              <a:t>TP=7/15</a:t>
            </a:r>
            <a:r>
              <a:rPr lang="en-US" altLang="zh-CN" sz="2000" dirty="0">
                <a:solidFill>
                  <a:srgbClr val="000000"/>
                </a:solidFill>
                <a:latin typeface="Symbol" panose="05050102010706020507" pitchFamily="18" charset="2"/>
              </a:rPr>
              <a:t>D</a:t>
            </a:r>
            <a:r>
              <a:rPr lang="en-US" altLang="zh-CN" sz="2000" dirty="0">
                <a:solidFill>
                  <a:srgbClr val="000000"/>
                </a:solidFill>
                <a:latin typeface="Book Antiqua" panose="02040602050305030304" pitchFamily="18" charset="0"/>
              </a:rPr>
              <a:t>t</a:t>
            </a:r>
          </a:p>
          <a:p>
            <a:pPr marL="342900" lvl="0" indent="-342900" eaLnBrk="1" hangingPunct="1"/>
            <a:r>
              <a:rPr lang="zh-CN" altLang="en-US" sz="2000" dirty="0">
                <a:solidFill>
                  <a:srgbClr val="000000"/>
                </a:solidFill>
                <a:latin typeface="Book Antiqua" panose="02040602050305030304" pitchFamily="18" charset="0"/>
              </a:rPr>
              <a:t>加速比</a:t>
            </a:r>
            <a:r>
              <a:rPr lang="en-US" altLang="zh-CN" sz="2000" dirty="0">
                <a:solidFill>
                  <a:srgbClr val="000000"/>
                </a:solidFill>
                <a:latin typeface="Book Antiqua" panose="02040602050305030304" pitchFamily="18" charset="0"/>
              </a:rPr>
              <a:t>S</a:t>
            </a:r>
            <a:r>
              <a:rPr lang="en-US" altLang="zh-CN" sz="2000" baseline="-25000" dirty="0">
                <a:solidFill>
                  <a:srgbClr val="000000"/>
                </a:solidFill>
                <a:latin typeface="Book Antiqua" panose="02040602050305030304" pitchFamily="18" charset="0"/>
              </a:rPr>
              <a:t>p</a:t>
            </a:r>
            <a:r>
              <a:rPr lang="en-US" altLang="zh-CN" sz="2000" dirty="0">
                <a:solidFill>
                  <a:srgbClr val="000000"/>
                </a:solidFill>
                <a:latin typeface="Book Antiqua" panose="02040602050305030304" pitchFamily="18" charset="0"/>
              </a:rPr>
              <a:t>=</a:t>
            </a:r>
            <a:r>
              <a:rPr lang="zh-CN" altLang="en-US" sz="2000" dirty="0">
                <a:solidFill>
                  <a:srgbClr val="000000"/>
                </a:solidFill>
                <a:latin typeface="Book Antiqua" panose="02040602050305030304" pitchFamily="18" charset="0"/>
              </a:rPr>
              <a:t>（</a:t>
            </a:r>
            <a:r>
              <a:rPr lang="en-US" altLang="zh-CN" sz="2000" dirty="0">
                <a:solidFill>
                  <a:srgbClr val="000000"/>
                </a:solidFill>
                <a:latin typeface="Book Antiqua" panose="02040602050305030304" pitchFamily="18" charset="0"/>
              </a:rPr>
              <a:t>3</a:t>
            </a:r>
            <a:r>
              <a:rPr lang="en-US" altLang="zh-CN" sz="2000" dirty="0">
                <a:solidFill>
                  <a:srgbClr val="000000"/>
                </a:solidFill>
                <a:latin typeface="Symbol" panose="05050102010706020507" pitchFamily="18" charset="2"/>
              </a:rPr>
              <a:t>D</a:t>
            </a:r>
            <a:r>
              <a:rPr lang="en-US" altLang="zh-CN" sz="2000" dirty="0">
                <a:solidFill>
                  <a:srgbClr val="000000"/>
                </a:solidFill>
                <a:latin typeface="Book Antiqua" panose="02040602050305030304" pitchFamily="18" charset="0"/>
              </a:rPr>
              <a:t>t</a:t>
            </a:r>
            <a:r>
              <a:rPr lang="zh-CN" altLang="en-US" sz="2000" dirty="0">
                <a:solidFill>
                  <a:srgbClr val="000000"/>
                </a:solidFill>
                <a:latin typeface="Book Antiqua" panose="02040602050305030304" pitchFamily="18" charset="0"/>
              </a:rPr>
              <a:t>*</a:t>
            </a:r>
            <a:r>
              <a:rPr lang="en-US" altLang="zh-CN" sz="2000" dirty="0">
                <a:solidFill>
                  <a:srgbClr val="000000"/>
                </a:solidFill>
                <a:latin typeface="Book Antiqua" panose="02040602050305030304" pitchFamily="18" charset="0"/>
              </a:rPr>
              <a:t>4+4</a:t>
            </a:r>
            <a:r>
              <a:rPr lang="en-US" altLang="zh-CN" sz="2000" dirty="0">
                <a:solidFill>
                  <a:srgbClr val="000000"/>
                </a:solidFill>
                <a:latin typeface="Symbol" panose="05050102010706020507" pitchFamily="18" charset="2"/>
              </a:rPr>
              <a:t>D</a:t>
            </a:r>
            <a:r>
              <a:rPr lang="en-US" altLang="zh-CN" sz="2000" dirty="0">
                <a:solidFill>
                  <a:srgbClr val="000000"/>
                </a:solidFill>
                <a:latin typeface="Book Antiqua" panose="02040602050305030304" pitchFamily="18" charset="0"/>
              </a:rPr>
              <a:t>t</a:t>
            </a:r>
            <a:r>
              <a:rPr lang="zh-CN" altLang="en-US" sz="2000" dirty="0">
                <a:solidFill>
                  <a:srgbClr val="000000"/>
                </a:solidFill>
                <a:latin typeface="Book Antiqua" panose="02040602050305030304" pitchFamily="18" charset="0"/>
              </a:rPr>
              <a:t>*</a:t>
            </a:r>
            <a:r>
              <a:rPr lang="en-US" altLang="zh-CN" sz="2000" dirty="0">
                <a:solidFill>
                  <a:srgbClr val="000000"/>
                </a:solidFill>
                <a:latin typeface="Book Antiqua" panose="02040602050305030304" pitchFamily="18" charset="0"/>
              </a:rPr>
              <a:t>3</a:t>
            </a:r>
            <a:r>
              <a:rPr lang="zh-CN" altLang="en-US" sz="2000" dirty="0">
                <a:solidFill>
                  <a:srgbClr val="000000"/>
                </a:solidFill>
                <a:latin typeface="Book Antiqua" panose="02040602050305030304" pitchFamily="18" charset="0"/>
              </a:rPr>
              <a:t>）</a:t>
            </a:r>
            <a:r>
              <a:rPr lang="en-US" altLang="zh-CN" sz="2000" dirty="0">
                <a:solidFill>
                  <a:srgbClr val="000000"/>
                </a:solidFill>
                <a:latin typeface="Book Antiqua" panose="02040602050305030304" pitchFamily="18" charset="0"/>
              </a:rPr>
              <a:t>/ 15</a:t>
            </a:r>
            <a:r>
              <a:rPr lang="en-US" altLang="zh-CN" sz="2000" dirty="0">
                <a:solidFill>
                  <a:srgbClr val="000000"/>
                </a:solidFill>
                <a:latin typeface="Symbol" panose="05050102010706020507" pitchFamily="18" charset="2"/>
              </a:rPr>
              <a:t>D</a:t>
            </a:r>
            <a:r>
              <a:rPr lang="en-US" altLang="zh-CN" sz="2000" dirty="0">
                <a:solidFill>
                  <a:srgbClr val="000000"/>
                </a:solidFill>
                <a:latin typeface="Book Antiqua" panose="02040602050305030304" pitchFamily="18" charset="0"/>
              </a:rPr>
              <a:t>t =24</a:t>
            </a:r>
            <a:r>
              <a:rPr lang="en-US" altLang="zh-CN" sz="2000" dirty="0">
                <a:solidFill>
                  <a:srgbClr val="000000"/>
                </a:solidFill>
                <a:latin typeface="Symbol" panose="05050102010706020507" pitchFamily="18" charset="2"/>
              </a:rPr>
              <a:t>D</a:t>
            </a:r>
            <a:r>
              <a:rPr lang="en-US" altLang="zh-CN" sz="2000" dirty="0">
                <a:solidFill>
                  <a:srgbClr val="000000"/>
                </a:solidFill>
                <a:latin typeface="Book Antiqua" panose="02040602050305030304" pitchFamily="18" charset="0"/>
              </a:rPr>
              <a:t>t / 15</a:t>
            </a:r>
            <a:r>
              <a:rPr lang="en-US" altLang="zh-CN" sz="2000" dirty="0">
                <a:solidFill>
                  <a:srgbClr val="000000"/>
                </a:solidFill>
                <a:latin typeface="Symbol" panose="05050102010706020507" pitchFamily="18" charset="2"/>
              </a:rPr>
              <a:t>D</a:t>
            </a:r>
            <a:r>
              <a:rPr lang="en-US" altLang="zh-CN" sz="2000" dirty="0">
                <a:solidFill>
                  <a:srgbClr val="000000"/>
                </a:solidFill>
                <a:latin typeface="Book Antiqua" panose="02040602050305030304" pitchFamily="18" charset="0"/>
              </a:rPr>
              <a:t>t = 1.6</a:t>
            </a:r>
          </a:p>
          <a:p>
            <a:pPr marL="342900" lvl="0" indent="-342900" eaLnBrk="1" hangingPunct="1"/>
            <a:r>
              <a:rPr lang="zh-CN" altLang="en-US" sz="2000" dirty="0">
                <a:solidFill>
                  <a:srgbClr val="000000"/>
                </a:solidFill>
                <a:latin typeface="Book Antiqua" panose="02040602050305030304" pitchFamily="18" charset="0"/>
              </a:rPr>
              <a:t>效率</a:t>
            </a:r>
            <a:r>
              <a:rPr lang="en-US" altLang="zh-CN" sz="2000" dirty="0">
                <a:solidFill>
                  <a:srgbClr val="000000"/>
                </a:solidFill>
                <a:latin typeface="Book Antiqua" panose="02040602050305030304" pitchFamily="18" charset="0"/>
              </a:rPr>
              <a:t>η=</a:t>
            </a:r>
            <a:r>
              <a:rPr lang="zh-CN" altLang="en-US" sz="2000" dirty="0">
                <a:solidFill>
                  <a:srgbClr val="000000"/>
                </a:solidFill>
                <a:latin typeface="Book Antiqua" panose="02040602050305030304" pitchFamily="18" charset="0"/>
              </a:rPr>
              <a:t>（</a:t>
            </a:r>
            <a:r>
              <a:rPr lang="en-US" altLang="zh-CN" sz="2000" dirty="0">
                <a:solidFill>
                  <a:srgbClr val="000000"/>
                </a:solidFill>
                <a:latin typeface="Book Antiqua" panose="02040602050305030304" pitchFamily="18" charset="0"/>
              </a:rPr>
              <a:t> 3</a:t>
            </a:r>
            <a:r>
              <a:rPr lang="en-US" altLang="zh-CN" sz="2000" dirty="0">
                <a:solidFill>
                  <a:srgbClr val="000000"/>
                </a:solidFill>
                <a:latin typeface="Symbol" panose="05050102010706020507" pitchFamily="18" charset="2"/>
              </a:rPr>
              <a:t>D</a:t>
            </a:r>
            <a:r>
              <a:rPr lang="en-US" altLang="zh-CN" sz="2000" dirty="0">
                <a:solidFill>
                  <a:srgbClr val="000000"/>
                </a:solidFill>
                <a:latin typeface="Book Antiqua" panose="02040602050305030304" pitchFamily="18" charset="0"/>
              </a:rPr>
              <a:t>t</a:t>
            </a:r>
            <a:r>
              <a:rPr lang="zh-CN" altLang="en-US" sz="2000" dirty="0">
                <a:solidFill>
                  <a:srgbClr val="000000"/>
                </a:solidFill>
                <a:latin typeface="Book Antiqua" panose="02040602050305030304" pitchFamily="18" charset="0"/>
              </a:rPr>
              <a:t>*</a:t>
            </a:r>
            <a:r>
              <a:rPr lang="en-US" altLang="zh-CN" sz="2000" dirty="0">
                <a:solidFill>
                  <a:srgbClr val="000000"/>
                </a:solidFill>
                <a:latin typeface="Book Antiqua" panose="02040602050305030304" pitchFamily="18" charset="0"/>
              </a:rPr>
              <a:t>4+4</a:t>
            </a:r>
            <a:r>
              <a:rPr lang="en-US" altLang="zh-CN" sz="2000" dirty="0">
                <a:solidFill>
                  <a:srgbClr val="000000"/>
                </a:solidFill>
                <a:latin typeface="Symbol" panose="05050102010706020507" pitchFamily="18" charset="2"/>
              </a:rPr>
              <a:t>D</a:t>
            </a:r>
            <a:r>
              <a:rPr lang="en-US" altLang="zh-CN" sz="2000" dirty="0">
                <a:solidFill>
                  <a:srgbClr val="000000"/>
                </a:solidFill>
                <a:latin typeface="Book Antiqua" panose="02040602050305030304" pitchFamily="18" charset="0"/>
              </a:rPr>
              <a:t>t</a:t>
            </a:r>
            <a:r>
              <a:rPr lang="zh-CN" altLang="en-US" sz="2000" dirty="0">
                <a:solidFill>
                  <a:srgbClr val="000000"/>
                </a:solidFill>
                <a:latin typeface="Book Antiqua" panose="02040602050305030304" pitchFamily="18" charset="0"/>
              </a:rPr>
              <a:t>*</a:t>
            </a:r>
            <a:r>
              <a:rPr lang="en-US" altLang="zh-CN" sz="2000" dirty="0">
                <a:solidFill>
                  <a:srgbClr val="000000"/>
                </a:solidFill>
                <a:latin typeface="Book Antiqua" panose="02040602050305030304" pitchFamily="18" charset="0"/>
              </a:rPr>
              <a:t>3 </a:t>
            </a:r>
            <a:r>
              <a:rPr lang="zh-CN" altLang="en-US" sz="2000" dirty="0">
                <a:solidFill>
                  <a:srgbClr val="000000"/>
                </a:solidFill>
                <a:latin typeface="Book Antiqua" panose="02040602050305030304" pitchFamily="18" charset="0"/>
              </a:rPr>
              <a:t>）</a:t>
            </a:r>
            <a:r>
              <a:rPr lang="en-US" altLang="zh-CN" sz="2000" dirty="0">
                <a:solidFill>
                  <a:srgbClr val="000000"/>
                </a:solidFill>
                <a:latin typeface="Book Antiqua" panose="02040602050305030304" pitchFamily="18" charset="0"/>
              </a:rPr>
              <a:t>/</a:t>
            </a:r>
            <a:r>
              <a:rPr lang="zh-CN" altLang="en-US" sz="2000" dirty="0">
                <a:solidFill>
                  <a:srgbClr val="000000"/>
                </a:solidFill>
                <a:latin typeface="Book Antiqua" panose="02040602050305030304" pitchFamily="18" charset="0"/>
              </a:rPr>
              <a:t>（</a:t>
            </a:r>
            <a:r>
              <a:rPr lang="en-US" altLang="zh-CN" sz="2000" dirty="0">
                <a:solidFill>
                  <a:srgbClr val="000000"/>
                </a:solidFill>
                <a:latin typeface="Book Antiqua" panose="02040602050305030304" pitchFamily="18" charset="0"/>
              </a:rPr>
              <a:t>5*15</a:t>
            </a:r>
            <a:r>
              <a:rPr lang="en-US" altLang="zh-CN" sz="2000" dirty="0">
                <a:solidFill>
                  <a:srgbClr val="000000"/>
                </a:solidFill>
                <a:latin typeface="Symbol" panose="05050102010706020507" pitchFamily="18" charset="2"/>
              </a:rPr>
              <a:t>D</a:t>
            </a:r>
            <a:r>
              <a:rPr lang="en-US" altLang="zh-CN" sz="2000" dirty="0">
                <a:solidFill>
                  <a:srgbClr val="000000"/>
                </a:solidFill>
                <a:latin typeface="Book Antiqua" panose="02040602050305030304" pitchFamily="18" charset="0"/>
              </a:rPr>
              <a:t>t)</a:t>
            </a:r>
          </a:p>
          <a:p>
            <a:pPr marL="342900" lvl="0" indent="-342900" eaLnBrk="1" hangingPunct="1">
              <a:buNone/>
            </a:pPr>
            <a:r>
              <a:rPr lang="en-US" altLang="zh-CN" sz="2000" dirty="0">
                <a:solidFill>
                  <a:srgbClr val="000000"/>
                </a:solidFill>
                <a:latin typeface="Book Antiqua" panose="02040602050305030304" pitchFamily="18" charset="0"/>
              </a:rPr>
              <a:t>               =0.32=32%</a:t>
            </a:r>
            <a:endParaRPr lang="en-US" altLang="zh-CN" sz="2000" baseline="-25000" dirty="0">
              <a:solidFill>
                <a:srgbClr val="000000"/>
              </a:solidFill>
              <a:latin typeface="Book Antiqua" panose="02040602050305030304" pitchFamily="18" charset="0"/>
            </a:endParaRPr>
          </a:p>
        </p:txBody>
      </p:sp>
      <p:grpSp>
        <p:nvGrpSpPr>
          <p:cNvPr id="153603" name="组合 1"/>
          <p:cNvGrpSpPr/>
          <p:nvPr/>
        </p:nvGrpSpPr>
        <p:grpSpPr>
          <a:xfrm>
            <a:off x="1501140" y="1333577"/>
            <a:ext cx="8639810" cy="2901239"/>
            <a:chOff x="715818" y="2769178"/>
            <a:chExt cx="8185150" cy="4450806"/>
          </a:xfrm>
        </p:grpSpPr>
        <p:sp>
          <p:nvSpPr>
            <p:cNvPr id="153607" name="Line 5"/>
            <p:cNvSpPr/>
            <p:nvPr>
              <p:custDataLst>
                <p:tags r:id="rId7"/>
              </p:custDataLst>
            </p:nvPr>
          </p:nvSpPr>
          <p:spPr>
            <a:xfrm flipV="1">
              <a:off x="1554018" y="2769178"/>
              <a:ext cx="0" cy="3048000"/>
            </a:xfrm>
            <a:prstGeom prst="line">
              <a:avLst/>
            </a:prstGeom>
            <a:ln w="9525" cap="flat" cmpd="sng">
              <a:solidFill>
                <a:srgbClr val="000000"/>
              </a:solidFill>
              <a:prstDash val="solid"/>
              <a:headEnd type="none" w="med" len="med"/>
              <a:tailEnd type="triangle" w="med" len="med"/>
            </a:ln>
          </p:spPr>
        </p:sp>
        <p:sp>
          <p:nvSpPr>
            <p:cNvPr id="153608" name="Rectangle 6"/>
            <p:cNvSpPr/>
            <p:nvPr>
              <p:custDataLst>
                <p:tags r:id="rId8"/>
              </p:custDataLst>
            </p:nvPr>
          </p:nvSpPr>
          <p:spPr>
            <a:xfrm>
              <a:off x="1554018" y="5359978"/>
              <a:ext cx="381000" cy="457200"/>
            </a:xfrm>
            <a:prstGeom prst="rect">
              <a:avLst/>
            </a:prstGeom>
            <a:solidFill>
              <a:srgbClr val="0000CC"/>
            </a:solid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solidFill>
                  <a:srgbClr val="0000CC"/>
                </a:solidFill>
                <a:latin typeface="Times New Roman" panose="02020603050405020304" pitchFamily="18" charset="0"/>
                <a:ea typeface="宋体" panose="02010600030101010101" pitchFamily="2" charset="-122"/>
              </a:endParaRPr>
            </a:p>
          </p:txBody>
        </p:sp>
        <p:sp>
          <p:nvSpPr>
            <p:cNvPr id="153609" name="Rectangle 7"/>
            <p:cNvSpPr/>
            <p:nvPr>
              <p:custDataLst>
                <p:tags r:id="rId9"/>
              </p:custDataLst>
            </p:nvPr>
          </p:nvSpPr>
          <p:spPr>
            <a:xfrm>
              <a:off x="1935018" y="5359978"/>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0" name="Rectangle 8"/>
            <p:cNvSpPr/>
            <p:nvPr>
              <p:custDataLst>
                <p:tags r:id="rId10"/>
              </p:custDataLst>
            </p:nvPr>
          </p:nvSpPr>
          <p:spPr>
            <a:xfrm>
              <a:off x="2316018" y="5359978"/>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1" name="Rectangle 9"/>
            <p:cNvSpPr/>
            <p:nvPr>
              <p:custDataLst>
                <p:tags r:id="rId11"/>
              </p:custDataLst>
            </p:nvPr>
          </p:nvSpPr>
          <p:spPr>
            <a:xfrm>
              <a:off x="2697018" y="5359978"/>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2" name="Rectangle 10"/>
            <p:cNvSpPr/>
            <p:nvPr>
              <p:custDataLst>
                <p:tags r:id="rId12"/>
              </p:custDataLst>
            </p:nvPr>
          </p:nvSpPr>
          <p:spPr>
            <a:xfrm>
              <a:off x="1935018" y="3988378"/>
              <a:ext cx="381000" cy="457200"/>
            </a:xfrm>
            <a:prstGeom prst="rect">
              <a:avLst/>
            </a:prstGeom>
            <a:solidFill>
              <a:srgbClr val="00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3" name="Rectangle 11"/>
            <p:cNvSpPr/>
            <p:nvPr>
              <p:custDataLst>
                <p:tags r:id="rId13"/>
              </p:custDataLst>
            </p:nvPr>
          </p:nvSpPr>
          <p:spPr>
            <a:xfrm>
              <a:off x="2316018" y="3988378"/>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4" name="Rectangle 12"/>
            <p:cNvSpPr/>
            <p:nvPr>
              <p:custDataLst>
                <p:tags r:id="rId14"/>
              </p:custDataLst>
            </p:nvPr>
          </p:nvSpPr>
          <p:spPr>
            <a:xfrm>
              <a:off x="2697018" y="3988378"/>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5" name="Rectangle 13"/>
            <p:cNvSpPr/>
            <p:nvPr>
              <p:custDataLst>
                <p:tags r:id="rId15"/>
              </p:custDataLst>
            </p:nvPr>
          </p:nvSpPr>
          <p:spPr>
            <a:xfrm>
              <a:off x="3078018" y="3988378"/>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6" name="Rectangle 14"/>
            <p:cNvSpPr/>
            <p:nvPr>
              <p:custDataLst>
                <p:tags r:id="rId16"/>
              </p:custDataLst>
            </p:nvPr>
          </p:nvSpPr>
          <p:spPr>
            <a:xfrm>
              <a:off x="2316018" y="3531178"/>
              <a:ext cx="381000" cy="457200"/>
            </a:xfrm>
            <a:prstGeom prst="rect">
              <a:avLst/>
            </a:prstGeom>
            <a:solidFill>
              <a:srgbClr val="00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7" name="Rectangle 15"/>
            <p:cNvSpPr/>
            <p:nvPr>
              <p:custDataLst>
                <p:tags r:id="rId17"/>
              </p:custDataLst>
            </p:nvPr>
          </p:nvSpPr>
          <p:spPr>
            <a:xfrm>
              <a:off x="2697018" y="3531178"/>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8" name="Rectangle 16"/>
            <p:cNvSpPr/>
            <p:nvPr>
              <p:custDataLst>
                <p:tags r:id="rId18"/>
              </p:custDataLst>
            </p:nvPr>
          </p:nvSpPr>
          <p:spPr>
            <a:xfrm>
              <a:off x="3078018" y="3531178"/>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9" name="Rectangle 17"/>
            <p:cNvSpPr/>
            <p:nvPr>
              <p:custDataLst>
                <p:tags r:id="rId19"/>
              </p:custDataLst>
            </p:nvPr>
          </p:nvSpPr>
          <p:spPr>
            <a:xfrm>
              <a:off x="3459018" y="3531178"/>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20" name="Rectangle 18"/>
            <p:cNvSpPr/>
            <p:nvPr>
              <p:custDataLst>
                <p:tags r:id="rId20"/>
              </p:custDataLst>
            </p:nvPr>
          </p:nvSpPr>
          <p:spPr>
            <a:xfrm>
              <a:off x="3840018" y="5359978"/>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21" name="Rectangle 19"/>
            <p:cNvSpPr/>
            <p:nvPr>
              <p:custDataLst>
                <p:tags r:id="rId21"/>
              </p:custDataLst>
            </p:nvPr>
          </p:nvSpPr>
          <p:spPr>
            <a:xfrm>
              <a:off x="4221018" y="5359978"/>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22" name="Rectangle 20"/>
            <p:cNvSpPr/>
            <p:nvPr>
              <p:custDataLst>
                <p:tags r:id="rId22"/>
              </p:custDataLst>
            </p:nvPr>
          </p:nvSpPr>
          <p:spPr>
            <a:xfrm>
              <a:off x="4221018" y="4902778"/>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23" name="Rectangle 21"/>
            <p:cNvSpPr/>
            <p:nvPr>
              <p:custDataLst>
                <p:tags r:id="rId23"/>
              </p:custDataLst>
            </p:nvPr>
          </p:nvSpPr>
          <p:spPr>
            <a:xfrm>
              <a:off x="4602018" y="4902778"/>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24" name="Rectangle 22"/>
            <p:cNvSpPr/>
            <p:nvPr>
              <p:custDataLst>
                <p:tags r:id="rId24"/>
              </p:custDataLst>
            </p:nvPr>
          </p:nvSpPr>
          <p:spPr>
            <a:xfrm>
              <a:off x="4602018" y="4445578"/>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25" name="Rectangle 23"/>
            <p:cNvSpPr/>
            <p:nvPr>
              <p:custDataLst>
                <p:tags r:id="rId25"/>
              </p:custDataLst>
            </p:nvPr>
          </p:nvSpPr>
          <p:spPr>
            <a:xfrm>
              <a:off x="4983018" y="4445578"/>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26" name="Rectangle 24"/>
            <p:cNvSpPr/>
            <p:nvPr>
              <p:custDataLst>
                <p:tags r:id="rId26"/>
              </p:custDataLst>
            </p:nvPr>
          </p:nvSpPr>
          <p:spPr>
            <a:xfrm>
              <a:off x="4983018" y="3531178"/>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27" name="Rectangle 25"/>
            <p:cNvSpPr/>
            <p:nvPr>
              <p:custDataLst>
                <p:tags r:id="rId27"/>
              </p:custDataLst>
            </p:nvPr>
          </p:nvSpPr>
          <p:spPr>
            <a:xfrm>
              <a:off x="5364018" y="3531178"/>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28" name="Rectangle 26"/>
            <p:cNvSpPr/>
            <p:nvPr>
              <p:custDataLst>
                <p:tags r:id="rId28"/>
              </p:custDataLst>
            </p:nvPr>
          </p:nvSpPr>
          <p:spPr>
            <a:xfrm>
              <a:off x="6888018" y="3531178"/>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29" name="Rectangle 27"/>
            <p:cNvSpPr/>
            <p:nvPr>
              <p:custDataLst>
                <p:tags r:id="rId29"/>
              </p:custDataLst>
            </p:nvPr>
          </p:nvSpPr>
          <p:spPr>
            <a:xfrm>
              <a:off x="6507018" y="4445578"/>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30" name="Rectangle 28"/>
            <p:cNvSpPr/>
            <p:nvPr>
              <p:custDataLst>
                <p:tags r:id="rId30"/>
              </p:custDataLst>
            </p:nvPr>
          </p:nvSpPr>
          <p:spPr>
            <a:xfrm>
              <a:off x="6126018" y="4902778"/>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31" name="Rectangle 29"/>
            <p:cNvSpPr/>
            <p:nvPr>
              <p:custDataLst>
                <p:tags r:id="rId31"/>
              </p:custDataLst>
            </p:nvPr>
          </p:nvSpPr>
          <p:spPr>
            <a:xfrm>
              <a:off x="5745018" y="5359978"/>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32" name="Text Box 30"/>
            <p:cNvSpPr txBox="1"/>
            <p:nvPr>
              <p:custDataLst>
                <p:tags r:id="rId32"/>
              </p:custDataLst>
            </p:nvPr>
          </p:nvSpPr>
          <p:spPr>
            <a:xfrm>
              <a:off x="715818" y="2921578"/>
              <a:ext cx="793750" cy="56501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1800" dirty="0">
                  <a:latin typeface="微软雅黑" panose="020B0503020204020204" pitchFamily="34" charset="-122"/>
                  <a:ea typeface="微软雅黑" panose="020B0503020204020204" pitchFamily="34" charset="-122"/>
                </a:rPr>
                <a:t>空间</a:t>
              </a:r>
            </a:p>
          </p:txBody>
        </p:sp>
        <p:sp>
          <p:nvSpPr>
            <p:cNvPr id="153633" name="Text Box 31"/>
            <p:cNvSpPr txBox="1"/>
            <p:nvPr>
              <p:custDataLst>
                <p:tags r:id="rId33"/>
              </p:custDataLst>
            </p:nvPr>
          </p:nvSpPr>
          <p:spPr>
            <a:xfrm>
              <a:off x="8107218" y="5893378"/>
              <a:ext cx="793750" cy="56501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1800" dirty="0">
                  <a:latin typeface="微软雅黑" panose="020B0503020204020204" pitchFamily="34" charset="-122"/>
                  <a:ea typeface="微软雅黑" panose="020B0503020204020204" pitchFamily="34" charset="-122"/>
                </a:rPr>
                <a:t>时间</a:t>
              </a:r>
            </a:p>
          </p:txBody>
        </p:sp>
        <p:sp>
          <p:nvSpPr>
            <p:cNvPr id="153634" name="Text Box 33"/>
            <p:cNvSpPr txBox="1"/>
            <p:nvPr>
              <p:custDataLst>
                <p:tags r:id="rId34"/>
              </p:custDataLst>
            </p:nvPr>
          </p:nvSpPr>
          <p:spPr>
            <a:xfrm>
              <a:off x="1775690" y="5850953"/>
              <a:ext cx="295275" cy="51727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a:t>
              </a:r>
            </a:p>
          </p:txBody>
        </p:sp>
        <p:sp>
          <p:nvSpPr>
            <p:cNvPr id="153635" name="Text Box 37"/>
            <p:cNvSpPr txBox="1"/>
            <p:nvPr>
              <p:custDataLst>
                <p:tags r:id="rId35"/>
              </p:custDataLst>
            </p:nvPr>
          </p:nvSpPr>
          <p:spPr>
            <a:xfrm>
              <a:off x="2156690" y="5850953"/>
              <a:ext cx="295275" cy="51727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a:t>
              </a:r>
            </a:p>
          </p:txBody>
        </p:sp>
        <p:sp>
          <p:nvSpPr>
            <p:cNvPr id="153636" name="Text Box 38"/>
            <p:cNvSpPr txBox="1"/>
            <p:nvPr>
              <p:custDataLst>
                <p:tags r:id="rId36"/>
              </p:custDataLst>
            </p:nvPr>
          </p:nvSpPr>
          <p:spPr>
            <a:xfrm>
              <a:off x="2537690" y="5850953"/>
              <a:ext cx="295275" cy="51727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a:t>
              </a:r>
            </a:p>
          </p:txBody>
        </p:sp>
        <p:sp>
          <p:nvSpPr>
            <p:cNvPr id="153637" name="Text Box 39"/>
            <p:cNvSpPr txBox="1"/>
            <p:nvPr>
              <p:custDataLst>
                <p:tags r:id="rId37"/>
              </p:custDataLst>
            </p:nvPr>
          </p:nvSpPr>
          <p:spPr>
            <a:xfrm>
              <a:off x="2918690" y="5850953"/>
              <a:ext cx="295275" cy="51727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4</a:t>
              </a:r>
            </a:p>
          </p:txBody>
        </p:sp>
        <p:sp>
          <p:nvSpPr>
            <p:cNvPr id="153638" name="Text Box 41"/>
            <p:cNvSpPr txBox="1"/>
            <p:nvPr>
              <p:custDataLst>
                <p:tags r:id="rId38"/>
              </p:custDataLst>
            </p:nvPr>
          </p:nvSpPr>
          <p:spPr>
            <a:xfrm>
              <a:off x="3299690" y="5850953"/>
              <a:ext cx="295275" cy="51727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5</a:t>
              </a:r>
            </a:p>
          </p:txBody>
        </p:sp>
        <p:sp>
          <p:nvSpPr>
            <p:cNvPr id="153639" name="Text Box 45"/>
            <p:cNvSpPr txBox="1"/>
            <p:nvPr>
              <p:custDataLst>
                <p:tags r:id="rId39"/>
              </p:custDataLst>
            </p:nvPr>
          </p:nvSpPr>
          <p:spPr>
            <a:xfrm>
              <a:off x="3680690" y="5850953"/>
              <a:ext cx="295275" cy="51727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6</a:t>
              </a:r>
            </a:p>
          </p:txBody>
        </p:sp>
        <p:sp>
          <p:nvSpPr>
            <p:cNvPr id="153640" name="Text Box 46"/>
            <p:cNvSpPr txBox="1"/>
            <p:nvPr>
              <p:custDataLst>
                <p:tags r:id="rId40"/>
              </p:custDataLst>
            </p:nvPr>
          </p:nvSpPr>
          <p:spPr>
            <a:xfrm>
              <a:off x="4061690" y="5850953"/>
              <a:ext cx="295275" cy="51727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7</a:t>
              </a:r>
            </a:p>
          </p:txBody>
        </p:sp>
        <p:sp>
          <p:nvSpPr>
            <p:cNvPr id="153641" name="Text Box 47"/>
            <p:cNvSpPr txBox="1"/>
            <p:nvPr>
              <p:custDataLst>
                <p:tags r:id="rId41"/>
              </p:custDataLst>
            </p:nvPr>
          </p:nvSpPr>
          <p:spPr>
            <a:xfrm>
              <a:off x="4463471" y="5850953"/>
              <a:ext cx="295275" cy="51727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8</a:t>
              </a:r>
            </a:p>
          </p:txBody>
        </p:sp>
        <p:sp>
          <p:nvSpPr>
            <p:cNvPr id="153642" name="Text Box 49"/>
            <p:cNvSpPr txBox="1"/>
            <p:nvPr>
              <p:custDataLst>
                <p:tags r:id="rId42"/>
              </p:custDataLst>
            </p:nvPr>
          </p:nvSpPr>
          <p:spPr>
            <a:xfrm>
              <a:off x="4844471" y="5850953"/>
              <a:ext cx="295275" cy="51727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9</a:t>
              </a:r>
            </a:p>
          </p:txBody>
        </p:sp>
        <p:sp>
          <p:nvSpPr>
            <p:cNvPr id="153643" name="Text Box 53"/>
            <p:cNvSpPr txBox="1"/>
            <p:nvPr>
              <p:custDataLst>
                <p:tags r:id="rId43"/>
              </p:custDataLst>
            </p:nvPr>
          </p:nvSpPr>
          <p:spPr>
            <a:xfrm>
              <a:off x="5149271" y="5850953"/>
              <a:ext cx="406400" cy="8952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10</a:t>
              </a:r>
            </a:p>
          </p:txBody>
        </p:sp>
        <p:sp>
          <p:nvSpPr>
            <p:cNvPr id="153644" name="Text Box 54"/>
            <p:cNvSpPr txBox="1"/>
            <p:nvPr>
              <p:custDataLst>
                <p:tags r:id="rId44"/>
              </p:custDataLst>
            </p:nvPr>
          </p:nvSpPr>
          <p:spPr>
            <a:xfrm>
              <a:off x="5530271" y="5850953"/>
              <a:ext cx="406400" cy="895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11</a:t>
              </a:r>
            </a:p>
          </p:txBody>
        </p:sp>
        <p:sp>
          <p:nvSpPr>
            <p:cNvPr id="153645" name="Text Box 55"/>
            <p:cNvSpPr txBox="1"/>
            <p:nvPr>
              <p:custDataLst>
                <p:tags r:id="rId45"/>
              </p:custDataLst>
            </p:nvPr>
          </p:nvSpPr>
          <p:spPr>
            <a:xfrm>
              <a:off x="5911271" y="5850953"/>
              <a:ext cx="406400" cy="8952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12</a:t>
              </a:r>
            </a:p>
          </p:txBody>
        </p:sp>
        <p:sp>
          <p:nvSpPr>
            <p:cNvPr id="153646" name="Text Box 57"/>
            <p:cNvSpPr txBox="1"/>
            <p:nvPr>
              <p:custDataLst>
                <p:tags r:id="rId46"/>
              </p:custDataLst>
            </p:nvPr>
          </p:nvSpPr>
          <p:spPr>
            <a:xfrm>
              <a:off x="6292271" y="5850953"/>
              <a:ext cx="406400" cy="8952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13</a:t>
              </a:r>
            </a:p>
          </p:txBody>
        </p:sp>
        <p:sp>
          <p:nvSpPr>
            <p:cNvPr id="153647" name="Text Box 61"/>
            <p:cNvSpPr txBox="1"/>
            <p:nvPr>
              <p:custDataLst>
                <p:tags r:id="rId47"/>
              </p:custDataLst>
            </p:nvPr>
          </p:nvSpPr>
          <p:spPr>
            <a:xfrm>
              <a:off x="6673271" y="5850953"/>
              <a:ext cx="406400" cy="8952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14</a:t>
              </a:r>
            </a:p>
          </p:txBody>
        </p:sp>
        <p:sp>
          <p:nvSpPr>
            <p:cNvPr id="153648" name="Text Box 62"/>
            <p:cNvSpPr txBox="1"/>
            <p:nvPr>
              <p:custDataLst>
                <p:tags r:id="rId48"/>
              </p:custDataLst>
            </p:nvPr>
          </p:nvSpPr>
          <p:spPr>
            <a:xfrm>
              <a:off x="7054271" y="5850953"/>
              <a:ext cx="406400" cy="8952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15</a:t>
              </a:r>
            </a:p>
          </p:txBody>
        </p:sp>
        <p:sp>
          <p:nvSpPr>
            <p:cNvPr id="153649" name="Text Box 63"/>
            <p:cNvSpPr txBox="1"/>
            <p:nvPr>
              <p:custDataLst>
                <p:tags r:id="rId49"/>
              </p:custDataLst>
            </p:nvPr>
          </p:nvSpPr>
          <p:spPr>
            <a:xfrm>
              <a:off x="7490687" y="5850953"/>
              <a:ext cx="406400" cy="8952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16</a:t>
              </a:r>
            </a:p>
          </p:txBody>
        </p:sp>
        <p:cxnSp>
          <p:nvCxnSpPr>
            <p:cNvPr id="153650" name="直接连接符 2"/>
            <p:cNvCxnSpPr/>
            <p:nvPr>
              <p:custDataLst>
                <p:tags r:id="rId50"/>
              </p:custDataLst>
            </p:nvPr>
          </p:nvCxnSpPr>
          <p:spPr>
            <a:xfrm>
              <a:off x="1565274" y="5359979"/>
              <a:ext cx="6096000" cy="16596"/>
            </a:xfrm>
            <a:prstGeom prst="line">
              <a:avLst/>
            </a:prstGeom>
            <a:ln w="9525" cap="flat" cmpd="sng">
              <a:solidFill>
                <a:srgbClr val="000000"/>
              </a:solidFill>
              <a:prstDash val="dash"/>
              <a:headEnd type="none" w="med" len="med"/>
              <a:tailEnd type="none" w="med" len="med"/>
            </a:ln>
          </p:spPr>
        </p:cxnSp>
        <p:cxnSp>
          <p:nvCxnSpPr>
            <p:cNvPr id="153651" name="直接连接符 106"/>
            <p:cNvCxnSpPr/>
            <p:nvPr>
              <p:custDataLst>
                <p:tags r:id="rId51"/>
              </p:custDataLst>
            </p:nvPr>
          </p:nvCxnSpPr>
          <p:spPr>
            <a:xfrm>
              <a:off x="1565274" y="4888347"/>
              <a:ext cx="6096000" cy="16596"/>
            </a:xfrm>
            <a:prstGeom prst="line">
              <a:avLst/>
            </a:prstGeom>
            <a:ln w="9525" cap="flat" cmpd="sng">
              <a:solidFill>
                <a:srgbClr val="000000"/>
              </a:solidFill>
              <a:prstDash val="dash"/>
              <a:headEnd type="none" w="med" len="med"/>
              <a:tailEnd type="none" w="med" len="med"/>
            </a:ln>
          </p:spPr>
        </p:cxnSp>
        <p:cxnSp>
          <p:nvCxnSpPr>
            <p:cNvPr id="153652" name="直接连接符 107"/>
            <p:cNvCxnSpPr/>
            <p:nvPr>
              <p:custDataLst>
                <p:tags r:id="rId52"/>
              </p:custDataLst>
            </p:nvPr>
          </p:nvCxnSpPr>
          <p:spPr>
            <a:xfrm>
              <a:off x="1565274" y="4443413"/>
              <a:ext cx="6096000" cy="16596"/>
            </a:xfrm>
            <a:prstGeom prst="line">
              <a:avLst/>
            </a:prstGeom>
            <a:ln w="9525" cap="flat" cmpd="sng">
              <a:solidFill>
                <a:srgbClr val="000000"/>
              </a:solidFill>
              <a:prstDash val="dash"/>
              <a:headEnd type="none" w="med" len="med"/>
              <a:tailEnd type="none" w="med" len="med"/>
            </a:ln>
          </p:spPr>
        </p:cxnSp>
        <p:cxnSp>
          <p:nvCxnSpPr>
            <p:cNvPr id="153653" name="直接连接符 108"/>
            <p:cNvCxnSpPr/>
            <p:nvPr>
              <p:custDataLst>
                <p:tags r:id="rId53"/>
              </p:custDataLst>
            </p:nvPr>
          </p:nvCxnSpPr>
          <p:spPr>
            <a:xfrm>
              <a:off x="1565274" y="3980080"/>
              <a:ext cx="6096000" cy="16596"/>
            </a:xfrm>
            <a:prstGeom prst="line">
              <a:avLst/>
            </a:prstGeom>
            <a:ln w="9525" cap="flat" cmpd="sng">
              <a:solidFill>
                <a:srgbClr val="000000"/>
              </a:solidFill>
              <a:prstDash val="dash"/>
              <a:headEnd type="none" w="med" len="med"/>
              <a:tailEnd type="none" w="med" len="med"/>
            </a:ln>
          </p:spPr>
        </p:cxnSp>
        <p:cxnSp>
          <p:nvCxnSpPr>
            <p:cNvPr id="153654" name="直接连接符 109"/>
            <p:cNvCxnSpPr/>
            <p:nvPr>
              <p:custDataLst>
                <p:tags r:id="rId54"/>
              </p:custDataLst>
            </p:nvPr>
          </p:nvCxnSpPr>
          <p:spPr>
            <a:xfrm>
              <a:off x="1565274" y="3531179"/>
              <a:ext cx="6096000" cy="16596"/>
            </a:xfrm>
            <a:prstGeom prst="line">
              <a:avLst/>
            </a:prstGeom>
            <a:ln w="9525" cap="flat" cmpd="sng">
              <a:solidFill>
                <a:srgbClr val="000000"/>
              </a:solidFill>
              <a:prstDash val="dash"/>
              <a:headEnd type="none" w="med" len="med"/>
              <a:tailEnd type="none" w="med" len="med"/>
            </a:ln>
          </p:spPr>
        </p:cxnSp>
        <p:sp>
          <p:nvSpPr>
            <p:cNvPr id="153655" name="文本框 5"/>
            <p:cNvSpPr txBox="1"/>
            <p:nvPr>
              <p:custDataLst>
                <p:tags r:id="rId55"/>
              </p:custDataLst>
            </p:nvPr>
          </p:nvSpPr>
          <p:spPr>
            <a:xfrm>
              <a:off x="731820" y="5431910"/>
              <a:ext cx="761747" cy="56501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部件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3656" name="文本框 111"/>
            <p:cNvSpPr txBox="1"/>
            <p:nvPr>
              <p:custDataLst>
                <p:tags r:id="rId56"/>
              </p:custDataLst>
            </p:nvPr>
          </p:nvSpPr>
          <p:spPr>
            <a:xfrm>
              <a:off x="731820" y="4954654"/>
              <a:ext cx="761747" cy="56501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部件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3657" name="文本框 112"/>
            <p:cNvSpPr txBox="1"/>
            <p:nvPr>
              <p:custDataLst>
                <p:tags r:id="rId57"/>
              </p:custDataLst>
            </p:nvPr>
          </p:nvSpPr>
          <p:spPr>
            <a:xfrm>
              <a:off x="731820" y="4477399"/>
              <a:ext cx="761747" cy="56501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部件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3</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3658" name="文本框 113"/>
            <p:cNvSpPr txBox="1"/>
            <p:nvPr>
              <p:custDataLst>
                <p:tags r:id="rId58"/>
              </p:custDataLst>
            </p:nvPr>
          </p:nvSpPr>
          <p:spPr>
            <a:xfrm>
              <a:off x="731820" y="4000144"/>
              <a:ext cx="761747" cy="56501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部件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4</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3659" name="文本框 114"/>
            <p:cNvSpPr txBox="1"/>
            <p:nvPr>
              <p:custDataLst>
                <p:tags r:id="rId59"/>
              </p:custDataLst>
            </p:nvPr>
          </p:nvSpPr>
          <p:spPr>
            <a:xfrm>
              <a:off x="731820" y="3522889"/>
              <a:ext cx="761747" cy="56501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部件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5</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3660" name="直接连接符 115"/>
            <p:cNvCxnSpPr/>
            <p:nvPr>
              <p:custDataLst>
                <p:tags r:id="rId60"/>
              </p:custDataLst>
            </p:nvPr>
          </p:nvCxnSpPr>
          <p:spPr>
            <a:xfrm>
              <a:off x="1925493" y="3539477"/>
              <a:ext cx="0" cy="2268000"/>
            </a:xfrm>
            <a:prstGeom prst="line">
              <a:avLst/>
            </a:prstGeom>
            <a:ln w="9525" cap="flat" cmpd="sng">
              <a:solidFill>
                <a:srgbClr val="000000"/>
              </a:solidFill>
              <a:prstDash val="dash"/>
              <a:headEnd type="none" w="med" len="med"/>
              <a:tailEnd type="none" w="med" len="med"/>
            </a:ln>
          </p:spPr>
        </p:cxnSp>
        <p:cxnSp>
          <p:nvCxnSpPr>
            <p:cNvPr id="153661" name="直接连接符 118"/>
            <p:cNvCxnSpPr/>
            <p:nvPr>
              <p:custDataLst>
                <p:tags r:id="rId61"/>
              </p:custDataLst>
            </p:nvPr>
          </p:nvCxnSpPr>
          <p:spPr>
            <a:xfrm>
              <a:off x="2316018" y="3539477"/>
              <a:ext cx="0" cy="2268000"/>
            </a:xfrm>
            <a:prstGeom prst="line">
              <a:avLst/>
            </a:prstGeom>
            <a:ln w="9525" cap="flat" cmpd="sng">
              <a:solidFill>
                <a:srgbClr val="000000"/>
              </a:solidFill>
              <a:prstDash val="dash"/>
              <a:headEnd type="none" w="med" len="med"/>
              <a:tailEnd type="none" w="med" len="med"/>
            </a:ln>
          </p:spPr>
        </p:cxnSp>
        <p:cxnSp>
          <p:nvCxnSpPr>
            <p:cNvPr id="153662" name="直接连接符 119"/>
            <p:cNvCxnSpPr/>
            <p:nvPr>
              <p:custDataLst>
                <p:tags r:id="rId62"/>
              </p:custDataLst>
            </p:nvPr>
          </p:nvCxnSpPr>
          <p:spPr>
            <a:xfrm>
              <a:off x="2687493" y="3539477"/>
              <a:ext cx="0" cy="2268000"/>
            </a:xfrm>
            <a:prstGeom prst="line">
              <a:avLst/>
            </a:prstGeom>
            <a:ln w="9525" cap="flat" cmpd="sng">
              <a:solidFill>
                <a:srgbClr val="000000"/>
              </a:solidFill>
              <a:prstDash val="dash"/>
              <a:headEnd type="none" w="med" len="med"/>
              <a:tailEnd type="none" w="med" len="med"/>
            </a:ln>
          </p:spPr>
        </p:cxnSp>
        <p:cxnSp>
          <p:nvCxnSpPr>
            <p:cNvPr id="153663" name="直接连接符 120"/>
            <p:cNvCxnSpPr/>
            <p:nvPr>
              <p:custDataLst>
                <p:tags r:id="rId63"/>
              </p:custDataLst>
            </p:nvPr>
          </p:nvCxnSpPr>
          <p:spPr>
            <a:xfrm>
              <a:off x="3061277" y="3539477"/>
              <a:ext cx="0" cy="2268000"/>
            </a:xfrm>
            <a:prstGeom prst="line">
              <a:avLst/>
            </a:prstGeom>
            <a:ln w="9525" cap="flat" cmpd="sng">
              <a:solidFill>
                <a:srgbClr val="000000"/>
              </a:solidFill>
              <a:prstDash val="dash"/>
              <a:headEnd type="none" w="med" len="med"/>
              <a:tailEnd type="none" w="med" len="med"/>
            </a:ln>
          </p:spPr>
        </p:cxnSp>
        <p:cxnSp>
          <p:nvCxnSpPr>
            <p:cNvPr id="153664" name="直接连接符 121"/>
            <p:cNvCxnSpPr/>
            <p:nvPr>
              <p:custDataLst>
                <p:tags r:id="rId64"/>
              </p:custDataLst>
            </p:nvPr>
          </p:nvCxnSpPr>
          <p:spPr>
            <a:xfrm>
              <a:off x="3449493" y="3539477"/>
              <a:ext cx="0" cy="2268000"/>
            </a:xfrm>
            <a:prstGeom prst="line">
              <a:avLst/>
            </a:prstGeom>
            <a:ln w="9525" cap="flat" cmpd="sng">
              <a:solidFill>
                <a:srgbClr val="000000"/>
              </a:solidFill>
              <a:prstDash val="dash"/>
              <a:headEnd type="none" w="med" len="med"/>
              <a:tailEnd type="none" w="med" len="med"/>
            </a:ln>
          </p:spPr>
        </p:cxnSp>
        <p:cxnSp>
          <p:nvCxnSpPr>
            <p:cNvPr id="153665" name="直接连接符 122"/>
            <p:cNvCxnSpPr/>
            <p:nvPr>
              <p:custDataLst>
                <p:tags r:id="rId65"/>
              </p:custDataLst>
            </p:nvPr>
          </p:nvCxnSpPr>
          <p:spPr>
            <a:xfrm>
              <a:off x="3830493" y="3539477"/>
              <a:ext cx="0" cy="2268000"/>
            </a:xfrm>
            <a:prstGeom prst="line">
              <a:avLst/>
            </a:prstGeom>
            <a:ln w="9525" cap="flat" cmpd="sng">
              <a:solidFill>
                <a:srgbClr val="000000"/>
              </a:solidFill>
              <a:prstDash val="dash"/>
              <a:headEnd type="none" w="med" len="med"/>
              <a:tailEnd type="none" w="med" len="med"/>
            </a:ln>
          </p:spPr>
        </p:cxnSp>
        <p:cxnSp>
          <p:nvCxnSpPr>
            <p:cNvPr id="153666" name="直接连接符 123"/>
            <p:cNvCxnSpPr/>
            <p:nvPr>
              <p:custDataLst>
                <p:tags r:id="rId66"/>
              </p:custDataLst>
            </p:nvPr>
          </p:nvCxnSpPr>
          <p:spPr>
            <a:xfrm>
              <a:off x="4602018" y="3539477"/>
              <a:ext cx="0" cy="2268000"/>
            </a:xfrm>
            <a:prstGeom prst="line">
              <a:avLst/>
            </a:prstGeom>
            <a:ln w="9525" cap="flat" cmpd="sng">
              <a:solidFill>
                <a:srgbClr val="000000"/>
              </a:solidFill>
              <a:prstDash val="dash"/>
              <a:headEnd type="none" w="med" len="med"/>
              <a:tailEnd type="none" w="med" len="med"/>
            </a:ln>
          </p:spPr>
        </p:cxnSp>
        <p:cxnSp>
          <p:nvCxnSpPr>
            <p:cNvPr id="153667" name="直接连接符 124"/>
            <p:cNvCxnSpPr/>
            <p:nvPr>
              <p:custDataLst>
                <p:tags r:id="rId67"/>
              </p:custDataLst>
            </p:nvPr>
          </p:nvCxnSpPr>
          <p:spPr>
            <a:xfrm>
              <a:off x="4221018" y="3539477"/>
              <a:ext cx="0" cy="2268000"/>
            </a:xfrm>
            <a:prstGeom prst="line">
              <a:avLst/>
            </a:prstGeom>
            <a:ln w="9525" cap="flat" cmpd="sng">
              <a:solidFill>
                <a:srgbClr val="000000"/>
              </a:solidFill>
              <a:prstDash val="dash"/>
              <a:headEnd type="none" w="med" len="med"/>
              <a:tailEnd type="none" w="med" len="med"/>
            </a:ln>
          </p:spPr>
        </p:cxnSp>
        <p:cxnSp>
          <p:nvCxnSpPr>
            <p:cNvPr id="153668" name="直接连接符 125"/>
            <p:cNvCxnSpPr/>
            <p:nvPr>
              <p:custDataLst>
                <p:tags r:id="rId68"/>
              </p:custDataLst>
            </p:nvPr>
          </p:nvCxnSpPr>
          <p:spPr>
            <a:xfrm>
              <a:off x="4983018" y="3539477"/>
              <a:ext cx="0" cy="2268000"/>
            </a:xfrm>
            <a:prstGeom prst="line">
              <a:avLst/>
            </a:prstGeom>
            <a:ln w="9525" cap="flat" cmpd="sng">
              <a:solidFill>
                <a:srgbClr val="000000"/>
              </a:solidFill>
              <a:prstDash val="dash"/>
              <a:headEnd type="none" w="med" len="med"/>
              <a:tailEnd type="none" w="med" len="med"/>
            </a:ln>
          </p:spPr>
        </p:cxnSp>
        <p:cxnSp>
          <p:nvCxnSpPr>
            <p:cNvPr id="153669" name="直接连接符 126"/>
            <p:cNvCxnSpPr/>
            <p:nvPr>
              <p:custDataLst>
                <p:tags r:id="rId69"/>
              </p:custDataLst>
            </p:nvPr>
          </p:nvCxnSpPr>
          <p:spPr>
            <a:xfrm>
              <a:off x="5363729" y="3539477"/>
              <a:ext cx="0" cy="2268000"/>
            </a:xfrm>
            <a:prstGeom prst="line">
              <a:avLst/>
            </a:prstGeom>
            <a:ln w="9525" cap="flat" cmpd="sng">
              <a:solidFill>
                <a:srgbClr val="000000"/>
              </a:solidFill>
              <a:prstDash val="dash"/>
              <a:headEnd type="none" w="med" len="med"/>
              <a:tailEnd type="none" w="med" len="med"/>
            </a:ln>
          </p:spPr>
        </p:cxnSp>
        <p:cxnSp>
          <p:nvCxnSpPr>
            <p:cNvPr id="153670" name="直接连接符 127"/>
            <p:cNvCxnSpPr/>
            <p:nvPr>
              <p:custDataLst>
                <p:tags r:id="rId70"/>
              </p:custDataLst>
            </p:nvPr>
          </p:nvCxnSpPr>
          <p:spPr>
            <a:xfrm>
              <a:off x="5745018" y="3539477"/>
              <a:ext cx="0" cy="2268000"/>
            </a:xfrm>
            <a:prstGeom prst="line">
              <a:avLst/>
            </a:prstGeom>
            <a:ln w="9525" cap="flat" cmpd="sng">
              <a:solidFill>
                <a:srgbClr val="000000"/>
              </a:solidFill>
              <a:prstDash val="dash"/>
              <a:headEnd type="none" w="med" len="med"/>
              <a:tailEnd type="none" w="med" len="med"/>
            </a:ln>
          </p:spPr>
        </p:cxnSp>
        <p:cxnSp>
          <p:nvCxnSpPr>
            <p:cNvPr id="153671" name="直接连接符 128"/>
            <p:cNvCxnSpPr/>
            <p:nvPr>
              <p:custDataLst>
                <p:tags r:id="rId71"/>
              </p:custDataLst>
            </p:nvPr>
          </p:nvCxnSpPr>
          <p:spPr>
            <a:xfrm>
              <a:off x="6126018" y="3539477"/>
              <a:ext cx="0" cy="2268000"/>
            </a:xfrm>
            <a:prstGeom prst="line">
              <a:avLst/>
            </a:prstGeom>
            <a:ln w="9525" cap="flat" cmpd="sng">
              <a:solidFill>
                <a:srgbClr val="000000"/>
              </a:solidFill>
              <a:prstDash val="dash"/>
              <a:headEnd type="none" w="med" len="med"/>
              <a:tailEnd type="none" w="med" len="med"/>
            </a:ln>
          </p:spPr>
        </p:cxnSp>
        <p:cxnSp>
          <p:nvCxnSpPr>
            <p:cNvPr id="153672" name="直接连接符 129"/>
            <p:cNvCxnSpPr/>
            <p:nvPr>
              <p:custDataLst>
                <p:tags r:id="rId72"/>
              </p:custDataLst>
            </p:nvPr>
          </p:nvCxnSpPr>
          <p:spPr>
            <a:xfrm>
              <a:off x="6492875" y="3539477"/>
              <a:ext cx="0" cy="2268000"/>
            </a:xfrm>
            <a:prstGeom prst="line">
              <a:avLst/>
            </a:prstGeom>
            <a:ln w="9525" cap="flat" cmpd="sng">
              <a:solidFill>
                <a:srgbClr val="000000"/>
              </a:solidFill>
              <a:prstDash val="dash"/>
              <a:headEnd type="none" w="med" len="med"/>
              <a:tailEnd type="none" w="med" len="med"/>
            </a:ln>
          </p:spPr>
        </p:cxnSp>
        <p:cxnSp>
          <p:nvCxnSpPr>
            <p:cNvPr id="153673" name="直接连接符 130"/>
            <p:cNvCxnSpPr/>
            <p:nvPr>
              <p:custDataLst>
                <p:tags r:id="rId73"/>
              </p:custDataLst>
            </p:nvPr>
          </p:nvCxnSpPr>
          <p:spPr>
            <a:xfrm>
              <a:off x="6888018" y="3539477"/>
              <a:ext cx="0" cy="2268000"/>
            </a:xfrm>
            <a:prstGeom prst="line">
              <a:avLst/>
            </a:prstGeom>
            <a:ln w="9525" cap="flat" cmpd="sng">
              <a:solidFill>
                <a:srgbClr val="000000"/>
              </a:solidFill>
              <a:prstDash val="dash"/>
              <a:headEnd type="none" w="med" len="med"/>
              <a:tailEnd type="none" w="med" len="med"/>
            </a:ln>
          </p:spPr>
        </p:cxnSp>
        <p:cxnSp>
          <p:nvCxnSpPr>
            <p:cNvPr id="153674" name="直接连接符 131"/>
            <p:cNvCxnSpPr/>
            <p:nvPr>
              <p:custDataLst>
                <p:tags r:id="rId74"/>
              </p:custDataLst>
            </p:nvPr>
          </p:nvCxnSpPr>
          <p:spPr>
            <a:xfrm>
              <a:off x="7269018" y="3539477"/>
              <a:ext cx="0" cy="2268000"/>
            </a:xfrm>
            <a:prstGeom prst="line">
              <a:avLst/>
            </a:prstGeom>
            <a:ln w="9525" cap="flat" cmpd="sng">
              <a:solidFill>
                <a:srgbClr val="000000"/>
              </a:solidFill>
              <a:prstDash val="dash"/>
              <a:headEnd type="none" w="med" len="med"/>
              <a:tailEnd type="none" w="med" len="med"/>
            </a:ln>
          </p:spPr>
        </p:cxnSp>
        <p:cxnSp>
          <p:nvCxnSpPr>
            <p:cNvPr id="153675" name="直接连接符 132"/>
            <p:cNvCxnSpPr/>
            <p:nvPr>
              <p:custDataLst>
                <p:tags r:id="rId75"/>
              </p:custDataLst>
            </p:nvPr>
          </p:nvCxnSpPr>
          <p:spPr>
            <a:xfrm>
              <a:off x="7675418" y="3539477"/>
              <a:ext cx="0" cy="2268000"/>
            </a:xfrm>
            <a:prstGeom prst="line">
              <a:avLst/>
            </a:prstGeom>
            <a:ln w="9525" cap="flat" cmpd="sng">
              <a:solidFill>
                <a:srgbClr val="000000"/>
              </a:solidFill>
              <a:prstDash val="dash"/>
              <a:headEnd type="none" w="med" len="med"/>
              <a:tailEnd type="none" w="med" len="med"/>
            </a:ln>
          </p:spPr>
        </p:cxnSp>
        <p:sp>
          <p:nvSpPr>
            <p:cNvPr id="153676" name="Line 4"/>
            <p:cNvSpPr/>
            <p:nvPr>
              <p:custDataLst>
                <p:tags r:id="rId76"/>
              </p:custDataLst>
            </p:nvPr>
          </p:nvSpPr>
          <p:spPr>
            <a:xfrm>
              <a:off x="1554018" y="5817178"/>
              <a:ext cx="6781800" cy="0"/>
            </a:xfrm>
            <a:prstGeom prst="line">
              <a:avLst/>
            </a:prstGeom>
            <a:ln w="9525" cap="flat" cmpd="sng">
              <a:solidFill>
                <a:srgbClr val="000000"/>
              </a:solidFill>
              <a:prstDash val="solid"/>
              <a:headEnd type="none" w="med" len="med"/>
              <a:tailEnd type="triangle" w="med" len="med"/>
            </a:ln>
          </p:spPr>
        </p:sp>
        <p:sp>
          <p:nvSpPr>
            <p:cNvPr id="153677" name="Text Box 33"/>
            <p:cNvSpPr txBox="1"/>
            <p:nvPr>
              <p:custDataLst>
                <p:tags r:id="rId77"/>
              </p:custDataLst>
            </p:nvPr>
          </p:nvSpPr>
          <p:spPr>
            <a:xfrm>
              <a:off x="1421678" y="5850953"/>
              <a:ext cx="295275" cy="51727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0</a:t>
              </a:r>
            </a:p>
          </p:txBody>
        </p:sp>
        <p:sp>
          <p:nvSpPr>
            <p:cNvPr id="153678" name="文本框 8"/>
            <p:cNvSpPr txBox="1"/>
            <p:nvPr>
              <p:custDataLst>
                <p:tags r:id="rId78"/>
              </p:custDataLst>
            </p:nvPr>
          </p:nvSpPr>
          <p:spPr>
            <a:xfrm>
              <a:off x="773704" y="6145685"/>
              <a:ext cx="819455" cy="98974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输 </a:t>
              </a:r>
              <a:r>
                <a:rPr lang="en-US" altLang="zh-CN" sz="1800" b="0" dirty="0">
                  <a:solidFill>
                    <a:srgbClr val="0000CC"/>
                  </a:solidFill>
                  <a:latin typeface="Times New Roman" panose="02020603050405020304" pitchFamily="18" charset="0"/>
                </a:rPr>
                <a:t>X:  </a:t>
              </a:r>
            </a:p>
            <a:p>
              <a:pPr marL="0" lvl="0" indent="0">
                <a:spcBef>
                  <a:spcPct val="0"/>
                </a:spcBef>
                <a:buClrTx/>
                <a:buFontTx/>
                <a:buNone/>
              </a:pPr>
              <a:r>
                <a:rPr lang="zh-CN" altLang="en-US" sz="1800" b="0" dirty="0">
                  <a:solidFill>
                    <a:srgbClr val="0000CC"/>
                  </a:solidFill>
                  <a:latin typeface="Times New Roman" panose="02020603050405020304" pitchFamily="18" charset="0"/>
                </a:rPr>
                <a:t>入 </a:t>
              </a:r>
              <a:r>
                <a:rPr lang="en-US" altLang="zh-CN" sz="1800" b="0" dirty="0">
                  <a:solidFill>
                    <a:srgbClr val="0000CC"/>
                  </a:solidFill>
                  <a:latin typeface="Times New Roman" panose="02020603050405020304" pitchFamily="18" charset="0"/>
                </a:rPr>
                <a:t>Y:  </a:t>
              </a:r>
              <a:endParaRPr lang="zh-CN" altLang="en-US" sz="1800" b="0" baseline="-25000" dirty="0">
                <a:solidFill>
                  <a:srgbClr val="0000CC"/>
                </a:solidFill>
                <a:latin typeface="Times New Roman" panose="02020603050405020304" pitchFamily="18" charset="0"/>
              </a:endParaRPr>
            </a:p>
          </p:txBody>
        </p:sp>
        <p:grpSp>
          <p:nvGrpSpPr>
            <p:cNvPr id="153679" name="组合 11"/>
            <p:cNvGrpSpPr/>
            <p:nvPr/>
          </p:nvGrpSpPr>
          <p:grpSpPr>
            <a:xfrm>
              <a:off x="1427017" y="6133425"/>
              <a:ext cx="479618" cy="1065792"/>
              <a:chOff x="1427017" y="6111015"/>
              <a:chExt cx="479618" cy="1065792"/>
            </a:xfrm>
          </p:grpSpPr>
          <p:sp>
            <p:nvSpPr>
              <p:cNvPr id="153719" name="文本框 135"/>
              <p:cNvSpPr txBox="1"/>
              <p:nvPr>
                <p:custDataLst>
                  <p:tags r:id="rId105"/>
                </p:custDataLst>
              </p:nvPr>
            </p:nvSpPr>
            <p:spPr>
              <a:xfrm>
                <a:off x="1427017" y="6187064"/>
                <a:ext cx="479618" cy="98974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  </a:t>
                </a:r>
              </a:p>
              <a:p>
                <a:pPr marL="0" lvl="0" indent="0">
                  <a:spcBef>
                    <a:spcPct val="0"/>
                  </a:spcBef>
                  <a:buClrTx/>
                  <a:buFontTx/>
                  <a:buNone/>
                </a:pP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endParaRPr lang="zh-CN" altLang="en-US" sz="1800" b="0" baseline="-25000" dirty="0">
                  <a:solidFill>
                    <a:srgbClr val="0000CC"/>
                  </a:solidFill>
                  <a:latin typeface="Times New Roman" panose="02020603050405020304" pitchFamily="18" charset="0"/>
                </a:endParaRPr>
              </a:p>
            </p:txBody>
          </p:sp>
          <p:cxnSp>
            <p:nvCxnSpPr>
              <p:cNvPr id="153720" name="直接箭头连接符 10"/>
              <p:cNvCxnSpPr/>
              <p:nvPr>
                <p:custDataLst>
                  <p:tags r:id="rId106"/>
                </p:custDataLst>
              </p:nvPr>
            </p:nvCxnSpPr>
            <p:spPr>
              <a:xfrm flipV="1">
                <a:off x="1572088" y="6111015"/>
                <a:ext cx="0" cy="180000"/>
              </a:xfrm>
              <a:prstGeom prst="straightConnector1">
                <a:avLst/>
              </a:prstGeom>
              <a:ln w="12700" cap="flat" cmpd="sng">
                <a:solidFill>
                  <a:srgbClr val="0000CC"/>
                </a:solidFill>
                <a:prstDash val="solid"/>
                <a:headEnd type="none" w="med" len="med"/>
                <a:tailEnd type="triangle" w="med" len="med"/>
              </a:ln>
            </p:spPr>
          </p:cxnSp>
        </p:grpSp>
        <p:grpSp>
          <p:nvGrpSpPr>
            <p:cNvPr id="153680" name="组合 139"/>
            <p:cNvGrpSpPr/>
            <p:nvPr/>
          </p:nvGrpSpPr>
          <p:grpSpPr>
            <a:xfrm>
              <a:off x="1779638" y="6133425"/>
              <a:ext cx="479618" cy="1065792"/>
              <a:chOff x="1427017" y="6111015"/>
              <a:chExt cx="479618" cy="1065792"/>
            </a:xfrm>
          </p:grpSpPr>
          <p:sp>
            <p:nvSpPr>
              <p:cNvPr id="153717" name="文本框 140"/>
              <p:cNvSpPr txBox="1"/>
              <p:nvPr>
                <p:custDataLst>
                  <p:tags r:id="rId103"/>
                </p:custDataLst>
              </p:nvPr>
            </p:nvSpPr>
            <p:spPr>
              <a:xfrm>
                <a:off x="1427017" y="6187064"/>
                <a:ext cx="479618" cy="98974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  </a:t>
                </a:r>
              </a:p>
              <a:p>
                <a:pPr marL="0" lvl="0" indent="0">
                  <a:spcBef>
                    <a:spcPct val="0"/>
                  </a:spcBef>
                  <a:buClrTx/>
                  <a:buFontTx/>
                  <a:buNone/>
                </a:pP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53718" name="直接箭头连接符 141"/>
              <p:cNvCxnSpPr/>
              <p:nvPr>
                <p:custDataLst>
                  <p:tags r:id="rId104"/>
                </p:custDataLst>
              </p:nvPr>
            </p:nvCxnSpPr>
            <p:spPr>
              <a:xfrm flipV="1">
                <a:off x="1572088" y="6111015"/>
                <a:ext cx="0" cy="180000"/>
              </a:xfrm>
              <a:prstGeom prst="straightConnector1">
                <a:avLst/>
              </a:prstGeom>
              <a:ln w="12700" cap="flat" cmpd="sng">
                <a:solidFill>
                  <a:srgbClr val="FF0000"/>
                </a:solidFill>
                <a:prstDash val="solid"/>
                <a:headEnd type="none" w="med" len="med"/>
                <a:tailEnd type="triangle" w="med" len="med"/>
              </a:ln>
            </p:spPr>
          </p:cxnSp>
        </p:grpSp>
        <p:grpSp>
          <p:nvGrpSpPr>
            <p:cNvPr id="153681" name="组合 143"/>
            <p:cNvGrpSpPr/>
            <p:nvPr/>
          </p:nvGrpSpPr>
          <p:grpSpPr>
            <a:xfrm>
              <a:off x="2160961" y="6133425"/>
              <a:ext cx="479618" cy="1065792"/>
              <a:chOff x="1427017" y="6111015"/>
              <a:chExt cx="479618" cy="1065792"/>
            </a:xfrm>
          </p:grpSpPr>
          <p:sp>
            <p:nvSpPr>
              <p:cNvPr id="153715" name="文本框 144"/>
              <p:cNvSpPr txBox="1"/>
              <p:nvPr>
                <p:custDataLst>
                  <p:tags r:id="rId101"/>
                </p:custDataLst>
              </p:nvPr>
            </p:nvSpPr>
            <p:spPr>
              <a:xfrm>
                <a:off x="1427017" y="6187064"/>
                <a:ext cx="479618" cy="98974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a:t>
                </a:r>
                <a:r>
                  <a:rPr lang="en-US" altLang="zh-CN" sz="1800" b="0" baseline="-25000" dirty="0">
                    <a:solidFill>
                      <a:srgbClr val="003300"/>
                    </a:solidFill>
                    <a:latin typeface="Times New Roman" panose="02020603050405020304" pitchFamily="18" charset="0"/>
                  </a:rPr>
                  <a:t>3</a:t>
                </a:r>
                <a:r>
                  <a:rPr lang="en-US" altLang="zh-CN" sz="1800" b="0" dirty="0">
                    <a:solidFill>
                      <a:srgbClr val="003300"/>
                    </a:solidFill>
                    <a:latin typeface="Times New Roman" panose="02020603050405020304" pitchFamily="18" charset="0"/>
                  </a:rPr>
                  <a:t>  </a:t>
                </a:r>
              </a:p>
              <a:p>
                <a:pPr marL="0" lvl="0" indent="0">
                  <a:spcBef>
                    <a:spcPct val="0"/>
                  </a:spcBef>
                  <a:buClrTx/>
                  <a:buFontTx/>
                  <a:buNone/>
                </a:pPr>
                <a:r>
                  <a:rPr lang="en-US" altLang="zh-CN" sz="1800" b="0" dirty="0">
                    <a:solidFill>
                      <a:srgbClr val="003300"/>
                    </a:solidFill>
                    <a:latin typeface="Times New Roman" panose="02020603050405020304" pitchFamily="18" charset="0"/>
                  </a:rPr>
                  <a:t>b</a:t>
                </a:r>
                <a:r>
                  <a:rPr lang="en-US" altLang="zh-CN" sz="1800" b="0" baseline="-25000" dirty="0">
                    <a:solidFill>
                      <a:srgbClr val="003300"/>
                    </a:solidFill>
                    <a:latin typeface="Times New Roman" panose="02020603050405020304" pitchFamily="18" charset="0"/>
                  </a:rPr>
                  <a:t>3</a:t>
                </a:r>
                <a:endParaRPr lang="zh-CN" altLang="en-US" sz="1800" b="0" baseline="-25000" dirty="0">
                  <a:solidFill>
                    <a:srgbClr val="003300"/>
                  </a:solidFill>
                  <a:latin typeface="Times New Roman" panose="02020603050405020304" pitchFamily="18" charset="0"/>
                </a:endParaRPr>
              </a:p>
            </p:txBody>
          </p:sp>
          <p:cxnSp>
            <p:nvCxnSpPr>
              <p:cNvPr id="153716" name="直接箭头连接符 145"/>
              <p:cNvCxnSpPr/>
              <p:nvPr>
                <p:custDataLst>
                  <p:tags r:id="rId102"/>
                </p:custDataLst>
              </p:nvPr>
            </p:nvCxnSpPr>
            <p:spPr>
              <a:xfrm flipV="1">
                <a:off x="1572088" y="6111015"/>
                <a:ext cx="0" cy="180000"/>
              </a:xfrm>
              <a:prstGeom prst="straightConnector1">
                <a:avLst/>
              </a:prstGeom>
              <a:ln w="12700" cap="flat" cmpd="sng">
                <a:solidFill>
                  <a:srgbClr val="003300"/>
                </a:solidFill>
                <a:prstDash val="solid"/>
                <a:headEnd type="none" w="med" len="med"/>
                <a:tailEnd type="triangle" w="med" len="med"/>
              </a:ln>
            </p:spPr>
          </p:cxnSp>
        </p:grpSp>
        <p:grpSp>
          <p:nvGrpSpPr>
            <p:cNvPr id="153682" name="组合 146"/>
            <p:cNvGrpSpPr/>
            <p:nvPr/>
          </p:nvGrpSpPr>
          <p:grpSpPr>
            <a:xfrm>
              <a:off x="2540574" y="6133425"/>
              <a:ext cx="479618" cy="1065792"/>
              <a:chOff x="1427017" y="6111015"/>
              <a:chExt cx="479618" cy="1065792"/>
            </a:xfrm>
          </p:grpSpPr>
          <p:sp>
            <p:nvSpPr>
              <p:cNvPr id="153713" name="文本框 147"/>
              <p:cNvSpPr txBox="1"/>
              <p:nvPr>
                <p:custDataLst>
                  <p:tags r:id="rId99"/>
                </p:custDataLst>
              </p:nvPr>
            </p:nvSpPr>
            <p:spPr>
              <a:xfrm>
                <a:off x="1427017" y="6187064"/>
                <a:ext cx="479618" cy="98974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  </a:t>
                </a:r>
              </a:p>
              <a:p>
                <a:pPr marL="0" lvl="0" indent="0">
                  <a:spcBef>
                    <a:spcPct val="0"/>
                  </a:spcBef>
                  <a:buClrTx/>
                  <a:buFontTx/>
                  <a:buNone/>
                </a:pP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cxnSp>
            <p:nvCxnSpPr>
              <p:cNvPr id="153714" name="直接箭头连接符 148"/>
              <p:cNvCxnSpPr/>
              <p:nvPr>
                <p:custDataLst>
                  <p:tags r:id="rId100"/>
                </p:custDataLst>
              </p:nvPr>
            </p:nvCxnSpPr>
            <p:spPr>
              <a:xfrm flipV="1">
                <a:off x="1572088" y="6111015"/>
                <a:ext cx="0" cy="180000"/>
              </a:xfrm>
              <a:prstGeom prst="straightConnector1">
                <a:avLst/>
              </a:prstGeom>
              <a:ln w="12700" cap="flat" cmpd="sng">
                <a:solidFill>
                  <a:srgbClr val="FF00FF"/>
                </a:solidFill>
                <a:prstDash val="solid"/>
                <a:headEnd type="none" w="med" len="med"/>
                <a:tailEnd type="triangle" w="med" len="med"/>
              </a:ln>
            </p:spPr>
          </p:cxnSp>
        </p:grpSp>
        <p:grpSp>
          <p:nvGrpSpPr>
            <p:cNvPr id="153683" name="组合 20"/>
            <p:cNvGrpSpPr/>
            <p:nvPr/>
          </p:nvGrpSpPr>
          <p:grpSpPr>
            <a:xfrm>
              <a:off x="3551620" y="2865316"/>
              <a:ext cx="624947" cy="654780"/>
              <a:chOff x="3551620" y="2865316"/>
              <a:chExt cx="624947" cy="654780"/>
            </a:xfrm>
          </p:grpSpPr>
          <p:sp>
            <p:nvSpPr>
              <p:cNvPr id="153711" name="文本框 149"/>
              <p:cNvSpPr txBox="1"/>
              <p:nvPr>
                <p:custDataLst>
                  <p:tags r:id="rId97"/>
                </p:custDataLst>
              </p:nvPr>
            </p:nvSpPr>
            <p:spPr>
              <a:xfrm>
                <a:off x="3551620" y="2865316"/>
                <a:ext cx="624947" cy="56501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cxnSp>
            <p:nvCxnSpPr>
              <p:cNvPr id="153712" name="直接箭头连接符 150"/>
              <p:cNvCxnSpPr/>
              <p:nvPr>
                <p:custDataLst>
                  <p:tags r:id="rId98"/>
                </p:custDataLst>
              </p:nvPr>
            </p:nvCxnSpPr>
            <p:spPr>
              <a:xfrm flipV="1">
                <a:off x="3828327" y="3340096"/>
                <a:ext cx="0" cy="180000"/>
              </a:xfrm>
              <a:prstGeom prst="straightConnector1">
                <a:avLst/>
              </a:prstGeom>
              <a:ln w="12700" cap="flat" cmpd="sng">
                <a:solidFill>
                  <a:srgbClr val="FF00FF"/>
                </a:solidFill>
                <a:prstDash val="solid"/>
                <a:headEnd type="none" w="med" len="med"/>
                <a:tailEnd type="triangle" w="med" len="med"/>
              </a:ln>
            </p:spPr>
          </p:cxnSp>
        </p:grpSp>
        <p:grpSp>
          <p:nvGrpSpPr>
            <p:cNvPr id="153684" name="组合 19"/>
            <p:cNvGrpSpPr/>
            <p:nvPr/>
          </p:nvGrpSpPr>
          <p:grpSpPr>
            <a:xfrm>
              <a:off x="3177018" y="3040776"/>
              <a:ext cx="556563" cy="565011"/>
              <a:chOff x="3177018" y="3040776"/>
              <a:chExt cx="556563" cy="565011"/>
            </a:xfrm>
          </p:grpSpPr>
          <p:sp>
            <p:nvSpPr>
              <p:cNvPr id="153709" name="文本框 152"/>
              <p:cNvSpPr txBox="1"/>
              <p:nvPr>
                <p:custDataLst>
                  <p:tags r:id="rId95"/>
                </p:custDataLst>
              </p:nvPr>
            </p:nvSpPr>
            <p:spPr>
              <a:xfrm>
                <a:off x="3177018" y="3040776"/>
                <a:ext cx="556563" cy="56501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a:t>
                </a:r>
                <a:r>
                  <a:rPr lang="en-US" altLang="zh-CN" sz="1800" b="0" baseline="-25000" dirty="0">
                    <a:solidFill>
                      <a:srgbClr val="003300"/>
                    </a:solidFill>
                    <a:latin typeface="Times New Roman" panose="02020603050405020304" pitchFamily="18" charset="0"/>
                  </a:rPr>
                  <a:t>3</a:t>
                </a:r>
                <a:r>
                  <a:rPr lang="en-US" altLang="zh-CN" sz="1800" b="0" dirty="0">
                    <a:solidFill>
                      <a:srgbClr val="003300"/>
                    </a:solidFill>
                    <a:latin typeface="Times New Roman" panose="02020603050405020304" pitchFamily="18" charset="0"/>
                  </a:rPr>
                  <a:t>b</a:t>
                </a:r>
                <a:r>
                  <a:rPr lang="en-US" altLang="zh-CN" sz="1800" b="0" baseline="-25000" dirty="0">
                    <a:solidFill>
                      <a:srgbClr val="003300"/>
                    </a:solidFill>
                    <a:latin typeface="Times New Roman" panose="02020603050405020304" pitchFamily="18" charset="0"/>
                  </a:rPr>
                  <a:t>3</a:t>
                </a:r>
                <a:endParaRPr lang="zh-CN" altLang="en-US" sz="1800" b="0" baseline="-25000" dirty="0">
                  <a:solidFill>
                    <a:srgbClr val="003300"/>
                  </a:solidFill>
                  <a:latin typeface="Times New Roman" panose="02020603050405020304" pitchFamily="18" charset="0"/>
                </a:endParaRPr>
              </a:p>
            </p:txBody>
          </p:sp>
          <p:cxnSp>
            <p:nvCxnSpPr>
              <p:cNvPr id="153710" name="直接箭头连接符 153"/>
              <p:cNvCxnSpPr/>
              <p:nvPr>
                <p:custDataLst>
                  <p:tags r:id="rId96"/>
                </p:custDataLst>
              </p:nvPr>
            </p:nvCxnSpPr>
            <p:spPr>
              <a:xfrm flipV="1">
                <a:off x="3447327" y="3340096"/>
                <a:ext cx="0" cy="180000"/>
              </a:xfrm>
              <a:prstGeom prst="straightConnector1">
                <a:avLst/>
              </a:prstGeom>
              <a:ln w="12700" cap="flat" cmpd="sng">
                <a:solidFill>
                  <a:srgbClr val="003300"/>
                </a:solidFill>
                <a:prstDash val="solid"/>
                <a:headEnd type="none" w="med" len="med"/>
                <a:tailEnd type="triangle" w="med" len="med"/>
              </a:ln>
            </p:spPr>
          </p:cxnSp>
        </p:grpSp>
        <p:grpSp>
          <p:nvGrpSpPr>
            <p:cNvPr id="153685" name="组合 18"/>
            <p:cNvGrpSpPr/>
            <p:nvPr/>
          </p:nvGrpSpPr>
          <p:grpSpPr>
            <a:xfrm>
              <a:off x="2795298" y="2865316"/>
              <a:ext cx="556563" cy="654780"/>
              <a:chOff x="2795298" y="2865316"/>
              <a:chExt cx="556563" cy="654780"/>
            </a:xfrm>
          </p:grpSpPr>
          <p:sp>
            <p:nvSpPr>
              <p:cNvPr id="153707" name="文本框 155"/>
              <p:cNvSpPr txBox="1"/>
              <p:nvPr>
                <p:custDataLst>
                  <p:tags r:id="rId93"/>
                </p:custDataLst>
              </p:nvPr>
            </p:nvSpPr>
            <p:spPr>
              <a:xfrm>
                <a:off x="2795298" y="2865316"/>
                <a:ext cx="556563" cy="56501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53708" name="直接箭头连接符 156"/>
              <p:cNvCxnSpPr/>
              <p:nvPr>
                <p:custDataLst>
                  <p:tags r:id="rId94"/>
                </p:custDataLst>
              </p:nvPr>
            </p:nvCxnSpPr>
            <p:spPr>
              <a:xfrm flipV="1">
                <a:off x="3078018" y="3340096"/>
                <a:ext cx="0" cy="180000"/>
              </a:xfrm>
              <a:prstGeom prst="straightConnector1">
                <a:avLst/>
              </a:prstGeom>
              <a:ln w="12700" cap="flat" cmpd="sng">
                <a:solidFill>
                  <a:srgbClr val="FF0000"/>
                </a:solidFill>
                <a:prstDash val="solid"/>
                <a:headEnd type="none" w="med" len="med"/>
                <a:tailEnd type="triangle" w="med" len="med"/>
              </a:ln>
            </p:spPr>
          </p:cxnSp>
        </p:grpSp>
        <p:grpSp>
          <p:nvGrpSpPr>
            <p:cNvPr id="153686" name="组合 21"/>
            <p:cNvGrpSpPr/>
            <p:nvPr/>
          </p:nvGrpSpPr>
          <p:grpSpPr>
            <a:xfrm>
              <a:off x="2401303" y="3040776"/>
              <a:ext cx="556563" cy="565011"/>
              <a:chOff x="2401303" y="3040776"/>
              <a:chExt cx="556563" cy="565011"/>
            </a:xfrm>
          </p:grpSpPr>
          <p:sp>
            <p:nvSpPr>
              <p:cNvPr id="153705" name="文本框 158"/>
              <p:cNvSpPr txBox="1"/>
              <p:nvPr>
                <p:custDataLst>
                  <p:tags r:id="rId91"/>
                </p:custDataLst>
              </p:nvPr>
            </p:nvSpPr>
            <p:spPr>
              <a:xfrm>
                <a:off x="2401303" y="3040776"/>
                <a:ext cx="556563" cy="56501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endParaRPr lang="zh-CN" altLang="en-US" sz="1800" b="0" baseline="-25000" dirty="0">
                  <a:solidFill>
                    <a:srgbClr val="0000CC"/>
                  </a:solidFill>
                  <a:latin typeface="Times New Roman" panose="02020603050405020304" pitchFamily="18" charset="0"/>
                </a:endParaRPr>
              </a:p>
            </p:txBody>
          </p:sp>
          <p:cxnSp>
            <p:nvCxnSpPr>
              <p:cNvPr id="153706" name="直接箭头连接符 159"/>
              <p:cNvCxnSpPr/>
              <p:nvPr>
                <p:custDataLst>
                  <p:tags r:id="rId92"/>
                </p:custDataLst>
              </p:nvPr>
            </p:nvCxnSpPr>
            <p:spPr>
              <a:xfrm flipV="1">
                <a:off x="2685327" y="3340096"/>
                <a:ext cx="0" cy="180000"/>
              </a:xfrm>
              <a:prstGeom prst="straightConnector1">
                <a:avLst/>
              </a:prstGeom>
              <a:ln w="12700" cap="flat" cmpd="sng">
                <a:solidFill>
                  <a:srgbClr val="0000CC"/>
                </a:solidFill>
                <a:prstDash val="solid"/>
                <a:headEnd type="none" w="med" len="med"/>
                <a:tailEnd type="triangle" w="med" len="med"/>
              </a:ln>
            </p:spPr>
          </p:cxnSp>
        </p:grpSp>
        <p:grpSp>
          <p:nvGrpSpPr>
            <p:cNvPr id="153687" name="组合 12"/>
            <p:cNvGrpSpPr/>
            <p:nvPr/>
          </p:nvGrpSpPr>
          <p:grpSpPr>
            <a:xfrm>
              <a:off x="3269303" y="6121978"/>
              <a:ext cx="899605" cy="1098006"/>
              <a:chOff x="3269303" y="6121978"/>
              <a:chExt cx="899605" cy="1098006"/>
            </a:xfrm>
          </p:grpSpPr>
          <p:sp>
            <p:nvSpPr>
              <p:cNvPr id="153703" name="文本框 164"/>
              <p:cNvSpPr txBox="1"/>
              <p:nvPr>
                <p:custDataLst>
                  <p:tags r:id="rId89"/>
                </p:custDataLst>
              </p:nvPr>
            </p:nvSpPr>
            <p:spPr>
              <a:xfrm>
                <a:off x="3269303" y="6230241"/>
                <a:ext cx="899605" cy="98974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669900"/>
                    </a:solidFill>
                    <a:latin typeface="Times New Roman" panose="02020603050405020304" pitchFamily="18" charset="0"/>
                  </a:rPr>
                  <a:t>p</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a:t>
                </a: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p>
              <a:p>
                <a:pPr marL="0" lvl="0" indent="0">
                  <a:spcBef>
                    <a:spcPct val="0"/>
                  </a:spcBef>
                  <a:buClrTx/>
                  <a:buFontTx/>
                  <a:buNone/>
                </a:pPr>
                <a:r>
                  <a:rPr lang="en-US" altLang="zh-CN" sz="1800" b="0" dirty="0">
                    <a:solidFill>
                      <a:srgbClr val="669900"/>
                    </a:solidFill>
                    <a:latin typeface="Times New Roman" panose="02020603050405020304" pitchFamily="18" charset="0"/>
                  </a:rPr>
                  <a:t>q</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a:t>
                </a: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53704" name="直接箭头连接符 165"/>
              <p:cNvCxnSpPr/>
              <p:nvPr>
                <p:custDataLst>
                  <p:tags r:id="rId90"/>
                </p:custDataLst>
              </p:nvPr>
            </p:nvCxnSpPr>
            <p:spPr>
              <a:xfrm flipV="1">
                <a:off x="3840018" y="6121978"/>
                <a:ext cx="0" cy="180000"/>
              </a:xfrm>
              <a:prstGeom prst="straightConnector1">
                <a:avLst/>
              </a:prstGeom>
              <a:ln w="12700" cap="flat" cmpd="sng">
                <a:solidFill>
                  <a:srgbClr val="669900"/>
                </a:solidFill>
                <a:prstDash val="solid"/>
                <a:headEnd type="none" w="med" len="med"/>
                <a:tailEnd type="triangle" w="med" len="med"/>
              </a:ln>
            </p:spPr>
          </p:cxnSp>
        </p:grpSp>
        <p:grpSp>
          <p:nvGrpSpPr>
            <p:cNvPr id="153688" name="组合 13"/>
            <p:cNvGrpSpPr/>
            <p:nvPr/>
          </p:nvGrpSpPr>
          <p:grpSpPr>
            <a:xfrm>
              <a:off x="4094193" y="6121978"/>
              <a:ext cx="899605" cy="1089042"/>
              <a:chOff x="4094193" y="6121978"/>
              <a:chExt cx="899605" cy="1089042"/>
            </a:xfrm>
          </p:grpSpPr>
          <p:cxnSp>
            <p:nvCxnSpPr>
              <p:cNvPr id="153701" name="直接箭头连接符 166"/>
              <p:cNvCxnSpPr/>
              <p:nvPr>
                <p:custDataLst>
                  <p:tags r:id="rId87"/>
                </p:custDataLst>
              </p:nvPr>
            </p:nvCxnSpPr>
            <p:spPr>
              <a:xfrm flipV="1">
                <a:off x="4221018" y="6121978"/>
                <a:ext cx="0" cy="180000"/>
              </a:xfrm>
              <a:prstGeom prst="straightConnector1">
                <a:avLst/>
              </a:prstGeom>
              <a:ln w="12700" cap="flat" cmpd="sng">
                <a:solidFill>
                  <a:srgbClr val="996600"/>
                </a:solidFill>
                <a:prstDash val="solid"/>
                <a:headEnd type="none" w="med" len="med"/>
                <a:tailEnd type="triangle" w="med" len="med"/>
              </a:ln>
            </p:spPr>
          </p:cxnSp>
          <p:sp>
            <p:nvSpPr>
              <p:cNvPr id="153702" name="文本框 167"/>
              <p:cNvSpPr txBox="1"/>
              <p:nvPr>
                <p:custDataLst>
                  <p:tags r:id="rId88"/>
                </p:custDataLst>
              </p:nvPr>
            </p:nvSpPr>
            <p:spPr>
              <a:xfrm>
                <a:off x="4094193" y="6221277"/>
                <a:ext cx="899605" cy="98974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a:t>
                </a:r>
                <a:r>
                  <a:rPr lang="en-US" altLang="zh-CN" sz="1800" b="0" dirty="0">
                    <a:solidFill>
                      <a:srgbClr val="006600"/>
                    </a:solidFill>
                    <a:latin typeface="Times New Roman" panose="02020603050405020304" pitchFamily="18" charset="0"/>
                  </a:rPr>
                  <a:t>a</a:t>
                </a:r>
                <a:r>
                  <a:rPr lang="en-US" altLang="zh-CN" sz="1800" b="0" baseline="-25000" dirty="0">
                    <a:solidFill>
                      <a:srgbClr val="006600"/>
                    </a:solidFill>
                    <a:latin typeface="Times New Roman" panose="02020603050405020304" pitchFamily="18" charset="0"/>
                  </a:rPr>
                  <a:t>3</a:t>
                </a:r>
                <a:r>
                  <a:rPr lang="en-US" altLang="zh-CN" sz="1800" b="0" dirty="0">
                    <a:solidFill>
                      <a:srgbClr val="006600"/>
                    </a:solidFill>
                    <a:latin typeface="Times New Roman" panose="02020603050405020304" pitchFamily="18" charset="0"/>
                  </a:rPr>
                  <a:t>b</a:t>
                </a:r>
                <a:r>
                  <a:rPr lang="en-US" altLang="zh-CN" sz="1800" b="0" baseline="-25000" dirty="0">
                    <a:solidFill>
                      <a:srgbClr val="006600"/>
                    </a:solidFill>
                    <a:latin typeface="Times New Roman" panose="02020603050405020304" pitchFamily="18" charset="0"/>
                  </a:rPr>
                  <a:t>3</a:t>
                </a:r>
              </a:p>
              <a:p>
                <a:pPr marL="0" lvl="0" indent="0">
                  <a:spcBef>
                    <a:spcPct val="0"/>
                  </a:spcBef>
                  <a:buClrTx/>
                  <a:buFontTx/>
                  <a:buNone/>
                </a:pP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a:t>
                </a: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grpSp>
        <p:grpSp>
          <p:nvGrpSpPr>
            <p:cNvPr id="153689" name="组合 16"/>
            <p:cNvGrpSpPr/>
            <p:nvPr/>
          </p:nvGrpSpPr>
          <p:grpSpPr>
            <a:xfrm>
              <a:off x="5566584" y="3040776"/>
              <a:ext cx="699230" cy="565011"/>
              <a:chOff x="5566584" y="3040776"/>
              <a:chExt cx="699230" cy="565011"/>
            </a:xfrm>
          </p:grpSpPr>
          <p:sp>
            <p:nvSpPr>
              <p:cNvPr id="153699" name="文本框 168"/>
              <p:cNvSpPr txBox="1"/>
              <p:nvPr>
                <p:custDataLst>
                  <p:tags r:id="rId85"/>
                </p:custDataLst>
              </p:nvPr>
            </p:nvSpPr>
            <p:spPr>
              <a:xfrm>
                <a:off x="5566584" y="3040776"/>
                <a:ext cx="699230" cy="56501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endParaRPr lang="zh-CN" altLang="en-US" sz="1800" b="0" baseline="-25000" dirty="0">
                  <a:solidFill>
                    <a:srgbClr val="FF00FF"/>
                  </a:solidFill>
                  <a:latin typeface="Times New Roman" panose="02020603050405020304" pitchFamily="18" charset="0"/>
                </a:endParaRPr>
              </a:p>
            </p:txBody>
          </p:sp>
          <p:cxnSp>
            <p:nvCxnSpPr>
              <p:cNvPr id="153700" name="直接箭头连接符 169"/>
              <p:cNvCxnSpPr/>
              <p:nvPr>
                <p:custDataLst>
                  <p:tags r:id="rId86"/>
                </p:custDataLst>
              </p:nvPr>
            </p:nvCxnSpPr>
            <p:spPr>
              <a:xfrm flipV="1">
                <a:off x="5730989" y="3340096"/>
                <a:ext cx="0" cy="180000"/>
              </a:xfrm>
              <a:prstGeom prst="straightConnector1">
                <a:avLst/>
              </a:prstGeom>
              <a:ln w="12700" cap="flat" cmpd="sng">
                <a:solidFill>
                  <a:srgbClr val="996600"/>
                </a:solidFill>
                <a:prstDash val="solid"/>
                <a:headEnd type="none" w="med" len="med"/>
                <a:tailEnd type="triangle" w="med" len="med"/>
              </a:ln>
            </p:spPr>
          </p:cxnSp>
        </p:grpSp>
        <p:grpSp>
          <p:nvGrpSpPr>
            <p:cNvPr id="153690" name="组合 15"/>
            <p:cNvGrpSpPr/>
            <p:nvPr/>
          </p:nvGrpSpPr>
          <p:grpSpPr>
            <a:xfrm>
              <a:off x="4986709" y="3040776"/>
              <a:ext cx="668773" cy="565011"/>
              <a:chOff x="4986709" y="3040776"/>
              <a:chExt cx="668773" cy="565011"/>
            </a:xfrm>
          </p:grpSpPr>
          <p:sp>
            <p:nvSpPr>
              <p:cNvPr id="153697" name="文本框 170"/>
              <p:cNvSpPr txBox="1"/>
              <p:nvPr>
                <p:custDataLst>
                  <p:tags r:id="rId83"/>
                </p:custDataLst>
              </p:nvPr>
            </p:nvSpPr>
            <p:spPr>
              <a:xfrm>
                <a:off x="4986709" y="3040776"/>
                <a:ext cx="668773" cy="56501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669900"/>
                    </a:solidFill>
                    <a:latin typeface="Times New Roman" panose="02020603050405020304" pitchFamily="18" charset="0"/>
                  </a:rPr>
                  <a:t>p</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q</a:t>
                </a:r>
                <a:r>
                  <a:rPr lang="en-US" altLang="zh-CN" sz="1800" b="0" baseline="-25000" dirty="0">
                    <a:solidFill>
                      <a:srgbClr val="669900"/>
                    </a:solidFill>
                    <a:latin typeface="Times New Roman" panose="02020603050405020304" pitchFamily="18" charset="0"/>
                  </a:rPr>
                  <a:t>1</a:t>
                </a:r>
                <a:endParaRPr lang="zh-CN" altLang="en-US" sz="1800" b="0" baseline="-25000" dirty="0">
                  <a:solidFill>
                    <a:srgbClr val="FF0000"/>
                  </a:solidFill>
                  <a:latin typeface="Times New Roman" panose="02020603050405020304" pitchFamily="18" charset="0"/>
                </a:endParaRPr>
              </a:p>
            </p:txBody>
          </p:sp>
          <p:cxnSp>
            <p:nvCxnSpPr>
              <p:cNvPr id="153698" name="直接箭头连接符 171"/>
              <p:cNvCxnSpPr/>
              <p:nvPr>
                <p:custDataLst>
                  <p:tags r:id="rId84"/>
                </p:custDataLst>
              </p:nvPr>
            </p:nvCxnSpPr>
            <p:spPr>
              <a:xfrm flipV="1">
                <a:off x="5363729" y="3340096"/>
                <a:ext cx="0" cy="180000"/>
              </a:xfrm>
              <a:prstGeom prst="straightConnector1">
                <a:avLst/>
              </a:prstGeom>
              <a:ln w="12700" cap="flat" cmpd="sng">
                <a:solidFill>
                  <a:srgbClr val="669900"/>
                </a:solidFill>
                <a:prstDash val="solid"/>
                <a:headEnd type="none" w="med" len="med"/>
                <a:tailEnd type="triangle" w="med" len="med"/>
              </a:ln>
            </p:spPr>
          </p:cxnSp>
        </p:grpSp>
        <p:grpSp>
          <p:nvGrpSpPr>
            <p:cNvPr id="153691" name="组合 14"/>
            <p:cNvGrpSpPr/>
            <p:nvPr/>
          </p:nvGrpSpPr>
          <p:grpSpPr>
            <a:xfrm>
              <a:off x="5666821" y="6121978"/>
              <a:ext cx="982961" cy="1089042"/>
              <a:chOff x="5666821" y="6121978"/>
              <a:chExt cx="982961" cy="1089042"/>
            </a:xfrm>
          </p:grpSpPr>
          <p:cxnSp>
            <p:nvCxnSpPr>
              <p:cNvPr id="153695" name="直接箭头连接符 172"/>
              <p:cNvCxnSpPr/>
              <p:nvPr>
                <p:custDataLst>
                  <p:tags r:id="rId81"/>
                </p:custDataLst>
              </p:nvPr>
            </p:nvCxnSpPr>
            <p:spPr>
              <a:xfrm flipV="1">
                <a:off x="5780877" y="6121978"/>
                <a:ext cx="0" cy="180000"/>
              </a:xfrm>
              <a:prstGeom prst="straightConnector1">
                <a:avLst/>
              </a:prstGeom>
              <a:ln w="12700" cap="flat" cmpd="sng">
                <a:solidFill>
                  <a:srgbClr val="9900CC"/>
                </a:solidFill>
                <a:prstDash val="solid"/>
                <a:headEnd type="none" w="med" len="med"/>
                <a:tailEnd type="triangle" w="med" len="med"/>
              </a:ln>
            </p:spPr>
          </p:cxnSp>
          <p:sp>
            <p:nvSpPr>
              <p:cNvPr id="153696" name="文本框 173"/>
              <p:cNvSpPr txBox="1"/>
              <p:nvPr>
                <p:custDataLst>
                  <p:tags r:id="rId82"/>
                </p:custDataLst>
              </p:nvPr>
            </p:nvSpPr>
            <p:spPr>
              <a:xfrm>
                <a:off x="5666821" y="6221277"/>
                <a:ext cx="982961" cy="98974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r</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a:t>
                </a:r>
                <a:r>
                  <a:rPr lang="en-US" altLang="zh-CN" sz="1800" b="0" dirty="0">
                    <a:solidFill>
                      <a:srgbClr val="006600"/>
                    </a:solidFill>
                    <a:latin typeface="Times New Roman" panose="02020603050405020304" pitchFamily="18" charset="0"/>
                  </a:rPr>
                  <a:t>p</a:t>
                </a:r>
                <a:r>
                  <a:rPr lang="en-US" altLang="zh-CN" sz="1800" b="0" baseline="-25000" dirty="0">
                    <a:solidFill>
                      <a:srgbClr val="006600"/>
                    </a:solidFill>
                    <a:latin typeface="Times New Roman" panose="02020603050405020304" pitchFamily="18" charset="0"/>
                  </a:rPr>
                  <a:t>1</a:t>
                </a:r>
                <a:r>
                  <a:rPr lang="en-US" altLang="zh-CN" sz="1800" b="0" dirty="0">
                    <a:solidFill>
                      <a:srgbClr val="006600"/>
                    </a:solidFill>
                    <a:latin typeface="Times New Roman" panose="02020603050405020304" pitchFamily="18" charset="0"/>
                  </a:rPr>
                  <a:t>+q</a:t>
                </a:r>
                <a:r>
                  <a:rPr lang="en-US" altLang="zh-CN" sz="1800" b="0" baseline="-25000" dirty="0">
                    <a:solidFill>
                      <a:srgbClr val="006600"/>
                    </a:solidFill>
                    <a:latin typeface="Times New Roman" panose="02020603050405020304" pitchFamily="18" charset="0"/>
                  </a:rPr>
                  <a:t>1</a:t>
                </a:r>
              </a:p>
              <a:p>
                <a:pPr marL="0" lvl="0" indent="0">
                  <a:spcBef>
                    <a:spcPct val="0"/>
                  </a:spcBef>
                  <a:buClrTx/>
                  <a:buFontTx/>
                  <a:buNone/>
                </a:pPr>
                <a:r>
                  <a:rPr lang="en-US" altLang="zh-CN" sz="1800" b="0" dirty="0">
                    <a:solidFill>
                      <a:srgbClr val="9900CC"/>
                    </a:solidFill>
                    <a:latin typeface="Times New Roman" panose="02020603050405020304" pitchFamily="18" charset="0"/>
                  </a:rPr>
                  <a:t>t</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a:t>
                </a: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endParaRPr lang="zh-CN" altLang="en-US" sz="1800" b="0" baseline="-25000" dirty="0">
                  <a:solidFill>
                    <a:srgbClr val="996600"/>
                  </a:solidFill>
                  <a:latin typeface="Times New Roman" panose="02020603050405020304" pitchFamily="18" charset="0"/>
                </a:endParaRPr>
              </a:p>
            </p:txBody>
          </p:sp>
        </p:grpSp>
        <p:grpSp>
          <p:nvGrpSpPr>
            <p:cNvPr id="153692" name="组合 17"/>
            <p:cNvGrpSpPr/>
            <p:nvPr/>
          </p:nvGrpSpPr>
          <p:grpSpPr>
            <a:xfrm>
              <a:off x="7002734" y="3040776"/>
              <a:ext cx="609462" cy="565011"/>
              <a:chOff x="7002734" y="3040776"/>
              <a:chExt cx="609462" cy="565011"/>
            </a:xfrm>
          </p:grpSpPr>
          <p:cxnSp>
            <p:nvCxnSpPr>
              <p:cNvPr id="153693" name="直接箭头连接符 174"/>
              <p:cNvCxnSpPr/>
              <p:nvPr>
                <p:custDataLst>
                  <p:tags r:id="rId79"/>
                </p:custDataLst>
              </p:nvPr>
            </p:nvCxnSpPr>
            <p:spPr>
              <a:xfrm flipV="1">
                <a:off x="7265077" y="3340096"/>
                <a:ext cx="0" cy="180000"/>
              </a:xfrm>
              <a:prstGeom prst="straightConnector1">
                <a:avLst/>
              </a:prstGeom>
              <a:ln w="12700" cap="flat" cmpd="sng">
                <a:solidFill>
                  <a:srgbClr val="9900CC"/>
                </a:solidFill>
                <a:prstDash val="solid"/>
                <a:headEnd type="none" w="med" len="med"/>
                <a:tailEnd type="triangle" w="med" len="med"/>
              </a:ln>
            </p:spPr>
          </p:cxnSp>
          <p:sp>
            <p:nvSpPr>
              <p:cNvPr id="153694" name="文本框 175"/>
              <p:cNvSpPr txBox="1"/>
              <p:nvPr>
                <p:custDataLst>
                  <p:tags r:id="rId80"/>
                </p:custDataLst>
              </p:nvPr>
            </p:nvSpPr>
            <p:spPr>
              <a:xfrm>
                <a:off x="7002734" y="3040776"/>
                <a:ext cx="609462" cy="56501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r</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+t</a:t>
                </a:r>
                <a:r>
                  <a:rPr lang="en-US" altLang="zh-CN" sz="1800" b="0" baseline="-25000" dirty="0">
                    <a:solidFill>
                      <a:srgbClr val="9900CC"/>
                    </a:solidFill>
                    <a:latin typeface="Times New Roman" panose="02020603050405020304" pitchFamily="18" charset="0"/>
                  </a:rPr>
                  <a:t>1</a:t>
                </a:r>
                <a:endParaRPr lang="zh-CN" altLang="en-US" sz="1800" b="0" baseline="-25000" dirty="0">
                  <a:solidFill>
                    <a:srgbClr val="996600"/>
                  </a:solidFill>
                  <a:latin typeface="Times New Roman" panose="02020603050405020304" pitchFamily="18" charset="0"/>
                </a:endParaRPr>
              </a:p>
            </p:txBody>
          </p:sp>
        </p:grpSp>
      </p:grpSp>
      <p:pic>
        <p:nvPicPr>
          <p:cNvPr id="5" name="图片 4" descr="微信截图_20240112211134"/>
          <p:cNvPicPr>
            <a:picLocks noChangeAspect="1"/>
          </p:cNvPicPr>
          <p:nvPr>
            <p:custDataLst>
              <p:tags r:id="rId6"/>
            </p:custDataLst>
          </p:nvPr>
        </p:nvPicPr>
        <p:blipFill>
          <a:blip r:embed="rId109"/>
          <a:stretch>
            <a:fillRect/>
          </a:stretch>
        </p:blipFill>
        <p:spPr>
          <a:xfrm>
            <a:off x="9227820" y="201295"/>
            <a:ext cx="1895475" cy="485775"/>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5.1.1 重叠原理</a:t>
            </a:r>
          </a:p>
        </p:txBody>
      </p:sp>
      <p:sp>
        <p:nvSpPr>
          <p:cNvPr id="4" name="TextBox 30"/>
          <p:cNvSpPr txBox="1"/>
          <p:nvPr>
            <p:custDataLst>
              <p:tags r:id="rId3"/>
            </p:custDataLst>
          </p:nvPr>
        </p:nvSpPr>
        <p:spPr>
          <a:xfrm>
            <a:off x="447351" y="1151890"/>
            <a:ext cx="10624830" cy="3995123"/>
          </a:xfrm>
          <a:prstGeom prst="rect">
            <a:avLst/>
          </a:prstGeom>
          <a:noFill/>
        </p:spPr>
        <p:txBody>
          <a:bodyPr wrap="square" rtlCol="0">
            <a:normAutofit/>
          </a:bodyPr>
          <a:lstStyle/>
          <a:p>
            <a:pPr marL="273050"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重叠解释：</a:t>
            </a:r>
            <a:r>
              <a:rPr lang="zh-CN" altLang="en-US" sz="24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在解释第k条指令的操作完成之前，就可开始解释第k+1条指令</a:t>
            </a:r>
          </a:p>
          <a:p>
            <a:pPr marL="730250" lvl="1"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不能加快一条指令的实现</a:t>
            </a:r>
          </a:p>
          <a:p>
            <a:pPr marL="730250" lvl="1" indent="-273050" eaLnBrk="1" latinLnBrk="0" hangingPunct="1">
              <a:lnSpc>
                <a:spcPct val="150000"/>
              </a:lnSpc>
              <a:spcBef>
                <a:spcPts val="0"/>
              </a:spcBef>
              <a:spcAft>
                <a:spcPts val="0"/>
              </a:spcAft>
              <a:buSzPct val="70000"/>
              <a:buFont typeface="Wingdings" panose="05000000000000000000" pitchFamily="2" charset="2"/>
              <a:buChar char="l"/>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但能加快相邻两条以至一段程序的解释</a:t>
            </a:r>
            <a:endPar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indent="0" eaLnBrk="1" latinLnBrk="0" hangingPunct="1">
              <a:lnSpc>
                <a:spcPct val="150000"/>
              </a:lnSpc>
              <a:spcBef>
                <a:spcPts val="0"/>
              </a:spcBef>
              <a:spcAft>
                <a:spcPts val="0"/>
              </a:spcAft>
              <a:buSzPct val="70000"/>
              <a:buFont typeface="Wingdings" panose="05000000000000000000" pitchFamily="2" charset="2"/>
              <a:buNone/>
            </a:pPr>
            <a:endParaRPr lang="zh-CN" altLang="en-US" sz="24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30250" lvl="1" indent="-273050" eaLnBrk="1" latinLnBrk="0" hangingPunct="1">
              <a:lnSpc>
                <a:spcPct val="150000"/>
              </a:lnSpc>
              <a:spcBef>
                <a:spcPts val="0"/>
              </a:spcBef>
              <a:spcAft>
                <a:spcPts val="0"/>
              </a:spcAft>
              <a:buSzPct val="70000"/>
              <a:buFont typeface="Wingdings" panose="05000000000000000000" pitchFamily="2" charset="2"/>
              <a:buChar char="l"/>
            </a:pPr>
            <a:endParaRPr lang="zh-CN" altLang="en-US" sz="24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3050" indent="-273050" eaLnBrk="1" latinLnBrk="0" hangingPunct="1">
              <a:lnSpc>
                <a:spcPct val="150000"/>
              </a:lnSpc>
              <a:spcBef>
                <a:spcPts val="0"/>
              </a:spcBef>
              <a:spcAft>
                <a:spcPts val="0"/>
              </a:spcAft>
              <a:buSzPct val="70000"/>
              <a:buFont typeface="Wingdings" panose="05000000000000000000" pitchFamily="2" charset="2"/>
              <a:buChar char="l"/>
            </a:pPr>
            <a:endParaRPr lang="zh-CN" altLang="en-US" sz="24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3050" indent="-273050" eaLnBrk="1" latinLnBrk="0" hangingPunct="1">
              <a:lnSpc>
                <a:spcPct val="150000"/>
              </a:lnSpc>
              <a:spcBef>
                <a:spcPts val="0"/>
              </a:spcBef>
              <a:spcAft>
                <a:spcPts val="0"/>
              </a:spcAft>
              <a:buSzPct val="70000"/>
              <a:buFont typeface="Wingdings" panose="05000000000000000000" pitchFamily="2" charset="2"/>
              <a:buChar char="l"/>
            </a:pPr>
            <a:endParaRPr lang="zh-CN" altLang="en-US" sz="24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13"/>
          <p:cNvSpPr/>
          <p:nvPr>
            <p:custDataLst>
              <p:tags r:id="rId4"/>
            </p:custDataLst>
          </p:nvPr>
        </p:nvSpPr>
        <p:spPr>
          <a:xfrm>
            <a:off x="2213842" y="2966189"/>
            <a:ext cx="1287935" cy="681848"/>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取指令</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a:t>
            </a:r>
          </a:p>
        </p:txBody>
      </p:sp>
      <p:sp>
        <p:nvSpPr>
          <p:cNvPr id="9" name="Rectangle 14"/>
          <p:cNvSpPr/>
          <p:nvPr>
            <p:custDataLst>
              <p:tags r:id="rId5"/>
            </p:custDataLst>
          </p:nvPr>
        </p:nvSpPr>
        <p:spPr>
          <a:xfrm>
            <a:off x="4865472" y="2966189"/>
            <a:ext cx="1363696" cy="681848"/>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a:t>
            </a:r>
          </a:p>
        </p:txBody>
      </p:sp>
      <p:sp>
        <p:nvSpPr>
          <p:cNvPr id="10" name="Rectangle 15"/>
          <p:cNvSpPr/>
          <p:nvPr>
            <p:custDataLst>
              <p:tags r:id="rId6"/>
            </p:custDataLst>
          </p:nvPr>
        </p:nvSpPr>
        <p:spPr>
          <a:xfrm>
            <a:off x="3501776" y="2966189"/>
            <a:ext cx="1363696" cy="681848"/>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a:t>
            </a:r>
          </a:p>
        </p:txBody>
      </p:sp>
      <p:sp>
        <p:nvSpPr>
          <p:cNvPr id="11" name="Rectangle 17"/>
          <p:cNvSpPr/>
          <p:nvPr>
            <p:custDataLst>
              <p:tags r:id="rId7"/>
            </p:custDataLst>
          </p:nvPr>
        </p:nvSpPr>
        <p:spPr>
          <a:xfrm>
            <a:off x="3501776" y="3799559"/>
            <a:ext cx="1287935" cy="681848"/>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取指令</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k+1</a:t>
            </a:r>
          </a:p>
        </p:txBody>
      </p:sp>
      <p:sp>
        <p:nvSpPr>
          <p:cNvPr id="12" name="Rectangle 18"/>
          <p:cNvSpPr/>
          <p:nvPr>
            <p:custDataLst>
              <p:tags r:id="rId8"/>
            </p:custDataLst>
          </p:nvPr>
        </p:nvSpPr>
        <p:spPr>
          <a:xfrm>
            <a:off x="6153406" y="3799559"/>
            <a:ext cx="1363696" cy="681848"/>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k+1</a:t>
            </a:r>
          </a:p>
        </p:txBody>
      </p:sp>
      <p:sp>
        <p:nvSpPr>
          <p:cNvPr id="13" name="Rectangle 19"/>
          <p:cNvSpPr/>
          <p:nvPr>
            <p:custDataLst>
              <p:tags r:id="rId9"/>
            </p:custDataLst>
          </p:nvPr>
        </p:nvSpPr>
        <p:spPr>
          <a:xfrm>
            <a:off x="4789711" y="3799559"/>
            <a:ext cx="1363696" cy="681848"/>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k+1</a:t>
            </a:r>
          </a:p>
        </p:txBody>
      </p:sp>
      <p:sp>
        <p:nvSpPr>
          <p:cNvPr id="14" name="Rectangle 21"/>
          <p:cNvSpPr/>
          <p:nvPr>
            <p:custDataLst>
              <p:tags r:id="rId10"/>
            </p:custDataLst>
          </p:nvPr>
        </p:nvSpPr>
        <p:spPr>
          <a:xfrm>
            <a:off x="4789711" y="4632928"/>
            <a:ext cx="1287935" cy="681848"/>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取指令</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k+2</a:t>
            </a:r>
          </a:p>
        </p:txBody>
      </p:sp>
      <p:sp>
        <p:nvSpPr>
          <p:cNvPr id="15" name="Rectangle 22"/>
          <p:cNvSpPr/>
          <p:nvPr>
            <p:custDataLst>
              <p:tags r:id="rId11"/>
            </p:custDataLst>
          </p:nvPr>
        </p:nvSpPr>
        <p:spPr>
          <a:xfrm>
            <a:off x="7441341" y="4632928"/>
            <a:ext cx="1363696" cy="681848"/>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k+2</a:t>
            </a:r>
          </a:p>
        </p:txBody>
      </p:sp>
      <p:sp>
        <p:nvSpPr>
          <p:cNvPr id="16" name="Rectangle 23"/>
          <p:cNvSpPr/>
          <p:nvPr>
            <p:custDataLst>
              <p:tags r:id="rId12"/>
            </p:custDataLst>
          </p:nvPr>
        </p:nvSpPr>
        <p:spPr>
          <a:xfrm>
            <a:off x="6077646" y="4632928"/>
            <a:ext cx="1363696" cy="681848"/>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k+2</a:t>
            </a:r>
          </a:p>
        </p:txBody>
      </p:sp>
      <p:sp>
        <p:nvSpPr>
          <p:cNvPr id="17" name="Text Box 8"/>
          <p:cNvSpPr txBox="1"/>
          <p:nvPr>
            <p:custDataLst>
              <p:tags r:id="rId13"/>
            </p:custDataLst>
          </p:nvPr>
        </p:nvSpPr>
        <p:spPr>
          <a:xfrm>
            <a:off x="4319994" y="5609808"/>
            <a:ext cx="2227369" cy="366177"/>
          </a:xfrm>
          <a:prstGeom prst="rect">
            <a:avLst/>
          </a:prstGeom>
          <a:noFill/>
          <a:ln w="9525">
            <a:noFill/>
          </a:ln>
          <a:extLst>
            <a:ext uri="{909E8E84-426E-40DD-AFC4-6F175D3DCCD1}">
              <a14:hiddenFill xmlns:a14="http://schemas.microsoft.com/office/drawing/2010/main">
                <a:grpFill/>
              </a14:hiddenFill>
            </a:ext>
          </a:extLst>
        </p:spPr>
        <p:txBody>
          <a:bodyPr wrap="none">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Tx/>
              <a:buFontTx/>
              <a:buNone/>
            </a:pPr>
            <a:r>
              <a:rPr lang="zh-CN" altLang="en-US" sz="2000" dirty="0">
                <a:solidFill>
                  <a:srgbClr val="000000"/>
                </a:solidFill>
                <a:latin typeface="Tahoma" panose="020B0604030504040204" pitchFamily="34" charset="0"/>
                <a:ea typeface="微软雅黑" panose="020B0503020204020204" pitchFamily="34" charset="-122"/>
              </a:rPr>
              <a:t>重叠解释的一种方式</a:t>
            </a:r>
          </a:p>
        </p:txBody>
      </p:sp>
      <p:pic>
        <p:nvPicPr>
          <p:cNvPr id="42" name="图片 41" descr="微信截图_20240112211134"/>
          <p:cNvPicPr>
            <a:picLocks noChangeAspect="1"/>
          </p:cNvPicPr>
          <p:nvPr>
            <p:custDataLst>
              <p:tags r:id="rId14"/>
            </p:custDataLst>
          </p:nvPr>
        </p:nvPicPr>
        <p:blipFill>
          <a:blip r:embed="rId17"/>
          <a:stretch>
            <a:fillRect/>
          </a:stretch>
        </p:blipFill>
        <p:spPr>
          <a:xfrm>
            <a:off x="9227820" y="201295"/>
            <a:ext cx="1895475" cy="485775"/>
          </a:xfrm>
          <a:prstGeom prst="rect">
            <a:avLst/>
          </a:prstGeom>
        </p:spPr>
      </p:pic>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sz="3400" dirty="0">
                <a:solidFill>
                  <a:schemeClr val="dk1">
                    <a:lumMod val="75000"/>
                  </a:schemeClr>
                </a:solidFill>
                <a:latin typeface="Arial" panose="020B0604020202020204" pitchFamily="34" charset="0"/>
                <a:sym typeface="+mn-ea"/>
              </a:rPr>
              <a:t>动态多功能流水线</a:t>
            </a:r>
          </a:p>
        </p:txBody>
      </p:sp>
      <p:sp>
        <p:nvSpPr>
          <p:cNvPr id="4" name="Rectangle 5"/>
          <p:cNvSpPr/>
          <p:nvPr>
            <p:custDataLst>
              <p:tags r:id="rId3"/>
            </p:custDataLst>
          </p:nvPr>
        </p:nvSpPr>
        <p:spPr>
          <a:xfrm>
            <a:off x="2654156" y="1172370"/>
            <a:ext cx="787987" cy="321686"/>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1800" dirty="0">
                <a:solidFill>
                  <a:srgbClr val="FFFFFF"/>
                </a:solidFill>
                <a:latin typeface="微软雅黑" panose="020B0503020204020204" pitchFamily="34" charset="-122"/>
                <a:ea typeface="微软雅黑" panose="020B0503020204020204" pitchFamily="34" charset="-122"/>
              </a:rPr>
              <a:t>1</a:t>
            </a:r>
          </a:p>
        </p:txBody>
      </p:sp>
      <p:sp>
        <p:nvSpPr>
          <p:cNvPr id="8" name="Rectangle 6"/>
          <p:cNvSpPr/>
          <p:nvPr>
            <p:custDataLst>
              <p:tags r:id="rId4"/>
            </p:custDataLst>
          </p:nvPr>
        </p:nvSpPr>
        <p:spPr>
          <a:xfrm>
            <a:off x="4230700" y="1172370"/>
            <a:ext cx="787987" cy="321686"/>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1800" dirty="0">
                <a:solidFill>
                  <a:srgbClr val="FFFFFF"/>
                </a:solidFill>
                <a:latin typeface="微软雅黑" panose="020B0503020204020204" pitchFamily="34" charset="-122"/>
                <a:ea typeface="微软雅黑" panose="020B0503020204020204" pitchFamily="34" charset="-122"/>
              </a:rPr>
              <a:t>2</a:t>
            </a:r>
          </a:p>
        </p:txBody>
      </p:sp>
      <p:sp>
        <p:nvSpPr>
          <p:cNvPr id="9" name="Rectangle 7"/>
          <p:cNvSpPr/>
          <p:nvPr>
            <p:custDataLst>
              <p:tags r:id="rId5"/>
            </p:custDataLst>
          </p:nvPr>
        </p:nvSpPr>
        <p:spPr>
          <a:xfrm>
            <a:off x="5938195" y="1172370"/>
            <a:ext cx="787987" cy="321686"/>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1800" dirty="0">
                <a:solidFill>
                  <a:srgbClr val="FFFFFF"/>
                </a:solidFill>
                <a:latin typeface="微软雅黑" panose="020B0503020204020204" pitchFamily="34" charset="-122"/>
                <a:ea typeface="微软雅黑" panose="020B0503020204020204" pitchFamily="34" charset="-122"/>
              </a:rPr>
              <a:t>3</a:t>
            </a:r>
          </a:p>
        </p:txBody>
      </p:sp>
      <p:sp>
        <p:nvSpPr>
          <p:cNvPr id="10" name="Rectangle 8"/>
          <p:cNvSpPr/>
          <p:nvPr>
            <p:custDataLst>
              <p:tags r:id="rId6"/>
            </p:custDataLst>
          </p:nvPr>
        </p:nvSpPr>
        <p:spPr>
          <a:xfrm>
            <a:off x="7514739" y="1172370"/>
            <a:ext cx="787987" cy="321686"/>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1800" dirty="0">
                <a:solidFill>
                  <a:srgbClr val="FFFFFF"/>
                </a:solidFill>
                <a:latin typeface="微软雅黑" panose="020B0503020204020204" pitchFamily="34" charset="-122"/>
                <a:ea typeface="微软雅黑" panose="020B0503020204020204" pitchFamily="34" charset="-122"/>
              </a:rPr>
              <a:t>5</a:t>
            </a:r>
          </a:p>
        </p:txBody>
      </p:sp>
      <p:sp>
        <p:nvSpPr>
          <p:cNvPr id="11" name="Rectangle 9"/>
          <p:cNvSpPr/>
          <p:nvPr>
            <p:custDataLst>
              <p:tags r:id="rId7"/>
            </p:custDataLst>
          </p:nvPr>
        </p:nvSpPr>
        <p:spPr>
          <a:xfrm>
            <a:off x="5084732" y="1677958"/>
            <a:ext cx="787987" cy="321686"/>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1800" dirty="0">
                <a:solidFill>
                  <a:srgbClr val="FFFFFF"/>
                </a:solidFill>
                <a:latin typeface="微软雅黑" panose="020B0503020204020204" pitchFamily="34" charset="-122"/>
                <a:ea typeface="微软雅黑" panose="020B0503020204020204" pitchFamily="34" charset="-122"/>
              </a:rPr>
              <a:t>4</a:t>
            </a:r>
          </a:p>
        </p:txBody>
      </p:sp>
      <p:sp>
        <p:nvSpPr>
          <p:cNvPr id="23" name="Line 10"/>
          <p:cNvSpPr/>
          <p:nvPr>
            <p:custDataLst>
              <p:tags r:id="rId8"/>
            </p:custDataLst>
          </p:nvPr>
        </p:nvSpPr>
        <p:spPr>
          <a:xfrm>
            <a:off x="2194687" y="1264037"/>
            <a:ext cx="460039" cy="0"/>
          </a:xfrm>
          <a:prstGeom prst="line">
            <a:avLst/>
          </a:prstGeom>
          <a:solidFill>
            <a:srgbClr val="0092CC"/>
          </a:solidFill>
          <a:ln w="28575" cap="flat" cmpd="sng">
            <a:solidFill>
              <a:schemeClr val="tx1"/>
            </a:solidFill>
            <a:prstDash val="solid"/>
            <a:headEnd type="none" w="med" len="med"/>
            <a:tailEnd type="triangle" w="med" len="med"/>
          </a:ln>
        </p:spPr>
      </p:sp>
      <p:sp>
        <p:nvSpPr>
          <p:cNvPr id="24" name="Line 11"/>
          <p:cNvSpPr/>
          <p:nvPr>
            <p:custDataLst>
              <p:tags r:id="rId9"/>
            </p:custDataLst>
          </p:nvPr>
        </p:nvSpPr>
        <p:spPr>
          <a:xfrm>
            <a:off x="2194687" y="1401821"/>
            <a:ext cx="460039" cy="0"/>
          </a:xfrm>
          <a:prstGeom prst="line">
            <a:avLst/>
          </a:prstGeom>
          <a:solidFill>
            <a:srgbClr val="0092CC"/>
          </a:solidFill>
          <a:ln w="28575" cap="flat" cmpd="sng">
            <a:solidFill>
              <a:schemeClr val="tx1"/>
            </a:solidFill>
            <a:prstDash val="solid"/>
            <a:headEnd type="none" w="med" len="med"/>
            <a:tailEnd type="triangle" w="med" len="med"/>
          </a:ln>
        </p:spPr>
      </p:sp>
      <p:sp>
        <p:nvSpPr>
          <p:cNvPr id="25" name="Line 12"/>
          <p:cNvSpPr/>
          <p:nvPr>
            <p:custDataLst>
              <p:tags r:id="rId10"/>
            </p:custDataLst>
          </p:nvPr>
        </p:nvSpPr>
        <p:spPr>
          <a:xfrm>
            <a:off x="3442712" y="1356272"/>
            <a:ext cx="787987" cy="0"/>
          </a:xfrm>
          <a:prstGeom prst="line">
            <a:avLst/>
          </a:prstGeom>
          <a:solidFill>
            <a:srgbClr val="0092CC"/>
          </a:solidFill>
          <a:ln w="28575" cap="flat" cmpd="sng">
            <a:solidFill>
              <a:schemeClr val="tx1"/>
            </a:solidFill>
            <a:prstDash val="solid"/>
            <a:headEnd type="none" w="med" len="med"/>
            <a:tailEnd type="triangle" w="med" len="med"/>
          </a:ln>
        </p:spPr>
      </p:sp>
      <p:sp>
        <p:nvSpPr>
          <p:cNvPr id="26" name="Line 13"/>
          <p:cNvSpPr/>
          <p:nvPr>
            <p:custDataLst>
              <p:tags r:id="rId11"/>
            </p:custDataLst>
          </p:nvPr>
        </p:nvSpPr>
        <p:spPr>
          <a:xfrm>
            <a:off x="5018687" y="1356272"/>
            <a:ext cx="919508" cy="0"/>
          </a:xfrm>
          <a:prstGeom prst="line">
            <a:avLst/>
          </a:prstGeom>
          <a:solidFill>
            <a:srgbClr val="0092CC"/>
          </a:solidFill>
          <a:ln w="28575" cap="flat" cmpd="sng">
            <a:solidFill>
              <a:schemeClr val="tx1"/>
            </a:solidFill>
            <a:prstDash val="solid"/>
            <a:headEnd type="none" w="med" len="med"/>
            <a:tailEnd type="triangle" w="med" len="med"/>
          </a:ln>
        </p:spPr>
      </p:sp>
      <p:sp>
        <p:nvSpPr>
          <p:cNvPr id="27" name="Line 14"/>
          <p:cNvSpPr/>
          <p:nvPr>
            <p:custDataLst>
              <p:tags r:id="rId12"/>
            </p:custDataLst>
          </p:nvPr>
        </p:nvSpPr>
        <p:spPr>
          <a:xfrm>
            <a:off x="6726751" y="1356272"/>
            <a:ext cx="787987" cy="0"/>
          </a:xfrm>
          <a:prstGeom prst="line">
            <a:avLst/>
          </a:prstGeom>
          <a:solidFill>
            <a:srgbClr val="0092CC"/>
          </a:solidFill>
          <a:ln w="28575" cap="flat" cmpd="sng">
            <a:solidFill>
              <a:schemeClr val="tx1"/>
            </a:solidFill>
            <a:prstDash val="solid"/>
            <a:headEnd type="none" w="med" len="med"/>
            <a:tailEnd type="triangle" w="med" len="med"/>
          </a:ln>
        </p:spPr>
      </p:sp>
      <p:sp>
        <p:nvSpPr>
          <p:cNvPr id="28" name="Line 15"/>
          <p:cNvSpPr/>
          <p:nvPr>
            <p:custDataLst>
              <p:tags r:id="rId13"/>
            </p:custDataLst>
          </p:nvPr>
        </p:nvSpPr>
        <p:spPr>
          <a:xfrm>
            <a:off x="8303295" y="1356272"/>
            <a:ext cx="787987" cy="0"/>
          </a:xfrm>
          <a:prstGeom prst="line">
            <a:avLst/>
          </a:prstGeom>
          <a:solidFill>
            <a:srgbClr val="0092CC"/>
          </a:solidFill>
          <a:ln w="28575" cap="flat" cmpd="sng">
            <a:solidFill>
              <a:schemeClr val="tx1"/>
            </a:solidFill>
            <a:prstDash val="solid"/>
            <a:headEnd type="none" w="med" len="med"/>
            <a:tailEnd type="triangle" w="med" len="med"/>
          </a:ln>
        </p:spPr>
      </p:sp>
      <p:sp>
        <p:nvSpPr>
          <p:cNvPr id="29" name="Line 16"/>
          <p:cNvSpPr/>
          <p:nvPr>
            <p:custDataLst>
              <p:tags r:id="rId14"/>
            </p:custDataLst>
          </p:nvPr>
        </p:nvSpPr>
        <p:spPr>
          <a:xfrm>
            <a:off x="3836706" y="1356272"/>
            <a:ext cx="0" cy="505587"/>
          </a:xfrm>
          <a:prstGeom prst="line">
            <a:avLst/>
          </a:prstGeom>
          <a:solidFill>
            <a:srgbClr val="0092CC"/>
          </a:solidFill>
          <a:ln w="28575" cap="flat" cmpd="sng">
            <a:solidFill>
              <a:schemeClr val="tx1"/>
            </a:solidFill>
            <a:prstDash val="solid"/>
            <a:headEnd type="none" w="med" len="med"/>
            <a:tailEnd type="none" w="med" len="med"/>
          </a:ln>
        </p:spPr>
      </p:sp>
      <p:sp>
        <p:nvSpPr>
          <p:cNvPr id="30" name="Line 17"/>
          <p:cNvSpPr/>
          <p:nvPr>
            <p:custDataLst>
              <p:tags r:id="rId15"/>
            </p:custDataLst>
          </p:nvPr>
        </p:nvSpPr>
        <p:spPr>
          <a:xfrm>
            <a:off x="3836706" y="1861859"/>
            <a:ext cx="1248026" cy="0"/>
          </a:xfrm>
          <a:prstGeom prst="line">
            <a:avLst/>
          </a:prstGeom>
          <a:solidFill>
            <a:srgbClr val="0092CC"/>
          </a:solidFill>
          <a:ln w="28575" cap="flat" cmpd="sng">
            <a:solidFill>
              <a:schemeClr val="tx1"/>
            </a:solidFill>
            <a:prstDash val="solid"/>
            <a:headEnd type="none" w="med" len="med"/>
            <a:tailEnd type="triangle" w="med" len="med"/>
          </a:ln>
        </p:spPr>
      </p:sp>
      <p:sp>
        <p:nvSpPr>
          <p:cNvPr id="31" name="Line 18"/>
          <p:cNvSpPr/>
          <p:nvPr>
            <p:custDataLst>
              <p:tags r:id="rId16"/>
            </p:custDataLst>
          </p:nvPr>
        </p:nvSpPr>
        <p:spPr>
          <a:xfrm>
            <a:off x="5872719" y="1861859"/>
            <a:ext cx="1182550" cy="0"/>
          </a:xfrm>
          <a:prstGeom prst="line">
            <a:avLst/>
          </a:prstGeom>
          <a:solidFill>
            <a:srgbClr val="0092CC"/>
          </a:solidFill>
          <a:ln w="28575" cap="flat" cmpd="sng">
            <a:solidFill>
              <a:schemeClr val="tx1"/>
            </a:solidFill>
            <a:prstDash val="solid"/>
            <a:headEnd type="none" w="med" len="med"/>
            <a:tailEnd type="none" w="med" len="med"/>
          </a:ln>
        </p:spPr>
      </p:sp>
      <p:sp>
        <p:nvSpPr>
          <p:cNvPr id="32" name="Line 19"/>
          <p:cNvSpPr/>
          <p:nvPr>
            <p:custDataLst>
              <p:tags r:id="rId17"/>
            </p:custDataLst>
          </p:nvPr>
        </p:nvSpPr>
        <p:spPr>
          <a:xfrm flipV="1">
            <a:off x="7055269" y="1356272"/>
            <a:ext cx="0" cy="505587"/>
          </a:xfrm>
          <a:prstGeom prst="line">
            <a:avLst/>
          </a:prstGeom>
          <a:solidFill>
            <a:srgbClr val="0092CC"/>
          </a:solidFill>
          <a:ln w="28575" cap="flat" cmpd="sng">
            <a:solidFill>
              <a:schemeClr val="tx1"/>
            </a:solidFill>
            <a:prstDash val="solid"/>
            <a:headEnd type="none" w="med" len="med"/>
            <a:tailEnd type="triangle" w="med" len="med"/>
          </a:ln>
        </p:spPr>
      </p:sp>
      <p:sp>
        <p:nvSpPr>
          <p:cNvPr id="33" name="Text Box 20"/>
          <p:cNvSpPr txBox="1"/>
          <p:nvPr>
            <p:custDataLst>
              <p:tags r:id="rId18"/>
            </p:custDataLst>
          </p:nvPr>
        </p:nvSpPr>
        <p:spPr>
          <a:xfrm>
            <a:off x="1866169" y="1080135"/>
            <a:ext cx="288663" cy="412782"/>
          </a:xfrm>
          <a:prstGeom prst="rect">
            <a:avLst/>
          </a:prstGeom>
          <a:noFill/>
          <a:ln w="9525">
            <a:noFill/>
          </a:ln>
          <a:extLst>
            <a:ext uri="{909E8E84-426E-40DD-AFC4-6F175D3DCCD1}">
              <a14:hiddenFill xmlns:a14="http://schemas.microsoft.com/office/drawing/2010/main">
                <a:grpFill/>
              </a14:hiddenFill>
            </a:ext>
          </a:extLst>
        </p:spPr>
        <p:txBody>
          <a:bodyPr wrap="square">
            <a:normAutofit fontScale="92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2400" b="0" dirty="0">
                <a:solidFill>
                  <a:schemeClr val="dk1">
                    <a:lumMod val="75000"/>
                  </a:schemeClr>
                </a:solidFill>
                <a:latin typeface="Tahoma" panose="020B0604030504040204" pitchFamily="34" charset="0"/>
                <a:ea typeface="微软雅黑" panose="020B0503020204020204" pitchFamily="34" charset="-122"/>
              </a:rPr>
              <a:t>x</a:t>
            </a:r>
          </a:p>
        </p:txBody>
      </p:sp>
      <p:sp>
        <p:nvSpPr>
          <p:cNvPr id="34" name="Text Box 21"/>
          <p:cNvSpPr txBox="1"/>
          <p:nvPr>
            <p:custDataLst>
              <p:tags r:id="rId19"/>
            </p:custDataLst>
          </p:nvPr>
        </p:nvSpPr>
        <p:spPr>
          <a:xfrm>
            <a:off x="1866169" y="1356272"/>
            <a:ext cx="290371" cy="412782"/>
          </a:xfrm>
          <a:prstGeom prst="rect">
            <a:avLst/>
          </a:prstGeom>
          <a:noFill/>
          <a:ln w="9525">
            <a:noFill/>
          </a:ln>
          <a:extLst>
            <a:ext uri="{909E8E84-426E-40DD-AFC4-6F175D3DCCD1}">
              <a14:hiddenFill xmlns:a14="http://schemas.microsoft.com/office/drawing/2010/main">
                <a:grpFill/>
              </a14:hiddenFill>
            </a:ext>
          </a:extLst>
        </p:spPr>
        <p:txBody>
          <a:bodyPr wrap="square">
            <a:normAutofit fontScale="92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2400" b="0" dirty="0">
                <a:solidFill>
                  <a:schemeClr val="dk1">
                    <a:lumMod val="75000"/>
                  </a:schemeClr>
                </a:solidFill>
                <a:latin typeface="Tahoma" panose="020B0604030504040204" pitchFamily="34" charset="0"/>
                <a:ea typeface="微软雅黑" panose="020B0503020204020204" pitchFamily="34" charset="-122"/>
              </a:rPr>
              <a:t>y</a:t>
            </a:r>
          </a:p>
        </p:txBody>
      </p:sp>
      <p:sp>
        <p:nvSpPr>
          <p:cNvPr id="35" name="Text Box 22"/>
          <p:cNvSpPr txBox="1"/>
          <p:nvPr>
            <p:custDataLst>
              <p:tags r:id="rId20"/>
            </p:custDataLst>
          </p:nvPr>
        </p:nvSpPr>
        <p:spPr>
          <a:xfrm>
            <a:off x="9091282" y="1126253"/>
            <a:ext cx="274998" cy="412782"/>
          </a:xfrm>
          <a:prstGeom prst="rect">
            <a:avLst/>
          </a:prstGeom>
          <a:noFill/>
          <a:ln w="9525">
            <a:noFill/>
          </a:ln>
          <a:extLst>
            <a:ext uri="{909E8E84-426E-40DD-AFC4-6F175D3DCCD1}">
              <a14:hiddenFill xmlns:a14="http://schemas.microsoft.com/office/drawing/2010/main">
                <a:grpFill/>
              </a14:hiddenFill>
            </a:ext>
          </a:extLst>
        </p:spPr>
        <p:txBody>
          <a:bodyPr wrap="square">
            <a:normAutofit fontScale="92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2400" b="0" dirty="0">
                <a:solidFill>
                  <a:schemeClr val="dk1">
                    <a:lumMod val="75000"/>
                  </a:schemeClr>
                </a:solidFill>
                <a:latin typeface="Tahoma" panose="020B0604030504040204" pitchFamily="34" charset="0"/>
                <a:ea typeface="微软雅黑" panose="020B0503020204020204" pitchFamily="34" charset="-122"/>
              </a:rPr>
              <a:t>z</a:t>
            </a:r>
          </a:p>
        </p:txBody>
      </p:sp>
      <p:grpSp>
        <p:nvGrpSpPr>
          <p:cNvPr id="2" name="组合 1"/>
          <p:cNvGrpSpPr/>
          <p:nvPr/>
        </p:nvGrpSpPr>
        <p:grpSpPr>
          <a:xfrm>
            <a:off x="2080036" y="2016125"/>
            <a:ext cx="7801199" cy="4614559"/>
            <a:chOff x="1153" y="3760"/>
            <a:chExt cx="11975" cy="7733"/>
          </a:xfrm>
        </p:grpSpPr>
        <p:sp>
          <p:nvSpPr>
            <p:cNvPr id="155650" name="Text Box 2"/>
            <p:cNvSpPr txBox="1"/>
            <p:nvPr>
              <p:custDataLst>
                <p:tags r:id="rId22"/>
              </p:custDataLst>
            </p:nvPr>
          </p:nvSpPr>
          <p:spPr>
            <a:xfrm>
              <a:off x="3553" y="3760"/>
              <a:ext cx="6957" cy="139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2400" dirty="0">
                  <a:solidFill>
                    <a:srgbClr val="FF0000"/>
                  </a:solidFill>
                  <a:latin typeface="Tahoma" panose="020B0604030504040204" pitchFamily="34" charset="0"/>
                  <a:ea typeface="宋体" panose="02010600030101010101" pitchFamily="2" charset="-122"/>
                </a:rPr>
                <a:t>A*B=a</a:t>
              </a:r>
              <a:r>
                <a:rPr lang="en-US" altLang="zh-CN" sz="2400" baseline="-25000" dirty="0">
                  <a:solidFill>
                    <a:srgbClr val="FF0000"/>
                  </a:solidFill>
                  <a:latin typeface="Tahoma" panose="020B0604030504040204" pitchFamily="34" charset="0"/>
                  <a:ea typeface="宋体" panose="02010600030101010101" pitchFamily="2" charset="-122"/>
                </a:rPr>
                <a:t>1</a:t>
              </a:r>
              <a:r>
                <a:rPr lang="en-US" altLang="zh-CN" sz="2400" dirty="0">
                  <a:solidFill>
                    <a:srgbClr val="FF0000"/>
                  </a:solidFill>
                  <a:latin typeface="Tahoma" panose="020B0604030504040204" pitchFamily="34" charset="0"/>
                  <a:ea typeface="宋体" panose="02010600030101010101" pitchFamily="2" charset="-122"/>
                </a:rPr>
                <a:t>b</a:t>
              </a:r>
              <a:r>
                <a:rPr lang="en-US" altLang="zh-CN" sz="2400" baseline="-25000" dirty="0">
                  <a:solidFill>
                    <a:srgbClr val="FF0000"/>
                  </a:solidFill>
                  <a:latin typeface="Tahoma" panose="020B0604030504040204" pitchFamily="34" charset="0"/>
                  <a:ea typeface="宋体" panose="02010600030101010101" pitchFamily="2" charset="-122"/>
                </a:rPr>
                <a:t>1</a:t>
              </a:r>
              <a:r>
                <a:rPr lang="en-US" altLang="zh-CN" sz="2400" dirty="0">
                  <a:solidFill>
                    <a:srgbClr val="FF0000"/>
                  </a:solidFill>
                  <a:latin typeface="Tahoma" panose="020B0604030504040204" pitchFamily="34" charset="0"/>
                  <a:ea typeface="宋体" panose="02010600030101010101" pitchFamily="2" charset="-122"/>
                </a:rPr>
                <a:t>+ a</a:t>
              </a:r>
              <a:r>
                <a:rPr lang="en-US" altLang="zh-CN" sz="2400" baseline="-25000" dirty="0">
                  <a:solidFill>
                    <a:srgbClr val="FF0000"/>
                  </a:solidFill>
                  <a:latin typeface="Tahoma" panose="020B0604030504040204" pitchFamily="34" charset="0"/>
                  <a:ea typeface="宋体" panose="02010600030101010101" pitchFamily="2" charset="-122"/>
                </a:rPr>
                <a:t>2</a:t>
              </a:r>
              <a:r>
                <a:rPr lang="en-US" altLang="zh-CN" sz="2400" dirty="0">
                  <a:solidFill>
                    <a:srgbClr val="FF0000"/>
                  </a:solidFill>
                  <a:latin typeface="Tahoma" panose="020B0604030504040204" pitchFamily="34" charset="0"/>
                  <a:ea typeface="宋体" panose="02010600030101010101" pitchFamily="2" charset="-122"/>
                </a:rPr>
                <a:t>b</a:t>
              </a:r>
              <a:r>
                <a:rPr lang="en-US" altLang="zh-CN" sz="2400" baseline="-25000" dirty="0">
                  <a:solidFill>
                    <a:srgbClr val="FF0000"/>
                  </a:solidFill>
                  <a:latin typeface="Tahoma" panose="020B0604030504040204" pitchFamily="34" charset="0"/>
                  <a:ea typeface="宋体" panose="02010600030101010101" pitchFamily="2" charset="-122"/>
                </a:rPr>
                <a:t>2+ </a:t>
              </a:r>
              <a:r>
                <a:rPr lang="en-US" altLang="zh-CN" sz="2400" dirty="0">
                  <a:solidFill>
                    <a:srgbClr val="FF0000"/>
                  </a:solidFill>
                  <a:latin typeface="Tahoma" panose="020B0604030504040204" pitchFamily="34" charset="0"/>
                  <a:ea typeface="宋体" panose="02010600030101010101" pitchFamily="2" charset="-122"/>
                </a:rPr>
                <a:t>a</a:t>
              </a:r>
              <a:r>
                <a:rPr lang="en-US" altLang="zh-CN" sz="2400" baseline="-25000" dirty="0">
                  <a:solidFill>
                    <a:srgbClr val="FF0000"/>
                  </a:solidFill>
                  <a:latin typeface="Tahoma" panose="020B0604030504040204" pitchFamily="34" charset="0"/>
                  <a:ea typeface="宋体" panose="02010600030101010101" pitchFamily="2" charset="-122"/>
                </a:rPr>
                <a:t>3</a:t>
              </a:r>
              <a:r>
                <a:rPr lang="en-US" altLang="zh-CN" sz="2400" dirty="0">
                  <a:solidFill>
                    <a:srgbClr val="FF0000"/>
                  </a:solidFill>
                  <a:latin typeface="Tahoma" panose="020B0604030504040204" pitchFamily="34" charset="0"/>
                  <a:ea typeface="宋体" panose="02010600030101010101" pitchFamily="2" charset="-122"/>
                </a:rPr>
                <a:t>b</a:t>
              </a:r>
              <a:r>
                <a:rPr lang="en-US" altLang="zh-CN" sz="2400" baseline="-25000" dirty="0">
                  <a:solidFill>
                    <a:srgbClr val="FF0000"/>
                  </a:solidFill>
                  <a:latin typeface="Tahoma" panose="020B0604030504040204" pitchFamily="34" charset="0"/>
                  <a:ea typeface="宋体" panose="02010600030101010101" pitchFamily="2" charset="-122"/>
                </a:rPr>
                <a:t>3+ </a:t>
              </a:r>
              <a:r>
                <a:rPr lang="en-US" altLang="zh-CN" sz="2400" dirty="0">
                  <a:solidFill>
                    <a:srgbClr val="FF0000"/>
                  </a:solidFill>
                  <a:latin typeface="Tahoma" panose="020B0604030504040204" pitchFamily="34" charset="0"/>
                  <a:ea typeface="宋体" panose="02010600030101010101" pitchFamily="2" charset="-122"/>
                </a:rPr>
                <a:t>a</a:t>
              </a:r>
              <a:r>
                <a:rPr lang="en-US" altLang="zh-CN" sz="2400" baseline="-25000" dirty="0">
                  <a:solidFill>
                    <a:srgbClr val="FF0000"/>
                  </a:solidFill>
                  <a:latin typeface="Tahoma" panose="020B0604030504040204" pitchFamily="34" charset="0"/>
                  <a:ea typeface="宋体" panose="02010600030101010101" pitchFamily="2" charset="-122"/>
                </a:rPr>
                <a:t>4</a:t>
              </a:r>
              <a:r>
                <a:rPr lang="en-US" altLang="zh-CN" sz="2400" dirty="0">
                  <a:solidFill>
                    <a:srgbClr val="FF0000"/>
                  </a:solidFill>
                  <a:latin typeface="Tahoma" panose="020B0604030504040204" pitchFamily="34" charset="0"/>
                  <a:ea typeface="宋体" panose="02010600030101010101" pitchFamily="2" charset="-122"/>
                </a:rPr>
                <a:t>b</a:t>
              </a:r>
              <a:r>
                <a:rPr lang="en-US" altLang="zh-CN" sz="2400" baseline="-25000" dirty="0">
                  <a:solidFill>
                    <a:srgbClr val="FF0000"/>
                  </a:solidFill>
                  <a:latin typeface="Tahoma" panose="020B0604030504040204" pitchFamily="34" charset="0"/>
                  <a:ea typeface="宋体" panose="02010600030101010101" pitchFamily="2" charset="-122"/>
                </a:rPr>
                <a:t>4</a:t>
              </a:r>
            </a:p>
          </p:txBody>
        </p:sp>
        <p:sp>
          <p:nvSpPr>
            <p:cNvPr id="155651" name="Line 5"/>
            <p:cNvSpPr/>
            <p:nvPr>
              <p:custDataLst>
                <p:tags r:id="rId23"/>
              </p:custDataLst>
            </p:nvPr>
          </p:nvSpPr>
          <p:spPr>
            <a:xfrm flipV="1">
              <a:off x="2448" y="4360"/>
              <a:ext cx="0" cy="4800"/>
            </a:xfrm>
            <a:prstGeom prst="line">
              <a:avLst/>
            </a:prstGeom>
            <a:ln w="9525" cap="flat" cmpd="sng">
              <a:solidFill>
                <a:srgbClr val="000000"/>
              </a:solidFill>
              <a:prstDash val="solid"/>
              <a:headEnd type="none" w="med" len="med"/>
              <a:tailEnd type="triangle" w="med" len="med"/>
            </a:ln>
          </p:spPr>
        </p:sp>
        <p:sp>
          <p:nvSpPr>
            <p:cNvPr id="139271" name="Rectangle 6"/>
            <p:cNvSpPr/>
            <p:nvPr>
              <p:custDataLst>
                <p:tags r:id="rId24"/>
              </p:custDataLst>
            </p:nvPr>
          </p:nvSpPr>
          <p:spPr>
            <a:xfrm>
              <a:off x="2448" y="8440"/>
              <a:ext cx="600" cy="720"/>
            </a:xfrm>
            <a:prstGeom prst="rect">
              <a:avLst/>
            </a:prstGeom>
            <a:solidFill>
              <a:srgbClr val="0000CC"/>
            </a:solid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solidFill>
                  <a:srgbClr val="0000CC"/>
                </a:solidFill>
                <a:latin typeface="Times New Roman" panose="02020603050405020304" pitchFamily="18" charset="0"/>
                <a:ea typeface="宋体" panose="02010600030101010101" pitchFamily="2" charset="-122"/>
              </a:endParaRPr>
            </a:p>
          </p:txBody>
        </p:sp>
        <p:sp>
          <p:nvSpPr>
            <p:cNvPr id="139272" name="Rectangle 7"/>
            <p:cNvSpPr/>
            <p:nvPr>
              <p:custDataLst>
                <p:tags r:id="rId25"/>
              </p:custDataLst>
            </p:nvPr>
          </p:nvSpPr>
          <p:spPr>
            <a:xfrm>
              <a:off x="3048" y="8440"/>
              <a:ext cx="600" cy="72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73" name="Rectangle 8"/>
            <p:cNvSpPr/>
            <p:nvPr>
              <p:custDataLst>
                <p:tags r:id="rId26"/>
              </p:custDataLst>
            </p:nvPr>
          </p:nvSpPr>
          <p:spPr>
            <a:xfrm>
              <a:off x="3648" y="8440"/>
              <a:ext cx="600" cy="72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74" name="Rectangle 9"/>
            <p:cNvSpPr/>
            <p:nvPr>
              <p:custDataLst>
                <p:tags r:id="rId27"/>
              </p:custDataLst>
            </p:nvPr>
          </p:nvSpPr>
          <p:spPr>
            <a:xfrm>
              <a:off x="4248" y="8440"/>
              <a:ext cx="600" cy="72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75" name="Rectangle 10"/>
            <p:cNvSpPr/>
            <p:nvPr>
              <p:custDataLst>
                <p:tags r:id="rId28"/>
              </p:custDataLst>
            </p:nvPr>
          </p:nvSpPr>
          <p:spPr>
            <a:xfrm>
              <a:off x="3048" y="6280"/>
              <a:ext cx="600" cy="720"/>
            </a:xfrm>
            <a:prstGeom prst="rect">
              <a:avLst/>
            </a:prstGeom>
            <a:solidFill>
              <a:srgbClr val="00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76" name="Rectangle 11"/>
            <p:cNvSpPr/>
            <p:nvPr>
              <p:custDataLst>
                <p:tags r:id="rId29"/>
              </p:custDataLst>
            </p:nvPr>
          </p:nvSpPr>
          <p:spPr>
            <a:xfrm>
              <a:off x="3648" y="6280"/>
              <a:ext cx="600" cy="72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77" name="Rectangle 12"/>
            <p:cNvSpPr/>
            <p:nvPr>
              <p:custDataLst>
                <p:tags r:id="rId30"/>
              </p:custDataLst>
            </p:nvPr>
          </p:nvSpPr>
          <p:spPr>
            <a:xfrm>
              <a:off x="4248" y="6280"/>
              <a:ext cx="600" cy="72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78" name="Rectangle 13"/>
            <p:cNvSpPr/>
            <p:nvPr>
              <p:custDataLst>
                <p:tags r:id="rId31"/>
              </p:custDataLst>
            </p:nvPr>
          </p:nvSpPr>
          <p:spPr>
            <a:xfrm>
              <a:off x="4848" y="6280"/>
              <a:ext cx="600" cy="72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79" name="Rectangle 14"/>
            <p:cNvSpPr/>
            <p:nvPr>
              <p:custDataLst>
                <p:tags r:id="rId32"/>
              </p:custDataLst>
            </p:nvPr>
          </p:nvSpPr>
          <p:spPr>
            <a:xfrm>
              <a:off x="3648" y="5560"/>
              <a:ext cx="600" cy="720"/>
            </a:xfrm>
            <a:prstGeom prst="rect">
              <a:avLst/>
            </a:prstGeom>
            <a:solidFill>
              <a:srgbClr val="00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0" name="Rectangle 15"/>
            <p:cNvSpPr/>
            <p:nvPr>
              <p:custDataLst>
                <p:tags r:id="rId33"/>
              </p:custDataLst>
            </p:nvPr>
          </p:nvSpPr>
          <p:spPr>
            <a:xfrm>
              <a:off x="4248" y="5560"/>
              <a:ext cx="600" cy="72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1" name="Rectangle 16"/>
            <p:cNvSpPr/>
            <p:nvPr>
              <p:custDataLst>
                <p:tags r:id="rId34"/>
              </p:custDataLst>
            </p:nvPr>
          </p:nvSpPr>
          <p:spPr>
            <a:xfrm>
              <a:off x="4848" y="5560"/>
              <a:ext cx="600" cy="72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2" name="Rectangle 17"/>
            <p:cNvSpPr/>
            <p:nvPr>
              <p:custDataLst>
                <p:tags r:id="rId35"/>
              </p:custDataLst>
            </p:nvPr>
          </p:nvSpPr>
          <p:spPr>
            <a:xfrm>
              <a:off x="5448" y="5560"/>
              <a:ext cx="600" cy="72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3" name="Rectangle 18"/>
            <p:cNvSpPr/>
            <p:nvPr>
              <p:custDataLst>
                <p:tags r:id="rId36"/>
              </p:custDataLst>
            </p:nvPr>
          </p:nvSpPr>
          <p:spPr>
            <a:xfrm>
              <a:off x="4835" y="8440"/>
              <a:ext cx="600" cy="72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4" name="Rectangle 19"/>
            <p:cNvSpPr/>
            <p:nvPr>
              <p:custDataLst>
                <p:tags r:id="rId37"/>
              </p:custDataLst>
            </p:nvPr>
          </p:nvSpPr>
          <p:spPr>
            <a:xfrm>
              <a:off x="6035" y="8440"/>
              <a:ext cx="600" cy="72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5" name="Rectangle 20"/>
            <p:cNvSpPr/>
            <p:nvPr>
              <p:custDataLst>
                <p:tags r:id="rId38"/>
              </p:custDataLst>
            </p:nvPr>
          </p:nvSpPr>
          <p:spPr>
            <a:xfrm>
              <a:off x="5448" y="7720"/>
              <a:ext cx="600" cy="72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6" name="Rectangle 21"/>
            <p:cNvSpPr/>
            <p:nvPr>
              <p:custDataLst>
                <p:tags r:id="rId39"/>
              </p:custDataLst>
            </p:nvPr>
          </p:nvSpPr>
          <p:spPr>
            <a:xfrm>
              <a:off x="6623" y="7720"/>
              <a:ext cx="600" cy="72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7" name="Rectangle 22"/>
            <p:cNvSpPr/>
            <p:nvPr>
              <p:custDataLst>
                <p:tags r:id="rId40"/>
              </p:custDataLst>
            </p:nvPr>
          </p:nvSpPr>
          <p:spPr>
            <a:xfrm>
              <a:off x="6073" y="7000"/>
              <a:ext cx="600" cy="72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8" name="Rectangle 23"/>
            <p:cNvSpPr/>
            <p:nvPr>
              <p:custDataLst>
                <p:tags r:id="rId41"/>
              </p:custDataLst>
            </p:nvPr>
          </p:nvSpPr>
          <p:spPr>
            <a:xfrm>
              <a:off x="7258" y="7015"/>
              <a:ext cx="600" cy="72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9" name="Rectangle 24"/>
            <p:cNvSpPr/>
            <p:nvPr>
              <p:custDataLst>
                <p:tags r:id="rId42"/>
              </p:custDataLst>
            </p:nvPr>
          </p:nvSpPr>
          <p:spPr>
            <a:xfrm>
              <a:off x="6648" y="5550"/>
              <a:ext cx="600" cy="72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90" name="Rectangle 25"/>
            <p:cNvSpPr/>
            <p:nvPr>
              <p:custDataLst>
                <p:tags r:id="rId43"/>
              </p:custDataLst>
            </p:nvPr>
          </p:nvSpPr>
          <p:spPr>
            <a:xfrm>
              <a:off x="7858" y="5548"/>
              <a:ext cx="600" cy="72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91" name="Rectangle 26"/>
            <p:cNvSpPr/>
            <p:nvPr>
              <p:custDataLst>
                <p:tags r:id="rId44"/>
              </p:custDataLst>
            </p:nvPr>
          </p:nvSpPr>
          <p:spPr>
            <a:xfrm>
              <a:off x="10235" y="5560"/>
              <a:ext cx="600" cy="72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92" name="Rectangle 27"/>
            <p:cNvSpPr/>
            <p:nvPr>
              <p:custDataLst>
                <p:tags r:id="rId45"/>
              </p:custDataLst>
            </p:nvPr>
          </p:nvSpPr>
          <p:spPr>
            <a:xfrm>
              <a:off x="9635" y="7000"/>
              <a:ext cx="600" cy="72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93" name="Rectangle 28"/>
            <p:cNvSpPr/>
            <p:nvPr>
              <p:custDataLst>
                <p:tags r:id="rId46"/>
              </p:custDataLst>
            </p:nvPr>
          </p:nvSpPr>
          <p:spPr>
            <a:xfrm>
              <a:off x="9035" y="7720"/>
              <a:ext cx="600" cy="72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94" name="Rectangle 29"/>
            <p:cNvSpPr/>
            <p:nvPr>
              <p:custDataLst>
                <p:tags r:id="rId47"/>
              </p:custDataLst>
            </p:nvPr>
          </p:nvSpPr>
          <p:spPr>
            <a:xfrm>
              <a:off x="8435" y="8440"/>
              <a:ext cx="600" cy="72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5676" name="Text Box 30"/>
            <p:cNvSpPr txBox="1"/>
            <p:nvPr>
              <p:custDataLst>
                <p:tags r:id="rId48"/>
              </p:custDataLst>
            </p:nvPr>
          </p:nvSpPr>
          <p:spPr>
            <a:xfrm>
              <a:off x="1348" y="4600"/>
              <a:ext cx="1250" cy="61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1800" dirty="0">
                  <a:latin typeface="微软雅黑" panose="020B0503020204020204" pitchFamily="34" charset="-122"/>
                  <a:ea typeface="微软雅黑" panose="020B0503020204020204" pitchFamily="34" charset="-122"/>
                </a:rPr>
                <a:t>空间</a:t>
              </a:r>
            </a:p>
          </p:txBody>
        </p:sp>
        <p:sp>
          <p:nvSpPr>
            <p:cNvPr id="155678" name="Text Box 33"/>
            <p:cNvSpPr txBox="1"/>
            <p:nvPr>
              <p:custDataLst>
                <p:tags r:id="rId49"/>
              </p:custDataLst>
            </p:nvPr>
          </p:nvSpPr>
          <p:spPr>
            <a:xfrm>
              <a:off x="2798" y="9215"/>
              <a:ext cx="465" cy="5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a:t>
              </a:r>
            </a:p>
          </p:txBody>
        </p:sp>
        <p:sp>
          <p:nvSpPr>
            <p:cNvPr id="155679" name="Text Box 37"/>
            <p:cNvSpPr txBox="1"/>
            <p:nvPr>
              <p:custDataLst>
                <p:tags r:id="rId50"/>
              </p:custDataLst>
            </p:nvPr>
          </p:nvSpPr>
          <p:spPr>
            <a:xfrm>
              <a:off x="3398" y="9215"/>
              <a:ext cx="465" cy="5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a:t>
              </a:r>
            </a:p>
          </p:txBody>
        </p:sp>
        <p:sp>
          <p:nvSpPr>
            <p:cNvPr id="155680" name="Text Box 38"/>
            <p:cNvSpPr txBox="1"/>
            <p:nvPr>
              <p:custDataLst>
                <p:tags r:id="rId51"/>
              </p:custDataLst>
            </p:nvPr>
          </p:nvSpPr>
          <p:spPr>
            <a:xfrm>
              <a:off x="3998" y="9215"/>
              <a:ext cx="465" cy="5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a:t>
              </a:r>
            </a:p>
          </p:txBody>
        </p:sp>
        <p:sp>
          <p:nvSpPr>
            <p:cNvPr id="155681" name="Text Box 39"/>
            <p:cNvSpPr txBox="1"/>
            <p:nvPr>
              <p:custDataLst>
                <p:tags r:id="rId52"/>
              </p:custDataLst>
            </p:nvPr>
          </p:nvSpPr>
          <p:spPr>
            <a:xfrm>
              <a:off x="4598" y="9215"/>
              <a:ext cx="465" cy="5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4</a:t>
              </a:r>
            </a:p>
          </p:txBody>
        </p:sp>
        <p:sp>
          <p:nvSpPr>
            <p:cNvPr id="155682" name="Text Box 41"/>
            <p:cNvSpPr txBox="1"/>
            <p:nvPr>
              <p:custDataLst>
                <p:tags r:id="rId53"/>
              </p:custDataLst>
            </p:nvPr>
          </p:nvSpPr>
          <p:spPr>
            <a:xfrm>
              <a:off x="5198" y="9215"/>
              <a:ext cx="465" cy="5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5</a:t>
              </a:r>
            </a:p>
          </p:txBody>
        </p:sp>
        <p:sp>
          <p:nvSpPr>
            <p:cNvPr id="155683" name="Text Box 45"/>
            <p:cNvSpPr txBox="1"/>
            <p:nvPr>
              <p:custDataLst>
                <p:tags r:id="rId54"/>
              </p:custDataLst>
            </p:nvPr>
          </p:nvSpPr>
          <p:spPr>
            <a:xfrm>
              <a:off x="5798" y="9215"/>
              <a:ext cx="465" cy="5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6</a:t>
              </a:r>
            </a:p>
          </p:txBody>
        </p:sp>
        <p:sp>
          <p:nvSpPr>
            <p:cNvPr id="155684" name="Text Box 46"/>
            <p:cNvSpPr txBox="1"/>
            <p:nvPr>
              <p:custDataLst>
                <p:tags r:id="rId55"/>
              </p:custDataLst>
            </p:nvPr>
          </p:nvSpPr>
          <p:spPr>
            <a:xfrm>
              <a:off x="6398" y="9215"/>
              <a:ext cx="465" cy="5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7</a:t>
              </a:r>
            </a:p>
          </p:txBody>
        </p:sp>
        <p:sp>
          <p:nvSpPr>
            <p:cNvPr id="155685" name="Text Box 47"/>
            <p:cNvSpPr txBox="1"/>
            <p:nvPr>
              <p:custDataLst>
                <p:tags r:id="rId56"/>
              </p:custDataLst>
            </p:nvPr>
          </p:nvSpPr>
          <p:spPr>
            <a:xfrm>
              <a:off x="7030" y="9215"/>
              <a:ext cx="465" cy="5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8</a:t>
              </a:r>
            </a:p>
          </p:txBody>
        </p:sp>
        <p:sp>
          <p:nvSpPr>
            <p:cNvPr id="155686" name="Text Box 49"/>
            <p:cNvSpPr txBox="1"/>
            <p:nvPr>
              <p:custDataLst>
                <p:tags r:id="rId57"/>
              </p:custDataLst>
            </p:nvPr>
          </p:nvSpPr>
          <p:spPr>
            <a:xfrm>
              <a:off x="7630" y="9215"/>
              <a:ext cx="465" cy="5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9</a:t>
              </a:r>
            </a:p>
          </p:txBody>
        </p:sp>
        <p:sp>
          <p:nvSpPr>
            <p:cNvPr id="155687" name="Text Box 53"/>
            <p:cNvSpPr txBox="1"/>
            <p:nvPr>
              <p:custDataLst>
                <p:tags r:id="rId58"/>
              </p:custDataLst>
            </p:nvPr>
          </p:nvSpPr>
          <p:spPr>
            <a:xfrm>
              <a:off x="8110" y="9215"/>
              <a:ext cx="640" cy="97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10</a:t>
              </a:r>
            </a:p>
          </p:txBody>
        </p:sp>
        <p:sp>
          <p:nvSpPr>
            <p:cNvPr id="155688" name="Text Box 54"/>
            <p:cNvSpPr txBox="1"/>
            <p:nvPr>
              <p:custDataLst>
                <p:tags r:id="rId59"/>
              </p:custDataLst>
            </p:nvPr>
          </p:nvSpPr>
          <p:spPr>
            <a:xfrm>
              <a:off x="8710" y="9215"/>
              <a:ext cx="640" cy="97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11</a:t>
              </a:r>
            </a:p>
          </p:txBody>
        </p:sp>
        <p:sp>
          <p:nvSpPr>
            <p:cNvPr id="155689" name="Text Box 55"/>
            <p:cNvSpPr txBox="1"/>
            <p:nvPr>
              <p:custDataLst>
                <p:tags r:id="rId60"/>
              </p:custDataLst>
            </p:nvPr>
          </p:nvSpPr>
          <p:spPr>
            <a:xfrm>
              <a:off x="9310" y="9215"/>
              <a:ext cx="640" cy="97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12</a:t>
              </a:r>
            </a:p>
          </p:txBody>
        </p:sp>
        <p:sp>
          <p:nvSpPr>
            <p:cNvPr id="155690" name="Text Box 57"/>
            <p:cNvSpPr txBox="1"/>
            <p:nvPr>
              <p:custDataLst>
                <p:tags r:id="rId61"/>
              </p:custDataLst>
            </p:nvPr>
          </p:nvSpPr>
          <p:spPr>
            <a:xfrm>
              <a:off x="9910" y="9215"/>
              <a:ext cx="640" cy="97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13</a:t>
              </a:r>
            </a:p>
          </p:txBody>
        </p:sp>
        <p:sp>
          <p:nvSpPr>
            <p:cNvPr id="155691" name="Text Box 61"/>
            <p:cNvSpPr txBox="1"/>
            <p:nvPr>
              <p:custDataLst>
                <p:tags r:id="rId62"/>
              </p:custDataLst>
            </p:nvPr>
          </p:nvSpPr>
          <p:spPr>
            <a:xfrm>
              <a:off x="10510" y="9215"/>
              <a:ext cx="640" cy="97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14</a:t>
              </a:r>
            </a:p>
          </p:txBody>
        </p:sp>
        <p:sp>
          <p:nvSpPr>
            <p:cNvPr id="155692" name="Text Box 62"/>
            <p:cNvSpPr txBox="1"/>
            <p:nvPr>
              <p:custDataLst>
                <p:tags r:id="rId63"/>
              </p:custDataLst>
            </p:nvPr>
          </p:nvSpPr>
          <p:spPr>
            <a:xfrm>
              <a:off x="11110" y="9215"/>
              <a:ext cx="640" cy="97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15</a:t>
              </a:r>
            </a:p>
          </p:txBody>
        </p:sp>
        <p:sp>
          <p:nvSpPr>
            <p:cNvPr id="155693" name="Text Box 63"/>
            <p:cNvSpPr txBox="1"/>
            <p:nvPr>
              <p:custDataLst>
                <p:tags r:id="rId64"/>
              </p:custDataLst>
            </p:nvPr>
          </p:nvSpPr>
          <p:spPr>
            <a:xfrm>
              <a:off x="11798" y="9215"/>
              <a:ext cx="640" cy="97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16</a:t>
              </a:r>
            </a:p>
          </p:txBody>
        </p:sp>
        <p:cxnSp>
          <p:nvCxnSpPr>
            <p:cNvPr id="155696" name="直接连接符 2"/>
            <p:cNvCxnSpPr/>
            <p:nvPr>
              <p:custDataLst>
                <p:tags r:id="rId65"/>
              </p:custDataLst>
            </p:nvPr>
          </p:nvCxnSpPr>
          <p:spPr>
            <a:xfrm>
              <a:off x="2465" y="8440"/>
              <a:ext cx="9600" cy="28"/>
            </a:xfrm>
            <a:prstGeom prst="line">
              <a:avLst/>
            </a:prstGeom>
            <a:ln w="9525" cap="flat" cmpd="sng">
              <a:solidFill>
                <a:srgbClr val="000000"/>
              </a:solidFill>
              <a:prstDash val="dash"/>
              <a:headEnd type="none" w="med" len="med"/>
              <a:tailEnd type="none" w="med" len="med"/>
            </a:ln>
          </p:spPr>
        </p:cxnSp>
        <p:cxnSp>
          <p:nvCxnSpPr>
            <p:cNvPr id="155697" name="直接连接符 106"/>
            <p:cNvCxnSpPr/>
            <p:nvPr>
              <p:custDataLst>
                <p:tags r:id="rId66"/>
              </p:custDataLst>
            </p:nvPr>
          </p:nvCxnSpPr>
          <p:spPr>
            <a:xfrm>
              <a:off x="2465" y="7698"/>
              <a:ext cx="9600" cy="27"/>
            </a:xfrm>
            <a:prstGeom prst="line">
              <a:avLst/>
            </a:prstGeom>
            <a:ln w="9525" cap="flat" cmpd="sng">
              <a:solidFill>
                <a:srgbClr val="000000"/>
              </a:solidFill>
              <a:prstDash val="dash"/>
              <a:headEnd type="none" w="med" len="med"/>
              <a:tailEnd type="none" w="med" len="med"/>
            </a:ln>
          </p:spPr>
        </p:cxnSp>
        <p:cxnSp>
          <p:nvCxnSpPr>
            <p:cNvPr id="155698" name="直接连接符 107"/>
            <p:cNvCxnSpPr/>
            <p:nvPr>
              <p:custDataLst>
                <p:tags r:id="rId67"/>
              </p:custDataLst>
            </p:nvPr>
          </p:nvCxnSpPr>
          <p:spPr>
            <a:xfrm>
              <a:off x="2465" y="6998"/>
              <a:ext cx="9600" cy="25"/>
            </a:xfrm>
            <a:prstGeom prst="line">
              <a:avLst/>
            </a:prstGeom>
            <a:ln w="9525" cap="flat" cmpd="sng">
              <a:solidFill>
                <a:srgbClr val="000000"/>
              </a:solidFill>
              <a:prstDash val="dash"/>
              <a:headEnd type="none" w="med" len="med"/>
              <a:tailEnd type="none" w="med" len="med"/>
            </a:ln>
          </p:spPr>
        </p:cxnSp>
        <p:cxnSp>
          <p:nvCxnSpPr>
            <p:cNvPr id="155699" name="直接连接符 108"/>
            <p:cNvCxnSpPr/>
            <p:nvPr>
              <p:custDataLst>
                <p:tags r:id="rId68"/>
              </p:custDataLst>
            </p:nvPr>
          </p:nvCxnSpPr>
          <p:spPr>
            <a:xfrm>
              <a:off x="2465" y="6268"/>
              <a:ext cx="9600" cy="27"/>
            </a:xfrm>
            <a:prstGeom prst="line">
              <a:avLst/>
            </a:prstGeom>
            <a:ln w="9525" cap="flat" cmpd="sng">
              <a:solidFill>
                <a:srgbClr val="000000"/>
              </a:solidFill>
              <a:prstDash val="dash"/>
              <a:headEnd type="none" w="med" len="med"/>
              <a:tailEnd type="none" w="med" len="med"/>
            </a:ln>
          </p:spPr>
        </p:cxnSp>
        <p:cxnSp>
          <p:nvCxnSpPr>
            <p:cNvPr id="155700" name="直接连接符 109"/>
            <p:cNvCxnSpPr/>
            <p:nvPr>
              <p:custDataLst>
                <p:tags r:id="rId69"/>
              </p:custDataLst>
            </p:nvPr>
          </p:nvCxnSpPr>
          <p:spPr>
            <a:xfrm>
              <a:off x="2465" y="5560"/>
              <a:ext cx="9600" cy="28"/>
            </a:xfrm>
            <a:prstGeom prst="line">
              <a:avLst/>
            </a:prstGeom>
            <a:ln w="9525" cap="flat" cmpd="sng">
              <a:solidFill>
                <a:srgbClr val="000000"/>
              </a:solidFill>
              <a:prstDash val="dash"/>
              <a:headEnd type="none" w="med" len="med"/>
              <a:tailEnd type="none" w="med" len="med"/>
            </a:ln>
          </p:spPr>
        </p:cxnSp>
        <p:sp>
          <p:nvSpPr>
            <p:cNvPr id="155701" name="文本框 5"/>
            <p:cNvSpPr txBox="1"/>
            <p:nvPr>
              <p:custDataLst>
                <p:tags r:id="rId70"/>
              </p:custDataLst>
            </p:nvPr>
          </p:nvSpPr>
          <p:spPr>
            <a:xfrm>
              <a:off x="1153" y="8555"/>
              <a:ext cx="1200" cy="61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部件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5702" name="文本框 111"/>
            <p:cNvSpPr txBox="1"/>
            <p:nvPr>
              <p:custDataLst>
                <p:tags r:id="rId71"/>
              </p:custDataLst>
            </p:nvPr>
          </p:nvSpPr>
          <p:spPr>
            <a:xfrm>
              <a:off x="1153" y="7803"/>
              <a:ext cx="1200" cy="61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部件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5703" name="文本框 112"/>
            <p:cNvSpPr txBox="1"/>
            <p:nvPr>
              <p:custDataLst>
                <p:tags r:id="rId72"/>
              </p:custDataLst>
            </p:nvPr>
          </p:nvSpPr>
          <p:spPr>
            <a:xfrm>
              <a:off x="1153" y="7050"/>
              <a:ext cx="1200" cy="61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部件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3</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5704" name="文本框 113"/>
            <p:cNvSpPr txBox="1"/>
            <p:nvPr>
              <p:custDataLst>
                <p:tags r:id="rId73"/>
              </p:custDataLst>
            </p:nvPr>
          </p:nvSpPr>
          <p:spPr>
            <a:xfrm>
              <a:off x="1153" y="6300"/>
              <a:ext cx="1200" cy="61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部件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4</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5705" name="文本框 114"/>
            <p:cNvSpPr txBox="1"/>
            <p:nvPr>
              <p:custDataLst>
                <p:tags r:id="rId74"/>
              </p:custDataLst>
            </p:nvPr>
          </p:nvSpPr>
          <p:spPr>
            <a:xfrm>
              <a:off x="1153" y="5548"/>
              <a:ext cx="1200" cy="61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部件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5</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5706" name="直接连接符 115"/>
            <p:cNvCxnSpPr/>
            <p:nvPr>
              <p:custDataLst>
                <p:tags r:id="rId75"/>
              </p:custDataLst>
            </p:nvPr>
          </p:nvCxnSpPr>
          <p:spPr>
            <a:xfrm>
              <a:off x="3033" y="5575"/>
              <a:ext cx="0" cy="3570"/>
            </a:xfrm>
            <a:prstGeom prst="line">
              <a:avLst/>
            </a:prstGeom>
            <a:ln w="9525" cap="flat" cmpd="sng">
              <a:solidFill>
                <a:srgbClr val="000000"/>
              </a:solidFill>
              <a:prstDash val="dash"/>
              <a:headEnd type="none" w="med" len="med"/>
              <a:tailEnd type="none" w="med" len="med"/>
            </a:ln>
          </p:spPr>
        </p:cxnSp>
        <p:cxnSp>
          <p:nvCxnSpPr>
            <p:cNvPr id="155707" name="直接连接符 118"/>
            <p:cNvCxnSpPr/>
            <p:nvPr>
              <p:custDataLst>
                <p:tags r:id="rId76"/>
              </p:custDataLst>
            </p:nvPr>
          </p:nvCxnSpPr>
          <p:spPr>
            <a:xfrm>
              <a:off x="3648" y="5575"/>
              <a:ext cx="0" cy="3570"/>
            </a:xfrm>
            <a:prstGeom prst="line">
              <a:avLst/>
            </a:prstGeom>
            <a:ln w="9525" cap="flat" cmpd="sng">
              <a:solidFill>
                <a:srgbClr val="000000"/>
              </a:solidFill>
              <a:prstDash val="dash"/>
              <a:headEnd type="none" w="med" len="med"/>
              <a:tailEnd type="none" w="med" len="med"/>
            </a:ln>
          </p:spPr>
        </p:cxnSp>
        <p:cxnSp>
          <p:nvCxnSpPr>
            <p:cNvPr id="155708" name="直接连接符 119"/>
            <p:cNvCxnSpPr/>
            <p:nvPr>
              <p:custDataLst>
                <p:tags r:id="rId77"/>
              </p:custDataLst>
            </p:nvPr>
          </p:nvCxnSpPr>
          <p:spPr>
            <a:xfrm>
              <a:off x="4233" y="5575"/>
              <a:ext cx="0" cy="3570"/>
            </a:xfrm>
            <a:prstGeom prst="line">
              <a:avLst/>
            </a:prstGeom>
            <a:ln w="9525" cap="flat" cmpd="sng">
              <a:solidFill>
                <a:srgbClr val="000000"/>
              </a:solidFill>
              <a:prstDash val="dash"/>
              <a:headEnd type="none" w="med" len="med"/>
              <a:tailEnd type="none" w="med" len="med"/>
            </a:ln>
          </p:spPr>
        </p:cxnSp>
        <p:cxnSp>
          <p:nvCxnSpPr>
            <p:cNvPr id="155709" name="直接连接符 120"/>
            <p:cNvCxnSpPr/>
            <p:nvPr>
              <p:custDataLst>
                <p:tags r:id="rId78"/>
              </p:custDataLst>
            </p:nvPr>
          </p:nvCxnSpPr>
          <p:spPr>
            <a:xfrm>
              <a:off x="4820" y="5575"/>
              <a:ext cx="0" cy="3570"/>
            </a:xfrm>
            <a:prstGeom prst="line">
              <a:avLst/>
            </a:prstGeom>
            <a:ln w="9525" cap="flat" cmpd="sng">
              <a:solidFill>
                <a:srgbClr val="000000"/>
              </a:solidFill>
              <a:prstDash val="dash"/>
              <a:headEnd type="none" w="med" len="med"/>
              <a:tailEnd type="none" w="med" len="med"/>
            </a:ln>
          </p:spPr>
        </p:cxnSp>
        <p:cxnSp>
          <p:nvCxnSpPr>
            <p:cNvPr id="155710" name="直接连接符 121"/>
            <p:cNvCxnSpPr/>
            <p:nvPr>
              <p:custDataLst>
                <p:tags r:id="rId79"/>
              </p:custDataLst>
            </p:nvPr>
          </p:nvCxnSpPr>
          <p:spPr>
            <a:xfrm>
              <a:off x="5433" y="5575"/>
              <a:ext cx="0" cy="3570"/>
            </a:xfrm>
            <a:prstGeom prst="line">
              <a:avLst/>
            </a:prstGeom>
            <a:ln w="9525" cap="flat" cmpd="sng">
              <a:solidFill>
                <a:srgbClr val="000000"/>
              </a:solidFill>
              <a:prstDash val="dash"/>
              <a:headEnd type="none" w="med" len="med"/>
              <a:tailEnd type="none" w="med" len="med"/>
            </a:ln>
          </p:spPr>
        </p:cxnSp>
        <p:cxnSp>
          <p:nvCxnSpPr>
            <p:cNvPr id="155711" name="直接连接符 122"/>
            <p:cNvCxnSpPr/>
            <p:nvPr>
              <p:custDataLst>
                <p:tags r:id="rId80"/>
              </p:custDataLst>
            </p:nvPr>
          </p:nvCxnSpPr>
          <p:spPr>
            <a:xfrm>
              <a:off x="6033" y="5575"/>
              <a:ext cx="0" cy="3570"/>
            </a:xfrm>
            <a:prstGeom prst="line">
              <a:avLst/>
            </a:prstGeom>
            <a:ln w="9525" cap="flat" cmpd="sng">
              <a:solidFill>
                <a:srgbClr val="000000"/>
              </a:solidFill>
              <a:prstDash val="dash"/>
              <a:headEnd type="none" w="med" len="med"/>
              <a:tailEnd type="none" w="med" len="med"/>
            </a:ln>
          </p:spPr>
        </p:cxnSp>
        <p:cxnSp>
          <p:nvCxnSpPr>
            <p:cNvPr id="155712" name="直接连接符 123"/>
            <p:cNvCxnSpPr/>
            <p:nvPr>
              <p:custDataLst>
                <p:tags r:id="rId81"/>
              </p:custDataLst>
            </p:nvPr>
          </p:nvCxnSpPr>
          <p:spPr>
            <a:xfrm>
              <a:off x="7248" y="5575"/>
              <a:ext cx="0" cy="3570"/>
            </a:xfrm>
            <a:prstGeom prst="line">
              <a:avLst/>
            </a:prstGeom>
            <a:ln w="9525" cap="flat" cmpd="sng">
              <a:solidFill>
                <a:srgbClr val="000000"/>
              </a:solidFill>
              <a:prstDash val="dash"/>
              <a:headEnd type="none" w="med" len="med"/>
              <a:tailEnd type="none" w="med" len="med"/>
            </a:ln>
          </p:spPr>
        </p:cxnSp>
        <p:cxnSp>
          <p:nvCxnSpPr>
            <p:cNvPr id="155713" name="直接连接符 124"/>
            <p:cNvCxnSpPr/>
            <p:nvPr>
              <p:custDataLst>
                <p:tags r:id="rId82"/>
              </p:custDataLst>
            </p:nvPr>
          </p:nvCxnSpPr>
          <p:spPr>
            <a:xfrm>
              <a:off x="6648" y="5575"/>
              <a:ext cx="0" cy="3570"/>
            </a:xfrm>
            <a:prstGeom prst="line">
              <a:avLst/>
            </a:prstGeom>
            <a:ln w="9525" cap="flat" cmpd="sng">
              <a:solidFill>
                <a:srgbClr val="000000"/>
              </a:solidFill>
              <a:prstDash val="dash"/>
              <a:headEnd type="none" w="med" len="med"/>
              <a:tailEnd type="none" w="med" len="med"/>
            </a:ln>
          </p:spPr>
        </p:cxnSp>
        <p:cxnSp>
          <p:nvCxnSpPr>
            <p:cNvPr id="155714" name="直接连接符 125"/>
            <p:cNvCxnSpPr/>
            <p:nvPr>
              <p:custDataLst>
                <p:tags r:id="rId83"/>
              </p:custDataLst>
            </p:nvPr>
          </p:nvCxnSpPr>
          <p:spPr>
            <a:xfrm>
              <a:off x="7848" y="5575"/>
              <a:ext cx="0" cy="3570"/>
            </a:xfrm>
            <a:prstGeom prst="line">
              <a:avLst/>
            </a:prstGeom>
            <a:ln w="9525" cap="flat" cmpd="sng">
              <a:solidFill>
                <a:srgbClr val="000000"/>
              </a:solidFill>
              <a:prstDash val="dash"/>
              <a:headEnd type="none" w="med" len="med"/>
              <a:tailEnd type="none" w="med" len="med"/>
            </a:ln>
          </p:spPr>
        </p:cxnSp>
        <p:cxnSp>
          <p:nvCxnSpPr>
            <p:cNvPr id="155715" name="直接连接符 126"/>
            <p:cNvCxnSpPr/>
            <p:nvPr>
              <p:custDataLst>
                <p:tags r:id="rId84"/>
              </p:custDataLst>
            </p:nvPr>
          </p:nvCxnSpPr>
          <p:spPr>
            <a:xfrm>
              <a:off x="8448" y="5575"/>
              <a:ext cx="0" cy="3570"/>
            </a:xfrm>
            <a:prstGeom prst="line">
              <a:avLst/>
            </a:prstGeom>
            <a:ln w="9525" cap="flat" cmpd="sng">
              <a:solidFill>
                <a:srgbClr val="000000"/>
              </a:solidFill>
              <a:prstDash val="dash"/>
              <a:headEnd type="none" w="med" len="med"/>
              <a:tailEnd type="none" w="med" len="med"/>
            </a:ln>
          </p:spPr>
        </p:cxnSp>
        <p:cxnSp>
          <p:nvCxnSpPr>
            <p:cNvPr id="155716" name="直接连接符 127"/>
            <p:cNvCxnSpPr/>
            <p:nvPr>
              <p:custDataLst>
                <p:tags r:id="rId85"/>
              </p:custDataLst>
            </p:nvPr>
          </p:nvCxnSpPr>
          <p:spPr>
            <a:xfrm>
              <a:off x="9048" y="5575"/>
              <a:ext cx="0" cy="3570"/>
            </a:xfrm>
            <a:prstGeom prst="line">
              <a:avLst/>
            </a:prstGeom>
            <a:ln w="9525" cap="flat" cmpd="sng">
              <a:solidFill>
                <a:srgbClr val="000000"/>
              </a:solidFill>
              <a:prstDash val="dash"/>
              <a:headEnd type="none" w="med" len="med"/>
              <a:tailEnd type="none" w="med" len="med"/>
            </a:ln>
          </p:spPr>
        </p:cxnSp>
        <p:cxnSp>
          <p:nvCxnSpPr>
            <p:cNvPr id="155717" name="直接连接符 128"/>
            <p:cNvCxnSpPr/>
            <p:nvPr>
              <p:custDataLst>
                <p:tags r:id="rId86"/>
              </p:custDataLst>
            </p:nvPr>
          </p:nvCxnSpPr>
          <p:spPr>
            <a:xfrm>
              <a:off x="9648" y="5575"/>
              <a:ext cx="0" cy="3570"/>
            </a:xfrm>
            <a:prstGeom prst="line">
              <a:avLst/>
            </a:prstGeom>
            <a:ln w="9525" cap="flat" cmpd="sng">
              <a:solidFill>
                <a:srgbClr val="000000"/>
              </a:solidFill>
              <a:prstDash val="dash"/>
              <a:headEnd type="none" w="med" len="med"/>
              <a:tailEnd type="none" w="med" len="med"/>
            </a:ln>
          </p:spPr>
        </p:cxnSp>
        <p:cxnSp>
          <p:nvCxnSpPr>
            <p:cNvPr id="155718" name="直接连接符 129"/>
            <p:cNvCxnSpPr/>
            <p:nvPr>
              <p:custDataLst>
                <p:tags r:id="rId87"/>
              </p:custDataLst>
            </p:nvPr>
          </p:nvCxnSpPr>
          <p:spPr>
            <a:xfrm>
              <a:off x="10225" y="5575"/>
              <a:ext cx="0" cy="3570"/>
            </a:xfrm>
            <a:prstGeom prst="line">
              <a:avLst/>
            </a:prstGeom>
            <a:ln w="9525" cap="flat" cmpd="sng">
              <a:solidFill>
                <a:srgbClr val="000000"/>
              </a:solidFill>
              <a:prstDash val="dash"/>
              <a:headEnd type="none" w="med" len="med"/>
              <a:tailEnd type="none" w="med" len="med"/>
            </a:ln>
          </p:spPr>
        </p:cxnSp>
        <p:cxnSp>
          <p:nvCxnSpPr>
            <p:cNvPr id="155719" name="直接连接符 130"/>
            <p:cNvCxnSpPr/>
            <p:nvPr>
              <p:custDataLst>
                <p:tags r:id="rId88"/>
              </p:custDataLst>
            </p:nvPr>
          </p:nvCxnSpPr>
          <p:spPr>
            <a:xfrm>
              <a:off x="10848" y="5575"/>
              <a:ext cx="0" cy="3570"/>
            </a:xfrm>
            <a:prstGeom prst="line">
              <a:avLst/>
            </a:prstGeom>
            <a:ln w="9525" cap="flat" cmpd="sng">
              <a:solidFill>
                <a:srgbClr val="000000"/>
              </a:solidFill>
              <a:prstDash val="dash"/>
              <a:headEnd type="none" w="med" len="med"/>
              <a:tailEnd type="none" w="med" len="med"/>
            </a:ln>
          </p:spPr>
        </p:cxnSp>
        <p:cxnSp>
          <p:nvCxnSpPr>
            <p:cNvPr id="155720" name="直接连接符 131"/>
            <p:cNvCxnSpPr/>
            <p:nvPr>
              <p:custDataLst>
                <p:tags r:id="rId89"/>
              </p:custDataLst>
            </p:nvPr>
          </p:nvCxnSpPr>
          <p:spPr>
            <a:xfrm>
              <a:off x="11448" y="5575"/>
              <a:ext cx="0" cy="3570"/>
            </a:xfrm>
            <a:prstGeom prst="line">
              <a:avLst/>
            </a:prstGeom>
            <a:ln w="9525" cap="flat" cmpd="sng">
              <a:solidFill>
                <a:srgbClr val="000000"/>
              </a:solidFill>
              <a:prstDash val="dash"/>
              <a:headEnd type="none" w="med" len="med"/>
              <a:tailEnd type="none" w="med" len="med"/>
            </a:ln>
          </p:spPr>
        </p:cxnSp>
        <p:cxnSp>
          <p:nvCxnSpPr>
            <p:cNvPr id="155721" name="直接连接符 132"/>
            <p:cNvCxnSpPr/>
            <p:nvPr>
              <p:custDataLst>
                <p:tags r:id="rId90"/>
              </p:custDataLst>
            </p:nvPr>
          </p:nvCxnSpPr>
          <p:spPr>
            <a:xfrm>
              <a:off x="12088" y="5575"/>
              <a:ext cx="0" cy="3570"/>
            </a:xfrm>
            <a:prstGeom prst="line">
              <a:avLst/>
            </a:prstGeom>
            <a:ln w="9525" cap="flat" cmpd="sng">
              <a:solidFill>
                <a:srgbClr val="000000"/>
              </a:solidFill>
              <a:prstDash val="dash"/>
              <a:headEnd type="none" w="med" len="med"/>
              <a:tailEnd type="none" w="med" len="med"/>
            </a:ln>
          </p:spPr>
        </p:cxnSp>
        <p:sp>
          <p:nvSpPr>
            <p:cNvPr id="155722" name="Line 4"/>
            <p:cNvSpPr/>
            <p:nvPr>
              <p:custDataLst>
                <p:tags r:id="rId91"/>
              </p:custDataLst>
            </p:nvPr>
          </p:nvSpPr>
          <p:spPr>
            <a:xfrm>
              <a:off x="2448" y="9160"/>
              <a:ext cx="10680" cy="0"/>
            </a:xfrm>
            <a:prstGeom prst="line">
              <a:avLst/>
            </a:prstGeom>
            <a:ln w="9525" cap="flat" cmpd="sng">
              <a:solidFill>
                <a:srgbClr val="000000"/>
              </a:solidFill>
              <a:prstDash val="solid"/>
              <a:headEnd type="none" w="med" len="med"/>
              <a:tailEnd type="triangle" w="med" len="med"/>
            </a:ln>
          </p:spPr>
        </p:sp>
        <p:sp>
          <p:nvSpPr>
            <p:cNvPr id="155723" name="Text Box 33"/>
            <p:cNvSpPr txBox="1"/>
            <p:nvPr>
              <p:custDataLst>
                <p:tags r:id="rId92"/>
              </p:custDataLst>
            </p:nvPr>
          </p:nvSpPr>
          <p:spPr>
            <a:xfrm>
              <a:off x="2240" y="9215"/>
              <a:ext cx="465" cy="5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0</a:t>
              </a:r>
            </a:p>
          </p:txBody>
        </p:sp>
        <p:sp>
          <p:nvSpPr>
            <p:cNvPr id="155724" name="文本框 8"/>
            <p:cNvSpPr txBox="1"/>
            <p:nvPr>
              <p:custDataLst>
                <p:tags r:id="rId93"/>
              </p:custDataLst>
            </p:nvPr>
          </p:nvSpPr>
          <p:spPr>
            <a:xfrm>
              <a:off x="1218" y="9678"/>
              <a:ext cx="1292" cy="108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输 </a:t>
              </a:r>
              <a:r>
                <a:rPr lang="en-US" altLang="zh-CN" sz="1800" b="0" dirty="0">
                  <a:solidFill>
                    <a:srgbClr val="0000CC"/>
                  </a:solidFill>
                  <a:latin typeface="Times New Roman" panose="02020603050405020304" pitchFamily="18" charset="0"/>
                </a:rPr>
                <a:t>X:  </a:t>
              </a:r>
            </a:p>
            <a:p>
              <a:pPr marL="0" lvl="0" indent="0">
                <a:spcBef>
                  <a:spcPct val="0"/>
                </a:spcBef>
                <a:buClrTx/>
                <a:buFontTx/>
                <a:buNone/>
              </a:pPr>
              <a:r>
                <a:rPr lang="zh-CN" altLang="en-US" sz="1800" b="0" dirty="0">
                  <a:solidFill>
                    <a:srgbClr val="0000CC"/>
                  </a:solidFill>
                  <a:latin typeface="Times New Roman" panose="02020603050405020304" pitchFamily="18" charset="0"/>
                </a:rPr>
                <a:t>入 </a:t>
              </a:r>
              <a:r>
                <a:rPr lang="en-US" altLang="zh-CN" sz="1800" b="0" dirty="0">
                  <a:solidFill>
                    <a:srgbClr val="0000CC"/>
                  </a:solidFill>
                  <a:latin typeface="Times New Roman" panose="02020603050405020304" pitchFamily="18" charset="0"/>
                </a:rPr>
                <a:t>Y:  </a:t>
              </a:r>
              <a:endParaRPr lang="zh-CN" altLang="en-US" sz="1800" b="0" baseline="-25000" dirty="0">
                <a:solidFill>
                  <a:srgbClr val="0000CC"/>
                </a:solidFill>
                <a:latin typeface="Times New Roman" panose="02020603050405020304" pitchFamily="18" charset="0"/>
              </a:endParaRPr>
            </a:p>
          </p:txBody>
        </p:sp>
        <p:grpSp>
          <p:nvGrpSpPr>
            <p:cNvPr id="12" name="组合 11"/>
            <p:cNvGrpSpPr/>
            <p:nvPr/>
          </p:nvGrpSpPr>
          <p:grpSpPr>
            <a:xfrm>
              <a:off x="2248" y="9660"/>
              <a:ext cx="755" cy="1201"/>
              <a:chOff x="1427017" y="6111015"/>
              <a:chExt cx="479618" cy="762353"/>
            </a:xfrm>
          </p:grpSpPr>
          <p:sp>
            <p:nvSpPr>
              <p:cNvPr id="155765" name="文本框 135"/>
              <p:cNvSpPr txBox="1"/>
              <p:nvPr>
                <p:custDataLst>
                  <p:tags r:id="rId120"/>
                </p:custDataLst>
              </p:nvPr>
            </p:nvSpPr>
            <p:spPr>
              <a:xfrm>
                <a:off x="1427017" y="6187064"/>
                <a:ext cx="479618" cy="68630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  </a:t>
                </a:r>
              </a:p>
              <a:p>
                <a:pPr marL="0" lvl="0" indent="0">
                  <a:spcBef>
                    <a:spcPct val="0"/>
                  </a:spcBef>
                  <a:buClrTx/>
                  <a:buFontTx/>
                  <a:buNone/>
                </a:pP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endParaRPr lang="zh-CN" altLang="en-US" sz="1800" b="0" baseline="-25000" dirty="0">
                  <a:solidFill>
                    <a:srgbClr val="0000CC"/>
                  </a:solidFill>
                  <a:latin typeface="Times New Roman" panose="02020603050405020304" pitchFamily="18" charset="0"/>
                </a:endParaRPr>
              </a:p>
            </p:txBody>
          </p:sp>
          <p:cxnSp>
            <p:nvCxnSpPr>
              <p:cNvPr id="155766" name="直接箭头连接符 10"/>
              <p:cNvCxnSpPr/>
              <p:nvPr>
                <p:custDataLst>
                  <p:tags r:id="rId121"/>
                </p:custDataLst>
              </p:nvPr>
            </p:nvCxnSpPr>
            <p:spPr>
              <a:xfrm flipV="1">
                <a:off x="1572088" y="6111015"/>
                <a:ext cx="0" cy="180000"/>
              </a:xfrm>
              <a:prstGeom prst="straightConnector1">
                <a:avLst/>
              </a:prstGeom>
              <a:ln w="12700" cap="flat" cmpd="sng">
                <a:solidFill>
                  <a:srgbClr val="0000CC"/>
                </a:solidFill>
                <a:prstDash val="solid"/>
                <a:headEnd type="none" w="med" len="med"/>
                <a:tailEnd type="triangle" w="med" len="med"/>
              </a:ln>
            </p:spPr>
          </p:cxnSp>
        </p:grpSp>
        <p:grpSp>
          <p:nvGrpSpPr>
            <p:cNvPr id="140" name="组合 139"/>
            <p:cNvGrpSpPr/>
            <p:nvPr/>
          </p:nvGrpSpPr>
          <p:grpSpPr>
            <a:xfrm>
              <a:off x="2803" y="9660"/>
              <a:ext cx="755" cy="1201"/>
              <a:chOff x="1427017" y="6111015"/>
              <a:chExt cx="479618" cy="762353"/>
            </a:xfrm>
          </p:grpSpPr>
          <p:sp>
            <p:nvSpPr>
              <p:cNvPr id="155763" name="文本框 140"/>
              <p:cNvSpPr txBox="1"/>
              <p:nvPr>
                <p:custDataLst>
                  <p:tags r:id="rId118"/>
                </p:custDataLst>
              </p:nvPr>
            </p:nvSpPr>
            <p:spPr>
              <a:xfrm>
                <a:off x="1427017" y="6187064"/>
                <a:ext cx="479618" cy="68630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  </a:t>
                </a:r>
              </a:p>
              <a:p>
                <a:pPr marL="0" lvl="0" indent="0">
                  <a:spcBef>
                    <a:spcPct val="0"/>
                  </a:spcBef>
                  <a:buClrTx/>
                  <a:buFontTx/>
                  <a:buNone/>
                </a:pP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55764" name="直接箭头连接符 141"/>
              <p:cNvCxnSpPr/>
              <p:nvPr>
                <p:custDataLst>
                  <p:tags r:id="rId119"/>
                </p:custDataLst>
              </p:nvPr>
            </p:nvCxnSpPr>
            <p:spPr>
              <a:xfrm flipV="1">
                <a:off x="1572088" y="6111015"/>
                <a:ext cx="0" cy="180000"/>
              </a:xfrm>
              <a:prstGeom prst="straightConnector1">
                <a:avLst/>
              </a:prstGeom>
              <a:ln w="12700" cap="flat" cmpd="sng">
                <a:solidFill>
                  <a:srgbClr val="FF0000"/>
                </a:solidFill>
                <a:prstDash val="solid"/>
                <a:headEnd type="none" w="med" len="med"/>
                <a:tailEnd type="triangle" w="med" len="med"/>
              </a:ln>
            </p:spPr>
          </p:cxnSp>
        </p:grpSp>
        <p:grpSp>
          <p:nvGrpSpPr>
            <p:cNvPr id="144" name="组合 143"/>
            <p:cNvGrpSpPr/>
            <p:nvPr/>
          </p:nvGrpSpPr>
          <p:grpSpPr>
            <a:xfrm>
              <a:off x="3403" y="9660"/>
              <a:ext cx="755" cy="1201"/>
              <a:chOff x="1427017" y="6111015"/>
              <a:chExt cx="479618" cy="762353"/>
            </a:xfrm>
          </p:grpSpPr>
          <p:sp>
            <p:nvSpPr>
              <p:cNvPr id="155761" name="文本框 144"/>
              <p:cNvSpPr txBox="1"/>
              <p:nvPr>
                <p:custDataLst>
                  <p:tags r:id="rId116"/>
                </p:custDataLst>
              </p:nvPr>
            </p:nvSpPr>
            <p:spPr>
              <a:xfrm>
                <a:off x="1427017" y="6187064"/>
                <a:ext cx="479618" cy="68630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a:t>
                </a:r>
                <a:r>
                  <a:rPr lang="en-US" altLang="zh-CN" sz="1800" b="0" baseline="-25000" dirty="0">
                    <a:solidFill>
                      <a:srgbClr val="003300"/>
                    </a:solidFill>
                    <a:latin typeface="Times New Roman" panose="02020603050405020304" pitchFamily="18" charset="0"/>
                  </a:rPr>
                  <a:t>3</a:t>
                </a:r>
                <a:r>
                  <a:rPr lang="en-US" altLang="zh-CN" sz="1800" b="0" dirty="0">
                    <a:solidFill>
                      <a:srgbClr val="003300"/>
                    </a:solidFill>
                    <a:latin typeface="Times New Roman" panose="02020603050405020304" pitchFamily="18" charset="0"/>
                  </a:rPr>
                  <a:t>  </a:t>
                </a:r>
              </a:p>
              <a:p>
                <a:pPr marL="0" lvl="0" indent="0">
                  <a:spcBef>
                    <a:spcPct val="0"/>
                  </a:spcBef>
                  <a:buClrTx/>
                  <a:buFontTx/>
                  <a:buNone/>
                </a:pPr>
                <a:r>
                  <a:rPr lang="en-US" altLang="zh-CN" sz="1800" b="0" dirty="0">
                    <a:solidFill>
                      <a:srgbClr val="003300"/>
                    </a:solidFill>
                    <a:latin typeface="Times New Roman" panose="02020603050405020304" pitchFamily="18" charset="0"/>
                  </a:rPr>
                  <a:t>b</a:t>
                </a:r>
                <a:r>
                  <a:rPr lang="en-US" altLang="zh-CN" sz="1800" b="0" baseline="-25000" dirty="0">
                    <a:solidFill>
                      <a:srgbClr val="003300"/>
                    </a:solidFill>
                    <a:latin typeface="Times New Roman" panose="02020603050405020304" pitchFamily="18" charset="0"/>
                  </a:rPr>
                  <a:t>3</a:t>
                </a:r>
                <a:endParaRPr lang="zh-CN" altLang="en-US" sz="1800" b="0" baseline="-25000" dirty="0">
                  <a:solidFill>
                    <a:srgbClr val="003300"/>
                  </a:solidFill>
                  <a:latin typeface="Times New Roman" panose="02020603050405020304" pitchFamily="18" charset="0"/>
                </a:endParaRPr>
              </a:p>
            </p:txBody>
          </p:sp>
          <p:cxnSp>
            <p:nvCxnSpPr>
              <p:cNvPr id="155762" name="直接箭头连接符 145"/>
              <p:cNvCxnSpPr/>
              <p:nvPr>
                <p:custDataLst>
                  <p:tags r:id="rId117"/>
                </p:custDataLst>
              </p:nvPr>
            </p:nvCxnSpPr>
            <p:spPr>
              <a:xfrm flipV="1">
                <a:off x="1572088" y="6111015"/>
                <a:ext cx="0" cy="180000"/>
              </a:xfrm>
              <a:prstGeom prst="straightConnector1">
                <a:avLst/>
              </a:prstGeom>
              <a:ln w="12700" cap="flat" cmpd="sng">
                <a:solidFill>
                  <a:srgbClr val="003300"/>
                </a:solidFill>
                <a:prstDash val="solid"/>
                <a:headEnd type="none" w="med" len="med"/>
                <a:tailEnd type="triangle" w="med" len="med"/>
              </a:ln>
            </p:spPr>
          </p:cxnSp>
        </p:grpSp>
        <p:grpSp>
          <p:nvGrpSpPr>
            <p:cNvPr id="147" name="组合 146"/>
            <p:cNvGrpSpPr/>
            <p:nvPr/>
          </p:nvGrpSpPr>
          <p:grpSpPr>
            <a:xfrm>
              <a:off x="4000" y="9660"/>
              <a:ext cx="755" cy="1201"/>
              <a:chOff x="1427017" y="6111015"/>
              <a:chExt cx="479618" cy="762353"/>
            </a:xfrm>
          </p:grpSpPr>
          <p:sp>
            <p:nvSpPr>
              <p:cNvPr id="155759" name="文本框 147"/>
              <p:cNvSpPr txBox="1"/>
              <p:nvPr>
                <p:custDataLst>
                  <p:tags r:id="rId114"/>
                </p:custDataLst>
              </p:nvPr>
            </p:nvSpPr>
            <p:spPr>
              <a:xfrm>
                <a:off x="1427017" y="6187064"/>
                <a:ext cx="479618" cy="68630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  </a:t>
                </a:r>
              </a:p>
              <a:p>
                <a:pPr marL="0" lvl="0" indent="0">
                  <a:spcBef>
                    <a:spcPct val="0"/>
                  </a:spcBef>
                  <a:buClrTx/>
                  <a:buFontTx/>
                  <a:buNone/>
                </a:pP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cxnSp>
            <p:nvCxnSpPr>
              <p:cNvPr id="155760" name="直接箭头连接符 148"/>
              <p:cNvCxnSpPr/>
              <p:nvPr>
                <p:custDataLst>
                  <p:tags r:id="rId115"/>
                </p:custDataLst>
              </p:nvPr>
            </p:nvCxnSpPr>
            <p:spPr>
              <a:xfrm flipV="1">
                <a:off x="1572088" y="6111015"/>
                <a:ext cx="0" cy="180000"/>
              </a:xfrm>
              <a:prstGeom prst="straightConnector1">
                <a:avLst/>
              </a:prstGeom>
              <a:ln w="12700" cap="flat" cmpd="sng">
                <a:solidFill>
                  <a:srgbClr val="FF00FF"/>
                </a:solidFill>
                <a:prstDash val="solid"/>
                <a:headEnd type="none" w="med" len="med"/>
                <a:tailEnd type="triangle" w="med" len="med"/>
              </a:ln>
            </p:spPr>
          </p:cxnSp>
        </p:grpSp>
        <p:grpSp>
          <p:nvGrpSpPr>
            <p:cNvPr id="21" name="组合 20"/>
            <p:cNvGrpSpPr/>
            <p:nvPr/>
          </p:nvGrpSpPr>
          <p:grpSpPr>
            <a:xfrm>
              <a:off x="5593" y="4513"/>
              <a:ext cx="985" cy="1030"/>
              <a:chOff x="3551620" y="2865316"/>
              <a:chExt cx="624947" cy="654780"/>
            </a:xfrm>
          </p:grpSpPr>
          <p:sp>
            <p:nvSpPr>
              <p:cNvPr id="155757" name="文本框 149"/>
              <p:cNvSpPr txBox="1"/>
              <p:nvPr>
                <p:custDataLst>
                  <p:tags r:id="rId112"/>
                </p:custDataLst>
              </p:nvPr>
            </p:nvSpPr>
            <p:spPr>
              <a:xfrm>
                <a:off x="3551620" y="2865316"/>
                <a:ext cx="624947" cy="39236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cxnSp>
            <p:nvCxnSpPr>
              <p:cNvPr id="155758" name="直接箭头连接符 150"/>
              <p:cNvCxnSpPr/>
              <p:nvPr>
                <p:custDataLst>
                  <p:tags r:id="rId113"/>
                </p:custDataLst>
              </p:nvPr>
            </p:nvCxnSpPr>
            <p:spPr>
              <a:xfrm flipV="1">
                <a:off x="3828327" y="3340096"/>
                <a:ext cx="0" cy="180000"/>
              </a:xfrm>
              <a:prstGeom prst="straightConnector1">
                <a:avLst/>
              </a:prstGeom>
              <a:ln w="12700" cap="flat" cmpd="sng">
                <a:solidFill>
                  <a:srgbClr val="FF00FF"/>
                </a:solidFill>
                <a:prstDash val="solid"/>
                <a:headEnd type="none" w="med" len="med"/>
                <a:tailEnd type="triangle" w="med" len="med"/>
              </a:ln>
            </p:spPr>
          </p:cxnSp>
        </p:grpSp>
        <p:grpSp>
          <p:nvGrpSpPr>
            <p:cNvPr id="20" name="组合 19"/>
            <p:cNvGrpSpPr/>
            <p:nvPr/>
          </p:nvGrpSpPr>
          <p:grpSpPr>
            <a:xfrm>
              <a:off x="5003" y="4788"/>
              <a:ext cx="877" cy="917"/>
              <a:chOff x="3177018" y="3040776"/>
              <a:chExt cx="556563" cy="582351"/>
            </a:xfrm>
          </p:grpSpPr>
          <p:sp>
            <p:nvSpPr>
              <p:cNvPr id="155755" name="文本框 152"/>
              <p:cNvSpPr txBox="1"/>
              <p:nvPr>
                <p:custDataLst>
                  <p:tags r:id="rId110"/>
                </p:custDataLst>
              </p:nvPr>
            </p:nvSpPr>
            <p:spPr>
              <a:xfrm>
                <a:off x="3177018" y="3040776"/>
                <a:ext cx="556563" cy="5823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a:t>
                </a:r>
                <a:r>
                  <a:rPr lang="en-US" altLang="zh-CN" sz="1800" b="0" baseline="-25000" dirty="0">
                    <a:solidFill>
                      <a:srgbClr val="003300"/>
                    </a:solidFill>
                    <a:latin typeface="Times New Roman" panose="02020603050405020304" pitchFamily="18" charset="0"/>
                  </a:rPr>
                  <a:t>3</a:t>
                </a:r>
                <a:r>
                  <a:rPr lang="en-US" altLang="zh-CN" sz="1800" b="0" dirty="0">
                    <a:solidFill>
                      <a:srgbClr val="003300"/>
                    </a:solidFill>
                    <a:latin typeface="Times New Roman" panose="02020603050405020304" pitchFamily="18" charset="0"/>
                  </a:rPr>
                  <a:t>b</a:t>
                </a:r>
                <a:r>
                  <a:rPr lang="en-US" altLang="zh-CN" sz="1800" b="0" baseline="-25000" dirty="0">
                    <a:solidFill>
                      <a:srgbClr val="003300"/>
                    </a:solidFill>
                    <a:latin typeface="Times New Roman" panose="02020603050405020304" pitchFamily="18" charset="0"/>
                  </a:rPr>
                  <a:t>3</a:t>
                </a:r>
                <a:endParaRPr lang="zh-CN" altLang="en-US" sz="1800" b="0" baseline="-25000" dirty="0">
                  <a:solidFill>
                    <a:srgbClr val="003300"/>
                  </a:solidFill>
                  <a:latin typeface="Times New Roman" panose="02020603050405020304" pitchFamily="18" charset="0"/>
                </a:endParaRPr>
              </a:p>
            </p:txBody>
          </p:sp>
          <p:cxnSp>
            <p:nvCxnSpPr>
              <p:cNvPr id="155756" name="直接箭头连接符 153"/>
              <p:cNvCxnSpPr/>
              <p:nvPr>
                <p:custDataLst>
                  <p:tags r:id="rId111"/>
                </p:custDataLst>
              </p:nvPr>
            </p:nvCxnSpPr>
            <p:spPr>
              <a:xfrm flipV="1">
                <a:off x="3447327" y="3340096"/>
                <a:ext cx="0" cy="180000"/>
              </a:xfrm>
              <a:prstGeom prst="straightConnector1">
                <a:avLst/>
              </a:prstGeom>
              <a:ln w="12700" cap="flat" cmpd="sng">
                <a:solidFill>
                  <a:srgbClr val="003300"/>
                </a:solidFill>
                <a:prstDash val="solid"/>
                <a:headEnd type="none" w="med" len="med"/>
                <a:tailEnd type="triangle" w="med" len="med"/>
              </a:ln>
            </p:spPr>
          </p:cxnSp>
        </p:grpSp>
        <p:grpSp>
          <p:nvGrpSpPr>
            <p:cNvPr id="19" name="组合 18"/>
            <p:cNvGrpSpPr/>
            <p:nvPr/>
          </p:nvGrpSpPr>
          <p:grpSpPr>
            <a:xfrm>
              <a:off x="4403" y="4513"/>
              <a:ext cx="875" cy="1030"/>
              <a:chOff x="2795298" y="2865316"/>
              <a:chExt cx="556563" cy="654780"/>
            </a:xfrm>
          </p:grpSpPr>
          <p:sp>
            <p:nvSpPr>
              <p:cNvPr id="155753" name="文本框 155"/>
              <p:cNvSpPr txBox="1"/>
              <p:nvPr>
                <p:custDataLst>
                  <p:tags r:id="rId108"/>
                </p:custDataLst>
              </p:nvPr>
            </p:nvSpPr>
            <p:spPr>
              <a:xfrm>
                <a:off x="2795298" y="2865316"/>
                <a:ext cx="556563" cy="58312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55754" name="直接箭头连接符 156"/>
              <p:cNvCxnSpPr/>
              <p:nvPr>
                <p:custDataLst>
                  <p:tags r:id="rId109"/>
                </p:custDataLst>
              </p:nvPr>
            </p:nvCxnSpPr>
            <p:spPr>
              <a:xfrm flipV="1">
                <a:off x="3078018" y="3340096"/>
                <a:ext cx="0" cy="180000"/>
              </a:xfrm>
              <a:prstGeom prst="straightConnector1">
                <a:avLst/>
              </a:prstGeom>
              <a:ln w="12700" cap="flat" cmpd="sng">
                <a:solidFill>
                  <a:srgbClr val="FF0000"/>
                </a:solidFill>
                <a:prstDash val="solid"/>
                <a:headEnd type="none" w="med" len="med"/>
                <a:tailEnd type="triangle" w="med" len="med"/>
              </a:ln>
            </p:spPr>
          </p:cxnSp>
        </p:grpSp>
        <p:grpSp>
          <p:nvGrpSpPr>
            <p:cNvPr id="22" name="组合 21"/>
            <p:cNvGrpSpPr/>
            <p:nvPr/>
          </p:nvGrpSpPr>
          <p:grpSpPr>
            <a:xfrm>
              <a:off x="3783" y="4788"/>
              <a:ext cx="875" cy="917"/>
              <a:chOff x="2401303" y="3040776"/>
              <a:chExt cx="556563" cy="582351"/>
            </a:xfrm>
          </p:grpSpPr>
          <p:sp>
            <p:nvSpPr>
              <p:cNvPr id="155751" name="文本框 158"/>
              <p:cNvSpPr txBox="1"/>
              <p:nvPr>
                <p:custDataLst>
                  <p:tags r:id="rId106"/>
                </p:custDataLst>
              </p:nvPr>
            </p:nvSpPr>
            <p:spPr>
              <a:xfrm>
                <a:off x="2401303" y="3040776"/>
                <a:ext cx="556563" cy="5823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endParaRPr lang="zh-CN" altLang="en-US" sz="1800" b="0" baseline="-25000" dirty="0">
                  <a:solidFill>
                    <a:srgbClr val="0000CC"/>
                  </a:solidFill>
                  <a:latin typeface="Times New Roman" panose="02020603050405020304" pitchFamily="18" charset="0"/>
                </a:endParaRPr>
              </a:p>
            </p:txBody>
          </p:sp>
          <p:cxnSp>
            <p:nvCxnSpPr>
              <p:cNvPr id="155752" name="直接箭头连接符 159"/>
              <p:cNvCxnSpPr/>
              <p:nvPr>
                <p:custDataLst>
                  <p:tags r:id="rId107"/>
                </p:custDataLst>
              </p:nvPr>
            </p:nvCxnSpPr>
            <p:spPr>
              <a:xfrm flipV="1">
                <a:off x="2685327" y="3340096"/>
                <a:ext cx="0" cy="180000"/>
              </a:xfrm>
              <a:prstGeom prst="straightConnector1">
                <a:avLst/>
              </a:prstGeom>
              <a:ln w="12700" cap="flat" cmpd="sng">
                <a:solidFill>
                  <a:srgbClr val="0000CC"/>
                </a:solidFill>
                <a:prstDash val="solid"/>
                <a:headEnd type="none" w="med" len="med"/>
                <a:tailEnd type="triangle" w="med" len="med"/>
              </a:ln>
            </p:spPr>
          </p:cxnSp>
        </p:grpSp>
        <p:grpSp>
          <p:nvGrpSpPr>
            <p:cNvPr id="13" name="组合 12"/>
            <p:cNvGrpSpPr/>
            <p:nvPr/>
          </p:nvGrpSpPr>
          <p:grpSpPr>
            <a:xfrm>
              <a:off x="4525" y="9640"/>
              <a:ext cx="1415" cy="1853"/>
              <a:chOff x="3269303" y="6121978"/>
              <a:chExt cx="899605" cy="1175099"/>
            </a:xfrm>
          </p:grpSpPr>
          <p:sp>
            <p:nvSpPr>
              <p:cNvPr id="155749" name="文本框 164"/>
              <p:cNvSpPr txBox="1"/>
              <p:nvPr>
                <p:custDataLst>
                  <p:tags r:id="rId104"/>
                </p:custDataLst>
              </p:nvPr>
            </p:nvSpPr>
            <p:spPr>
              <a:xfrm>
                <a:off x="3269303" y="6230241"/>
                <a:ext cx="899605" cy="106683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669900"/>
                    </a:solidFill>
                    <a:latin typeface="Times New Roman" panose="02020603050405020304" pitchFamily="18" charset="0"/>
                  </a:rPr>
                  <a:t>p</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a:t>
                </a: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p>
              <a:p>
                <a:pPr marL="0" lvl="0" indent="0">
                  <a:spcBef>
                    <a:spcPct val="0"/>
                  </a:spcBef>
                  <a:buClrTx/>
                  <a:buFontTx/>
                  <a:buNone/>
                </a:pPr>
                <a:r>
                  <a:rPr lang="en-US" altLang="zh-CN" sz="1800" b="0" dirty="0">
                    <a:solidFill>
                      <a:srgbClr val="669900"/>
                    </a:solidFill>
                    <a:latin typeface="Times New Roman" panose="02020603050405020304" pitchFamily="18" charset="0"/>
                  </a:rPr>
                  <a:t>q</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a:t>
                </a: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55750" name="直接箭头连接符 165"/>
              <p:cNvCxnSpPr/>
              <p:nvPr>
                <p:custDataLst>
                  <p:tags r:id="rId105"/>
                </p:custDataLst>
              </p:nvPr>
            </p:nvCxnSpPr>
            <p:spPr>
              <a:xfrm flipV="1">
                <a:off x="3840018" y="6121978"/>
                <a:ext cx="0" cy="180000"/>
              </a:xfrm>
              <a:prstGeom prst="straightConnector1">
                <a:avLst/>
              </a:prstGeom>
              <a:ln w="12700" cap="flat" cmpd="sng">
                <a:solidFill>
                  <a:srgbClr val="669900"/>
                </a:solidFill>
                <a:prstDash val="solid"/>
                <a:headEnd type="none" w="med" len="med"/>
                <a:tailEnd type="triangle" w="med" len="med"/>
              </a:ln>
            </p:spPr>
          </p:cxnSp>
        </p:grpSp>
        <p:grpSp>
          <p:nvGrpSpPr>
            <p:cNvPr id="14" name="组合 13"/>
            <p:cNvGrpSpPr/>
            <p:nvPr/>
          </p:nvGrpSpPr>
          <p:grpSpPr>
            <a:xfrm>
              <a:off x="5860" y="9640"/>
              <a:ext cx="1415" cy="1839"/>
              <a:chOff x="4094193" y="6121978"/>
              <a:chExt cx="899605" cy="1166919"/>
            </a:xfrm>
          </p:grpSpPr>
          <p:cxnSp>
            <p:nvCxnSpPr>
              <p:cNvPr id="155747" name="直接箭头连接符 166"/>
              <p:cNvCxnSpPr/>
              <p:nvPr>
                <p:custDataLst>
                  <p:tags r:id="rId102"/>
                </p:custDataLst>
              </p:nvPr>
            </p:nvCxnSpPr>
            <p:spPr>
              <a:xfrm flipV="1">
                <a:off x="4221018" y="6121978"/>
                <a:ext cx="0" cy="180000"/>
              </a:xfrm>
              <a:prstGeom prst="straightConnector1">
                <a:avLst/>
              </a:prstGeom>
              <a:ln w="12700" cap="flat" cmpd="sng">
                <a:solidFill>
                  <a:srgbClr val="996600"/>
                </a:solidFill>
                <a:prstDash val="solid"/>
                <a:headEnd type="none" w="med" len="med"/>
                <a:tailEnd type="triangle" w="med" len="med"/>
              </a:ln>
            </p:spPr>
          </p:cxnSp>
          <p:sp>
            <p:nvSpPr>
              <p:cNvPr id="155748" name="文本框 167"/>
              <p:cNvSpPr txBox="1"/>
              <p:nvPr>
                <p:custDataLst>
                  <p:tags r:id="rId103"/>
                </p:custDataLst>
              </p:nvPr>
            </p:nvSpPr>
            <p:spPr>
              <a:xfrm>
                <a:off x="4094193" y="6221277"/>
                <a:ext cx="899605" cy="10676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a:t>
                </a:r>
                <a:r>
                  <a:rPr lang="en-US" altLang="zh-CN" sz="1800" b="0" dirty="0">
                    <a:solidFill>
                      <a:srgbClr val="006600"/>
                    </a:solidFill>
                    <a:latin typeface="Times New Roman" panose="02020603050405020304" pitchFamily="18" charset="0"/>
                  </a:rPr>
                  <a:t>a</a:t>
                </a:r>
                <a:r>
                  <a:rPr lang="en-US" altLang="zh-CN" sz="1800" b="0" baseline="-25000" dirty="0">
                    <a:solidFill>
                      <a:srgbClr val="006600"/>
                    </a:solidFill>
                    <a:latin typeface="Times New Roman" panose="02020603050405020304" pitchFamily="18" charset="0"/>
                  </a:rPr>
                  <a:t>3</a:t>
                </a:r>
                <a:r>
                  <a:rPr lang="en-US" altLang="zh-CN" sz="1800" b="0" dirty="0">
                    <a:solidFill>
                      <a:srgbClr val="006600"/>
                    </a:solidFill>
                    <a:latin typeface="Times New Roman" panose="02020603050405020304" pitchFamily="18" charset="0"/>
                  </a:rPr>
                  <a:t>b</a:t>
                </a:r>
                <a:r>
                  <a:rPr lang="en-US" altLang="zh-CN" sz="1800" b="0" baseline="-25000" dirty="0">
                    <a:solidFill>
                      <a:srgbClr val="006600"/>
                    </a:solidFill>
                    <a:latin typeface="Times New Roman" panose="02020603050405020304" pitchFamily="18" charset="0"/>
                  </a:rPr>
                  <a:t>3</a:t>
                </a:r>
              </a:p>
              <a:p>
                <a:pPr marL="0" lvl="0" indent="0">
                  <a:spcBef>
                    <a:spcPct val="0"/>
                  </a:spcBef>
                  <a:buClrTx/>
                  <a:buFontTx/>
                  <a:buNone/>
                </a:pP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a:t>
                </a: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grpSp>
        <p:grpSp>
          <p:nvGrpSpPr>
            <p:cNvPr id="17" name="组合 16"/>
            <p:cNvGrpSpPr/>
            <p:nvPr/>
          </p:nvGrpSpPr>
          <p:grpSpPr>
            <a:xfrm>
              <a:off x="8190" y="4788"/>
              <a:ext cx="1103" cy="917"/>
              <a:chOff x="5566584" y="3040776"/>
              <a:chExt cx="699230" cy="582351"/>
            </a:xfrm>
          </p:grpSpPr>
          <p:sp>
            <p:nvSpPr>
              <p:cNvPr id="155745" name="文本框 168"/>
              <p:cNvSpPr txBox="1"/>
              <p:nvPr>
                <p:custDataLst>
                  <p:tags r:id="rId100"/>
                </p:custDataLst>
              </p:nvPr>
            </p:nvSpPr>
            <p:spPr>
              <a:xfrm>
                <a:off x="5566584" y="3040776"/>
                <a:ext cx="699230" cy="5823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endParaRPr lang="zh-CN" altLang="en-US" sz="1800" b="0" baseline="-25000" dirty="0">
                  <a:solidFill>
                    <a:srgbClr val="FF00FF"/>
                  </a:solidFill>
                  <a:latin typeface="Times New Roman" panose="02020603050405020304" pitchFamily="18" charset="0"/>
                </a:endParaRPr>
              </a:p>
            </p:txBody>
          </p:sp>
          <p:cxnSp>
            <p:nvCxnSpPr>
              <p:cNvPr id="155746" name="直接箭头连接符 169"/>
              <p:cNvCxnSpPr/>
              <p:nvPr>
                <p:custDataLst>
                  <p:tags r:id="rId101"/>
                </p:custDataLst>
              </p:nvPr>
            </p:nvCxnSpPr>
            <p:spPr>
              <a:xfrm flipV="1">
                <a:off x="5730989" y="3340096"/>
                <a:ext cx="0" cy="180000"/>
              </a:xfrm>
              <a:prstGeom prst="straightConnector1">
                <a:avLst/>
              </a:prstGeom>
              <a:ln w="12700" cap="flat" cmpd="sng">
                <a:solidFill>
                  <a:srgbClr val="996600"/>
                </a:solidFill>
                <a:prstDash val="solid"/>
                <a:headEnd type="none" w="med" len="med"/>
                <a:tailEnd type="triangle" w="med" len="med"/>
              </a:ln>
            </p:spPr>
          </p:cxnSp>
        </p:grpSp>
        <p:grpSp>
          <p:nvGrpSpPr>
            <p:cNvPr id="16" name="组合 15"/>
            <p:cNvGrpSpPr/>
            <p:nvPr/>
          </p:nvGrpSpPr>
          <p:grpSpPr>
            <a:xfrm>
              <a:off x="6665" y="4788"/>
              <a:ext cx="1053" cy="917"/>
              <a:chOff x="4986709" y="3040776"/>
              <a:chExt cx="668773" cy="582351"/>
            </a:xfrm>
          </p:grpSpPr>
          <p:sp>
            <p:nvSpPr>
              <p:cNvPr id="155743" name="文本框 170"/>
              <p:cNvSpPr txBox="1"/>
              <p:nvPr>
                <p:custDataLst>
                  <p:tags r:id="rId98"/>
                </p:custDataLst>
              </p:nvPr>
            </p:nvSpPr>
            <p:spPr>
              <a:xfrm>
                <a:off x="4986709" y="3040776"/>
                <a:ext cx="668773" cy="5823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669900"/>
                    </a:solidFill>
                    <a:latin typeface="Times New Roman" panose="02020603050405020304" pitchFamily="18" charset="0"/>
                  </a:rPr>
                  <a:t>p</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q</a:t>
                </a:r>
                <a:r>
                  <a:rPr lang="en-US" altLang="zh-CN" sz="1800" b="0" baseline="-25000" dirty="0">
                    <a:solidFill>
                      <a:srgbClr val="669900"/>
                    </a:solidFill>
                    <a:latin typeface="Times New Roman" panose="02020603050405020304" pitchFamily="18" charset="0"/>
                  </a:rPr>
                  <a:t>1</a:t>
                </a:r>
                <a:endParaRPr lang="zh-CN" altLang="en-US" sz="1800" b="0" baseline="-25000" dirty="0">
                  <a:solidFill>
                    <a:srgbClr val="FF0000"/>
                  </a:solidFill>
                  <a:latin typeface="Times New Roman" panose="02020603050405020304" pitchFamily="18" charset="0"/>
                </a:endParaRPr>
              </a:p>
            </p:txBody>
          </p:sp>
          <p:cxnSp>
            <p:nvCxnSpPr>
              <p:cNvPr id="155744" name="直接箭头连接符 171"/>
              <p:cNvCxnSpPr/>
              <p:nvPr>
                <p:custDataLst>
                  <p:tags r:id="rId99"/>
                </p:custDataLst>
              </p:nvPr>
            </p:nvCxnSpPr>
            <p:spPr>
              <a:xfrm flipV="1">
                <a:off x="5363729" y="3340096"/>
                <a:ext cx="0" cy="180000"/>
              </a:xfrm>
              <a:prstGeom prst="straightConnector1">
                <a:avLst/>
              </a:prstGeom>
              <a:ln w="12700" cap="flat" cmpd="sng">
                <a:solidFill>
                  <a:srgbClr val="669900"/>
                </a:solidFill>
                <a:prstDash val="solid"/>
                <a:headEnd type="none" w="med" len="med"/>
                <a:tailEnd type="triangle" w="med" len="med"/>
              </a:ln>
            </p:spPr>
          </p:cxnSp>
        </p:grpSp>
        <p:grpSp>
          <p:nvGrpSpPr>
            <p:cNvPr id="15" name="组合 14"/>
            <p:cNvGrpSpPr/>
            <p:nvPr/>
          </p:nvGrpSpPr>
          <p:grpSpPr>
            <a:xfrm>
              <a:off x="8313" y="9640"/>
              <a:ext cx="1547" cy="1839"/>
              <a:chOff x="5666821" y="6121978"/>
              <a:chExt cx="982961" cy="1166919"/>
            </a:xfrm>
          </p:grpSpPr>
          <p:cxnSp>
            <p:nvCxnSpPr>
              <p:cNvPr id="155741" name="直接箭头连接符 172"/>
              <p:cNvCxnSpPr/>
              <p:nvPr>
                <p:custDataLst>
                  <p:tags r:id="rId96"/>
                </p:custDataLst>
              </p:nvPr>
            </p:nvCxnSpPr>
            <p:spPr>
              <a:xfrm flipV="1">
                <a:off x="5780877" y="6121978"/>
                <a:ext cx="0" cy="180000"/>
              </a:xfrm>
              <a:prstGeom prst="straightConnector1">
                <a:avLst/>
              </a:prstGeom>
              <a:ln w="12700" cap="flat" cmpd="sng">
                <a:solidFill>
                  <a:srgbClr val="9900CC"/>
                </a:solidFill>
                <a:prstDash val="solid"/>
                <a:headEnd type="none" w="med" len="med"/>
                <a:tailEnd type="triangle" w="med" len="med"/>
              </a:ln>
            </p:spPr>
          </p:cxnSp>
          <p:sp>
            <p:nvSpPr>
              <p:cNvPr id="155742" name="文本框 173"/>
              <p:cNvSpPr txBox="1"/>
              <p:nvPr>
                <p:custDataLst>
                  <p:tags r:id="rId97"/>
                </p:custDataLst>
              </p:nvPr>
            </p:nvSpPr>
            <p:spPr>
              <a:xfrm>
                <a:off x="5666821" y="6221277"/>
                <a:ext cx="982961" cy="10676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r</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a:t>
                </a:r>
                <a:r>
                  <a:rPr lang="en-US" altLang="zh-CN" sz="1800" b="0" dirty="0">
                    <a:solidFill>
                      <a:srgbClr val="006600"/>
                    </a:solidFill>
                    <a:latin typeface="Times New Roman" panose="02020603050405020304" pitchFamily="18" charset="0"/>
                  </a:rPr>
                  <a:t>p</a:t>
                </a:r>
                <a:r>
                  <a:rPr lang="en-US" altLang="zh-CN" sz="1800" b="0" baseline="-25000" dirty="0">
                    <a:solidFill>
                      <a:srgbClr val="006600"/>
                    </a:solidFill>
                    <a:latin typeface="Times New Roman" panose="02020603050405020304" pitchFamily="18" charset="0"/>
                  </a:rPr>
                  <a:t>1</a:t>
                </a:r>
                <a:r>
                  <a:rPr lang="en-US" altLang="zh-CN" sz="1800" b="0" dirty="0">
                    <a:solidFill>
                      <a:srgbClr val="006600"/>
                    </a:solidFill>
                    <a:latin typeface="Times New Roman" panose="02020603050405020304" pitchFamily="18" charset="0"/>
                  </a:rPr>
                  <a:t>+q</a:t>
                </a:r>
                <a:r>
                  <a:rPr lang="en-US" altLang="zh-CN" sz="1800" b="0" baseline="-25000" dirty="0">
                    <a:solidFill>
                      <a:srgbClr val="006600"/>
                    </a:solidFill>
                    <a:latin typeface="Times New Roman" panose="02020603050405020304" pitchFamily="18" charset="0"/>
                  </a:rPr>
                  <a:t>1</a:t>
                </a:r>
              </a:p>
              <a:p>
                <a:pPr marL="0" lvl="0" indent="0">
                  <a:spcBef>
                    <a:spcPct val="0"/>
                  </a:spcBef>
                  <a:buClrTx/>
                  <a:buFontTx/>
                  <a:buNone/>
                </a:pPr>
                <a:r>
                  <a:rPr lang="en-US" altLang="zh-CN" sz="1800" b="0" dirty="0">
                    <a:solidFill>
                      <a:srgbClr val="9900CC"/>
                    </a:solidFill>
                    <a:latin typeface="Times New Roman" panose="02020603050405020304" pitchFamily="18" charset="0"/>
                  </a:rPr>
                  <a:t>t</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a:t>
                </a: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endParaRPr lang="zh-CN" altLang="en-US" sz="1800" b="0" baseline="-25000" dirty="0">
                  <a:solidFill>
                    <a:srgbClr val="996600"/>
                  </a:solidFill>
                  <a:latin typeface="Times New Roman" panose="02020603050405020304" pitchFamily="18" charset="0"/>
                </a:endParaRPr>
              </a:p>
            </p:txBody>
          </p:sp>
        </p:grpSp>
        <p:grpSp>
          <p:nvGrpSpPr>
            <p:cNvPr id="18" name="组合 17"/>
            <p:cNvGrpSpPr/>
            <p:nvPr/>
          </p:nvGrpSpPr>
          <p:grpSpPr>
            <a:xfrm>
              <a:off x="10415" y="4788"/>
              <a:ext cx="960" cy="917"/>
              <a:chOff x="7002734" y="3040776"/>
              <a:chExt cx="609462" cy="582351"/>
            </a:xfrm>
          </p:grpSpPr>
          <p:cxnSp>
            <p:nvCxnSpPr>
              <p:cNvPr id="155739" name="直接箭头连接符 174"/>
              <p:cNvCxnSpPr/>
              <p:nvPr>
                <p:custDataLst>
                  <p:tags r:id="rId94"/>
                </p:custDataLst>
              </p:nvPr>
            </p:nvCxnSpPr>
            <p:spPr>
              <a:xfrm flipV="1">
                <a:off x="7265077" y="3340096"/>
                <a:ext cx="0" cy="180000"/>
              </a:xfrm>
              <a:prstGeom prst="straightConnector1">
                <a:avLst/>
              </a:prstGeom>
              <a:ln w="12700" cap="flat" cmpd="sng">
                <a:solidFill>
                  <a:srgbClr val="9900CC"/>
                </a:solidFill>
                <a:prstDash val="solid"/>
                <a:headEnd type="none" w="med" len="med"/>
                <a:tailEnd type="triangle" w="med" len="med"/>
              </a:ln>
            </p:spPr>
          </p:cxnSp>
          <p:sp>
            <p:nvSpPr>
              <p:cNvPr id="155740" name="文本框 175"/>
              <p:cNvSpPr txBox="1"/>
              <p:nvPr>
                <p:custDataLst>
                  <p:tags r:id="rId95"/>
                </p:custDataLst>
              </p:nvPr>
            </p:nvSpPr>
            <p:spPr>
              <a:xfrm>
                <a:off x="7002734" y="3040776"/>
                <a:ext cx="609462" cy="5823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r</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+t</a:t>
                </a:r>
                <a:r>
                  <a:rPr lang="en-US" altLang="zh-CN" sz="1800" b="0" baseline="-25000" dirty="0">
                    <a:solidFill>
                      <a:srgbClr val="9900CC"/>
                    </a:solidFill>
                    <a:latin typeface="Times New Roman" panose="02020603050405020304" pitchFamily="18" charset="0"/>
                  </a:rPr>
                  <a:t>1</a:t>
                </a:r>
                <a:endParaRPr lang="zh-CN" altLang="en-US" sz="1800" b="0" baseline="-25000" dirty="0">
                  <a:solidFill>
                    <a:srgbClr val="996600"/>
                  </a:solidFill>
                  <a:latin typeface="Times New Roman" panose="02020603050405020304" pitchFamily="18" charset="0"/>
                </a:endParaRPr>
              </a:p>
            </p:txBody>
          </p:sp>
        </p:grpSp>
      </p:grpSp>
      <p:pic>
        <p:nvPicPr>
          <p:cNvPr id="5" name="图片 4" descr="微信截图_20240112211134"/>
          <p:cNvPicPr>
            <a:picLocks noChangeAspect="1"/>
          </p:cNvPicPr>
          <p:nvPr>
            <p:custDataLst>
              <p:tags r:id="rId21"/>
            </p:custDataLst>
          </p:nvPr>
        </p:nvPicPr>
        <p:blipFill>
          <a:blip r:embed="rId124"/>
          <a:stretch>
            <a:fillRect/>
          </a:stretch>
        </p:blipFill>
        <p:spPr>
          <a:xfrm>
            <a:off x="9227820" y="201295"/>
            <a:ext cx="1895475" cy="485775"/>
          </a:xfrm>
          <a:prstGeom prst="rect">
            <a:avLst/>
          </a:prstGeom>
        </p:spPr>
      </p:pic>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sz="3400" dirty="0">
                <a:solidFill>
                  <a:schemeClr val="dk1">
                    <a:lumMod val="75000"/>
                  </a:schemeClr>
                </a:solidFill>
                <a:latin typeface="Arial" panose="020B0604020202020204" pitchFamily="34" charset="0"/>
                <a:sym typeface="+mn-ea"/>
              </a:rPr>
              <a:t>动态多功能流水线</a:t>
            </a:r>
          </a:p>
        </p:txBody>
      </p:sp>
      <p:sp>
        <p:nvSpPr>
          <p:cNvPr id="107" name="Rectangle 3"/>
          <p:cNvSpPr txBox="1"/>
          <p:nvPr>
            <p:custDataLst>
              <p:tags r:id="rId3"/>
            </p:custDataLst>
          </p:nvPr>
        </p:nvSpPr>
        <p:spPr>
          <a:xfrm>
            <a:off x="1727835" y="4823460"/>
            <a:ext cx="8990965" cy="1768475"/>
          </a:xfrm>
          <a:prstGeom prst="rect">
            <a:avLst/>
          </a:prstGeom>
          <a:noFill/>
          <a:ln w="9525">
            <a:noFill/>
          </a:ln>
        </p:spPr>
        <p:txBody>
          <a:bodyPr>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342900" lvl="0" indent="-342900" eaLnBrk="1" latinLnBrk="0" hangingPunct="1">
              <a:lnSpc>
                <a:spcPct val="130000"/>
              </a:lnSpc>
              <a:spcBef>
                <a:spcPts val="0"/>
              </a:spcBef>
            </a:pPr>
            <a:r>
              <a:rPr lang="zh-CN" altLang="en-US"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实际吞吐率</a:t>
            </a:r>
            <a:r>
              <a:rPr lang="en-US" altLang="zh-CN"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TP = 7/14Dt</a:t>
            </a:r>
          </a:p>
          <a:p>
            <a:pPr marL="342900" lvl="0" indent="-342900" eaLnBrk="1" latinLnBrk="0" hangingPunct="1">
              <a:lnSpc>
                <a:spcPct val="130000"/>
              </a:lnSpc>
              <a:spcBef>
                <a:spcPts val="0"/>
              </a:spcBef>
            </a:pPr>
            <a:r>
              <a:rPr lang="zh-CN" altLang="en-US"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加速比</a:t>
            </a:r>
            <a:r>
              <a:rPr lang="en-US" altLang="zh-CN"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S</a:t>
            </a:r>
            <a:r>
              <a:rPr lang="en-US" altLang="zh-CN" sz="2220" baseline="-25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p</a:t>
            </a:r>
            <a:r>
              <a:rPr lang="en-US" altLang="zh-CN"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3Dt</a:t>
            </a:r>
            <a:r>
              <a:rPr lang="zh-CN" altLang="en-US"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4+4Dt</a:t>
            </a:r>
            <a:r>
              <a:rPr lang="zh-CN" altLang="en-US"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14Dt = 24Dt/14Dt = 1.714</a:t>
            </a:r>
          </a:p>
          <a:p>
            <a:pPr marL="342900" lvl="0" indent="-342900" eaLnBrk="1" latinLnBrk="0" hangingPunct="1">
              <a:lnSpc>
                <a:spcPct val="130000"/>
              </a:lnSpc>
              <a:spcBef>
                <a:spcPts val="0"/>
              </a:spcBef>
            </a:pPr>
            <a:r>
              <a:rPr lang="zh-CN" altLang="en-US"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效率</a:t>
            </a:r>
            <a:r>
              <a:rPr lang="en-US" altLang="zh-CN"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η=</a:t>
            </a:r>
            <a:r>
              <a:rPr lang="zh-CN" altLang="en-US"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3Dt</a:t>
            </a:r>
            <a:r>
              <a:rPr lang="zh-CN" altLang="en-US"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4+4Dt</a:t>
            </a:r>
            <a:r>
              <a:rPr lang="zh-CN" altLang="en-US"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 </a:t>
            </a:r>
            <a:r>
              <a:rPr lang="zh-CN" altLang="en-US"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5*14Dt)=0.343=34.3%</a:t>
            </a:r>
            <a:endParaRPr lang="en-US" altLang="zh-CN" sz="2220" baseline="-25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57700" name="组合 4"/>
          <p:cNvGrpSpPr/>
          <p:nvPr/>
        </p:nvGrpSpPr>
        <p:grpSpPr>
          <a:xfrm>
            <a:off x="2173396" y="1118553"/>
            <a:ext cx="7128599" cy="3489325"/>
            <a:chOff x="731820" y="2769178"/>
            <a:chExt cx="8102967" cy="4107394"/>
          </a:xfrm>
        </p:grpSpPr>
        <p:sp>
          <p:nvSpPr>
            <p:cNvPr id="157701" name="Line 5"/>
            <p:cNvSpPr/>
            <p:nvPr>
              <p:custDataLst>
                <p:tags r:id="rId5"/>
              </p:custDataLst>
            </p:nvPr>
          </p:nvSpPr>
          <p:spPr>
            <a:xfrm flipV="1">
              <a:off x="1554018" y="2769178"/>
              <a:ext cx="0" cy="3048000"/>
            </a:xfrm>
            <a:prstGeom prst="line">
              <a:avLst/>
            </a:prstGeom>
            <a:ln w="9525" cap="flat" cmpd="sng">
              <a:solidFill>
                <a:srgbClr val="000000"/>
              </a:solidFill>
              <a:prstDash val="solid"/>
              <a:headEnd type="none" w="med" len="med"/>
              <a:tailEnd type="triangle" w="med" len="med"/>
            </a:ln>
          </p:spPr>
        </p:sp>
        <p:sp>
          <p:nvSpPr>
            <p:cNvPr id="157702" name="Rectangle 6"/>
            <p:cNvSpPr/>
            <p:nvPr>
              <p:custDataLst>
                <p:tags r:id="rId6"/>
              </p:custDataLst>
            </p:nvPr>
          </p:nvSpPr>
          <p:spPr>
            <a:xfrm>
              <a:off x="1554018" y="5359978"/>
              <a:ext cx="381000" cy="457200"/>
            </a:xfrm>
            <a:prstGeom prst="rect">
              <a:avLst/>
            </a:prstGeom>
            <a:solidFill>
              <a:srgbClr val="0000CC"/>
            </a:solid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solidFill>
                  <a:srgbClr val="0000CC"/>
                </a:solidFill>
                <a:latin typeface="Times New Roman" panose="02020603050405020304" pitchFamily="18" charset="0"/>
                <a:ea typeface="宋体" panose="02010600030101010101" pitchFamily="2" charset="-122"/>
              </a:endParaRPr>
            </a:p>
          </p:txBody>
        </p:sp>
        <p:sp>
          <p:nvSpPr>
            <p:cNvPr id="157703" name="Rectangle 7"/>
            <p:cNvSpPr/>
            <p:nvPr>
              <p:custDataLst>
                <p:tags r:id="rId7"/>
              </p:custDataLst>
            </p:nvPr>
          </p:nvSpPr>
          <p:spPr>
            <a:xfrm>
              <a:off x="1935018" y="5359978"/>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04" name="Rectangle 8"/>
            <p:cNvSpPr/>
            <p:nvPr>
              <p:custDataLst>
                <p:tags r:id="rId8"/>
              </p:custDataLst>
            </p:nvPr>
          </p:nvSpPr>
          <p:spPr>
            <a:xfrm>
              <a:off x="2316018" y="5359978"/>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05" name="Rectangle 9"/>
            <p:cNvSpPr/>
            <p:nvPr>
              <p:custDataLst>
                <p:tags r:id="rId9"/>
              </p:custDataLst>
            </p:nvPr>
          </p:nvSpPr>
          <p:spPr>
            <a:xfrm>
              <a:off x="2697018" y="5359978"/>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06" name="Rectangle 10"/>
            <p:cNvSpPr/>
            <p:nvPr>
              <p:custDataLst>
                <p:tags r:id="rId10"/>
              </p:custDataLst>
            </p:nvPr>
          </p:nvSpPr>
          <p:spPr>
            <a:xfrm>
              <a:off x="1935018" y="3988378"/>
              <a:ext cx="381000" cy="457200"/>
            </a:xfrm>
            <a:prstGeom prst="rect">
              <a:avLst/>
            </a:prstGeom>
            <a:solidFill>
              <a:srgbClr val="00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07" name="Rectangle 11"/>
            <p:cNvSpPr/>
            <p:nvPr>
              <p:custDataLst>
                <p:tags r:id="rId11"/>
              </p:custDataLst>
            </p:nvPr>
          </p:nvSpPr>
          <p:spPr>
            <a:xfrm>
              <a:off x="2316018" y="3988378"/>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08" name="Rectangle 12"/>
            <p:cNvSpPr/>
            <p:nvPr>
              <p:custDataLst>
                <p:tags r:id="rId12"/>
              </p:custDataLst>
            </p:nvPr>
          </p:nvSpPr>
          <p:spPr>
            <a:xfrm>
              <a:off x="2697018" y="3988378"/>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09" name="Rectangle 13"/>
            <p:cNvSpPr/>
            <p:nvPr>
              <p:custDataLst>
                <p:tags r:id="rId13"/>
              </p:custDataLst>
            </p:nvPr>
          </p:nvSpPr>
          <p:spPr>
            <a:xfrm>
              <a:off x="3078018" y="3988378"/>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10" name="Rectangle 14"/>
            <p:cNvSpPr/>
            <p:nvPr>
              <p:custDataLst>
                <p:tags r:id="rId14"/>
              </p:custDataLst>
            </p:nvPr>
          </p:nvSpPr>
          <p:spPr>
            <a:xfrm>
              <a:off x="2316018" y="3531178"/>
              <a:ext cx="381000" cy="457200"/>
            </a:xfrm>
            <a:prstGeom prst="rect">
              <a:avLst/>
            </a:prstGeom>
            <a:solidFill>
              <a:srgbClr val="00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11" name="Rectangle 15"/>
            <p:cNvSpPr/>
            <p:nvPr>
              <p:custDataLst>
                <p:tags r:id="rId15"/>
              </p:custDataLst>
            </p:nvPr>
          </p:nvSpPr>
          <p:spPr>
            <a:xfrm>
              <a:off x="2697018" y="3531178"/>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12" name="Rectangle 16"/>
            <p:cNvSpPr/>
            <p:nvPr>
              <p:custDataLst>
                <p:tags r:id="rId16"/>
              </p:custDataLst>
            </p:nvPr>
          </p:nvSpPr>
          <p:spPr>
            <a:xfrm>
              <a:off x="3078018" y="3531178"/>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13" name="Rectangle 17"/>
            <p:cNvSpPr/>
            <p:nvPr>
              <p:custDataLst>
                <p:tags r:id="rId17"/>
              </p:custDataLst>
            </p:nvPr>
          </p:nvSpPr>
          <p:spPr>
            <a:xfrm>
              <a:off x="3459018" y="3531178"/>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14" name="Rectangle 18"/>
            <p:cNvSpPr/>
            <p:nvPr>
              <p:custDataLst>
                <p:tags r:id="rId18"/>
              </p:custDataLst>
            </p:nvPr>
          </p:nvSpPr>
          <p:spPr>
            <a:xfrm>
              <a:off x="3070398" y="5359978"/>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15" name="Rectangle 19"/>
            <p:cNvSpPr/>
            <p:nvPr>
              <p:custDataLst>
                <p:tags r:id="rId19"/>
              </p:custDataLst>
            </p:nvPr>
          </p:nvSpPr>
          <p:spPr>
            <a:xfrm>
              <a:off x="3832398" y="5359978"/>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16" name="Rectangle 20"/>
            <p:cNvSpPr/>
            <p:nvPr>
              <p:custDataLst>
                <p:tags r:id="rId20"/>
              </p:custDataLst>
            </p:nvPr>
          </p:nvSpPr>
          <p:spPr>
            <a:xfrm>
              <a:off x="3459018" y="4902778"/>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17" name="Rectangle 21"/>
            <p:cNvSpPr/>
            <p:nvPr>
              <p:custDataLst>
                <p:tags r:id="rId21"/>
              </p:custDataLst>
            </p:nvPr>
          </p:nvSpPr>
          <p:spPr>
            <a:xfrm>
              <a:off x="4205778" y="4902778"/>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18" name="Rectangle 22"/>
            <p:cNvSpPr/>
            <p:nvPr>
              <p:custDataLst>
                <p:tags r:id="rId22"/>
              </p:custDataLst>
            </p:nvPr>
          </p:nvSpPr>
          <p:spPr>
            <a:xfrm>
              <a:off x="3855258" y="4445578"/>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19" name="Rectangle 23"/>
            <p:cNvSpPr/>
            <p:nvPr>
              <p:custDataLst>
                <p:tags r:id="rId23"/>
              </p:custDataLst>
            </p:nvPr>
          </p:nvSpPr>
          <p:spPr>
            <a:xfrm>
              <a:off x="4608801" y="4453878"/>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20" name="Rectangle 24"/>
            <p:cNvSpPr/>
            <p:nvPr>
              <p:custDataLst>
                <p:tags r:id="rId24"/>
              </p:custDataLst>
            </p:nvPr>
          </p:nvSpPr>
          <p:spPr>
            <a:xfrm>
              <a:off x="4220729" y="3523892"/>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21" name="Rectangle 25"/>
            <p:cNvSpPr/>
            <p:nvPr>
              <p:custDataLst>
                <p:tags r:id="rId25"/>
              </p:custDataLst>
            </p:nvPr>
          </p:nvSpPr>
          <p:spPr>
            <a:xfrm>
              <a:off x="4990090" y="3523366"/>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22" name="Rectangle 26"/>
            <p:cNvSpPr/>
            <p:nvPr>
              <p:custDataLst>
                <p:tags r:id="rId26"/>
              </p:custDataLst>
            </p:nvPr>
          </p:nvSpPr>
          <p:spPr>
            <a:xfrm>
              <a:off x="6499398" y="3531178"/>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23" name="Rectangle 27"/>
            <p:cNvSpPr/>
            <p:nvPr>
              <p:custDataLst>
                <p:tags r:id="rId27"/>
              </p:custDataLst>
            </p:nvPr>
          </p:nvSpPr>
          <p:spPr>
            <a:xfrm>
              <a:off x="6118398" y="4445578"/>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24" name="Rectangle 28"/>
            <p:cNvSpPr/>
            <p:nvPr>
              <p:custDataLst>
                <p:tags r:id="rId28"/>
              </p:custDataLst>
            </p:nvPr>
          </p:nvSpPr>
          <p:spPr>
            <a:xfrm>
              <a:off x="5737398" y="4902778"/>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25" name="Rectangle 29"/>
            <p:cNvSpPr/>
            <p:nvPr>
              <p:custDataLst>
                <p:tags r:id="rId29"/>
              </p:custDataLst>
            </p:nvPr>
          </p:nvSpPr>
          <p:spPr>
            <a:xfrm>
              <a:off x="5356398" y="5359978"/>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26" name="Text Box 30"/>
            <p:cNvSpPr txBox="1"/>
            <p:nvPr>
              <p:custDataLst>
                <p:tags r:id="rId30"/>
              </p:custDataLst>
            </p:nvPr>
          </p:nvSpPr>
          <p:spPr>
            <a:xfrm>
              <a:off x="878944" y="2921578"/>
              <a:ext cx="727569" cy="4335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1800" dirty="0">
                  <a:latin typeface="微软雅黑" panose="020B0503020204020204" pitchFamily="34" charset="-122"/>
                  <a:ea typeface="微软雅黑" panose="020B0503020204020204" pitchFamily="34" charset="-122"/>
                </a:rPr>
                <a:t>空间</a:t>
              </a:r>
            </a:p>
          </p:txBody>
        </p:sp>
        <p:sp>
          <p:nvSpPr>
            <p:cNvPr id="157727" name="Text Box 31"/>
            <p:cNvSpPr txBox="1"/>
            <p:nvPr>
              <p:custDataLst>
                <p:tags r:id="rId31"/>
              </p:custDataLst>
            </p:nvPr>
          </p:nvSpPr>
          <p:spPr>
            <a:xfrm>
              <a:off x="8107218" y="5893378"/>
              <a:ext cx="727569" cy="4335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1800" dirty="0">
                  <a:latin typeface="微软雅黑" panose="020B0503020204020204" pitchFamily="34" charset="-122"/>
                  <a:ea typeface="微软雅黑" panose="020B0503020204020204" pitchFamily="34" charset="-122"/>
                </a:rPr>
                <a:t>时间</a:t>
              </a:r>
            </a:p>
          </p:txBody>
        </p:sp>
        <p:sp>
          <p:nvSpPr>
            <p:cNvPr id="157728" name="Text Box 33"/>
            <p:cNvSpPr txBox="1"/>
            <p:nvPr>
              <p:custDataLst>
                <p:tags r:id="rId32"/>
              </p:custDataLst>
            </p:nvPr>
          </p:nvSpPr>
          <p:spPr>
            <a:xfrm>
              <a:off x="1775690"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a:t>
              </a:r>
            </a:p>
          </p:txBody>
        </p:sp>
        <p:sp>
          <p:nvSpPr>
            <p:cNvPr id="157729" name="Text Box 37"/>
            <p:cNvSpPr txBox="1"/>
            <p:nvPr>
              <p:custDataLst>
                <p:tags r:id="rId33"/>
              </p:custDataLst>
            </p:nvPr>
          </p:nvSpPr>
          <p:spPr>
            <a:xfrm>
              <a:off x="2156690"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a:t>
              </a:r>
            </a:p>
          </p:txBody>
        </p:sp>
        <p:sp>
          <p:nvSpPr>
            <p:cNvPr id="157730" name="Text Box 38"/>
            <p:cNvSpPr txBox="1"/>
            <p:nvPr>
              <p:custDataLst>
                <p:tags r:id="rId34"/>
              </p:custDataLst>
            </p:nvPr>
          </p:nvSpPr>
          <p:spPr>
            <a:xfrm>
              <a:off x="2537690"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a:t>
              </a:r>
            </a:p>
          </p:txBody>
        </p:sp>
        <p:sp>
          <p:nvSpPr>
            <p:cNvPr id="157731" name="Text Box 39"/>
            <p:cNvSpPr txBox="1"/>
            <p:nvPr>
              <p:custDataLst>
                <p:tags r:id="rId35"/>
              </p:custDataLst>
            </p:nvPr>
          </p:nvSpPr>
          <p:spPr>
            <a:xfrm>
              <a:off x="2918690"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4</a:t>
              </a:r>
            </a:p>
          </p:txBody>
        </p:sp>
        <p:sp>
          <p:nvSpPr>
            <p:cNvPr id="157732" name="Text Box 41"/>
            <p:cNvSpPr txBox="1"/>
            <p:nvPr>
              <p:custDataLst>
                <p:tags r:id="rId36"/>
              </p:custDataLst>
            </p:nvPr>
          </p:nvSpPr>
          <p:spPr>
            <a:xfrm>
              <a:off x="3299690"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5</a:t>
              </a:r>
            </a:p>
          </p:txBody>
        </p:sp>
        <p:sp>
          <p:nvSpPr>
            <p:cNvPr id="157733" name="Text Box 45"/>
            <p:cNvSpPr txBox="1"/>
            <p:nvPr>
              <p:custDataLst>
                <p:tags r:id="rId37"/>
              </p:custDataLst>
            </p:nvPr>
          </p:nvSpPr>
          <p:spPr>
            <a:xfrm>
              <a:off x="3680690"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6</a:t>
              </a:r>
            </a:p>
          </p:txBody>
        </p:sp>
        <p:sp>
          <p:nvSpPr>
            <p:cNvPr id="157734" name="Text Box 46"/>
            <p:cNvSpPr txBox="1"/>
            <p:nvPr>
              <p:custDataLst>
                <p:tags r:id="rId38"/>
              </p:custDataLst>
            </p:nvPr>
          </p:nvSpPr>
          <p:spPr>
            <a:xfrm>
              <a:off x="4061690"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7</a:t>
              </a:r>
            </a:p>
          </p:txBody>
        </p:sp>
        <p:sp>
          <p:nvSpPr>
            <p:cNvPr id="157735" name="Text Box 47"/>
            <p:cNvSpPr txBox="1"/>
            <p:nvPr>
              <p:custDataLst>
                <p:tags r:id="rId39"/>
              </p:custDataLst>
            </p:nvPr>
          </p:nvSpPr>
          <p:spPr>
            <a:xfrm>
              <a:off x="4463471"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8</a:t>
              </a:r>
            </a:p>
          </p:txBody>
        </p:sp>
        <p:sp>
          <p:nvSpPr>
            <p:cNvPr id="157736" name="Text Box 49"/>
            <p:cNvSpPr txBox="1"/>
            <p:nvPr>
              <p:custDataLst>
                <p:tags r:id="rId40"/>
              </p:custDataLst>
            </p:nvPr>
          </p:nvSpPr>
          <p:spPr>
            <a:xfrm>
              <a:off x="4844471"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9</a:t>
              </a:r>
            </a:p>
          </p:txBody>
        </p:sp>
        <p:sp>
          <p:nvSpPr>
            <p:cNvPr id="157737" name="Text Box 53"/>
            <p:cNvSpPr txBox="1"/>
            <p:nvPr>
              <p:custDataLst>
                <p:tags r:id="rId41"/>
              </p:custDataLst>
            </p:nvPr>
          </p:nvSpPr>
          <p:spPr>
            <a:xfrm>
              <a:off x="5149271" y="5850953"/>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10</a:t>
              </a:r>
            </a:p>
          </p:txBody>
        </p:sp>
        <p:sp>
          <p:nvSpPr>
            <p:cNvPr id="157738" name="Text Box 54"/>
            <p:cNvSpPr txBox="1"/>
            <p:nvPr>
              <p:custDataLst>
                <p:tags r:id="rId42"/>
              </p:custDataLst>
            </p:nvPr>
          </p:nvSpPr>
          <p:spPr>
            <a:xfrm>
              <a:off x="5530271" y="5850953"/>
              <a:ext cx="465055" cy="3984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11</a:t>
              </a:r>
            </a:p>
          </p:txBody>
        </p:sp>
        <p:sp>
          <p:nvSpPr>
            <p:cNvPr id="157739" name="Text Box 55"/>
            <p:cNvSpPr txBox="1"/>
            <p:nvPr>
              <p:custDataLst>
                <p:tags r:id="rId43"/>
              </p:custDataLst>
            </p:nvPr>
          </p:nvSpPr>
          <p:spPr>
            <a:xfrm>
              <a:off x="5911271" y="5850953"/>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12</a:t>
              </a:r>
            </a:p>
          </p:txBody>
        </p:sp>
        <p:sp>
          <p:nvSpPr>
            <p:cNvPr id="157740" name="Text Box 57"/>
            <p:cNvSpPr txBox="1"/>
            <p:nvPr>
              <p:custDataLst>
                <p:tags r:id="rId44"/>
              </p:custDataLst>
            </p:nvPr>
          </p:nvSpPr>
          <p:spPr>
            <a:xfrm>
              <a:off x="6292271" y="5850953"/>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13</a:t>
              </a:r>
            </a:p>
          </p:txBody>
        </p:sp>
        <p:sp>
          <p:nvSpPr>
            <p:cNvPr id="157741" name="Text Box 61"/>
            <p:cNvSpPr txBox="1"/>
            <p:nvPr>
              <p:custDataLst>
                <p:tags r:id="rId45"/>
              </p:custDataLst>
            </p:nvPr>
          </p:nvSpPr>
          <p:spPr>
            <a:xfrm>
              <a:off x="6673271" y="5850953"/>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14</a:t>
              </a:r>
            </a:p>
          </p:txBody>
        </p:sp>
        <p:sp>
          <p:nvSpPr>
            <p:cNvPr id="157742" name="Text Box 62"/>
            <p:cNvSpPr txBox="1"/>
            <p:nvPr>
              <p:custDataLst>
                <p:tags r:id="rId46"/>
              </p:custDataLst>
            </p:nvPr>
          </p:nvSpPr>
          <p:spPr>
            <a:xfrm>
              <a:off x="7054271" y="5850953"/>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15</a:t>
              </a:r>
            </a:p>
          </p:txBody>
        </p:sp>
        <p:sp>
          <p:nvSpPr>
            <p:cNvPr id="157743" name="Text Box 63"/>
            <p:cNvSpPr txBox="1"/>
            <p:nvPr>
              <p:custDataLst>
                <p:tags r:id="rId47"/>
              </p:custDataLst>
            </p:nvPr>
          </p:nvSpPr>
          <p:spPr>
            <a:xfrm>
              <a:off x="7490687" y="5850953"/>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16</a:t>
              </a:r>
            </a:p>
          </p:txBody>
        </p:sp>
        <p:cxnSp>
          <p:nvCxnSpPr>
            <p:cNvPr id="157744" name="直接连接符 208"/>
            <p:cNvCxnSpPr/>
            <p:nvPr>
              <p:custDataLst>
                <p:tags r:id="rId48"/>
              </p:custDataLst>
            </p:nvPr>
          </p:nvCxnSpPr>
          <p:spPr>
            <a:xfrm>
              <a:off x="1565274" y="5359979"/>
              <a:ext cx="6096000" cy="16596"/>
            </a:xfrm>
            <a:prstGeom prst="line">
              <a:avLst/>
            </a:prstGeom>
            <a:ln w="9525" cap="flat" cmpd="sng">
              <a:solidFill>
                <a:srgbClr val="000000"/>
              </a:solidFill>
              <a:prstDash val="dash"/>
              <a:headEnd type="none" w="med" len="med"/>
              <a:tailEnd type="none" w="med" len="med"/>
            </a:ln>
          </p:spPr>
        </p:cxnSp>
        <p:cxnSp>
          <p:nvCxnSpPr>
            <p:cNvPr id="157745" name="直接连接符 209"/>
            <p:cNvCxnSpPr/>
            <p:nvPr>
              <p:custDataLst>
                <p:tags r:id="rId49"/>
              </p:custDataLst>
            </p:nvPr>
          </p:nvCxnSpPr>
          <p:spPr>
            <a:xfrm>
              <a:off x="1565274" y="4888347"/>
              <a:ext cx="6096000" cy="16596"/>
            </a:xfrm>
            <a:prstGeom prst="line">
              <a:avLst/>
            </a:prstGeom>
            <a:ln w="9525" cap="flat" cmpd="sng">
              <a:solidFill>
                <a:srgbClr val="000000"/>
              </a:solidFill>
              <a:prstDash val="dash"/>
              <a:headEnd type="none" w="med" len="med"/>
              <a:tailEnd type="none" w="med" len="med"/>
            </a:ln>
          </p:spPr>
        </p:cxnSp>
        <p:cxnSp>
          <p:nvCxnSpPr>
            <p:cNvPr id="157746" name="直接连接符 210"/>
            <p:cNvCxnSpPr/>
            <p:nvPr>
              <p:custDataLst>
                <p:tags r:id="rId50"/>
              </p:custDataLst>
            </p:nvPr>
          </p:nvCxnSpPr>
          <p:spPr>
            <a:xfrm>
              <a:off x="1565274" y="4443413"/>
              <a:ext cx="6096000" cy="16596"/>
            </a:xfrm>
            <a:prstGeom prst="line">
              <a:avLst/>
            </a:prstGeom>
            <a:ln w="9525" cap="flat" cmpd="sng">
              <a:solidFill>
                <a:srgbClr val="000000"/>
              </a:solidFill>
              <a:prstDash val="dash"/>
              <a:headEnd type="none" w="med" len="med"/>
              <a:tailEnd type="none" w="med" len="med"/>
            </a:ln>
          </p:spPr>
        </p:cxnSp>
        <p:cxnSp>
          <p:nvCxnSpPr>
            <p:cNvPr id="157747" name="直接连接符 211"/>
            <p:cNvCxnSpPr/>
            <p:nvPr>
              <p:custDataLst>
                <p:tags r:id="rId51"/>
              </p:custDataLst>
            </p:nvPr>
          </p:nvCxnSpPr>
          <p:spPr>
            <a:xfrm>
              <a:off x="1565274" y="3980080"/>
              <a:ext cx="6096000" cy="16596"/>
            </a:xfrm>
            <a:prstGeom prst="line">
              <a:avLst/>
            </a:prstGeom>
            <a:ln w="9525" cap="flat" cmpd="sng">
              <a:solidFill>
                <a:srgbClr val="000000"/>
              </a:solidFill>
              <a:prstDash val="dash"/>
              <a:headEnd type="none" w="med" len="med"/>
              <a:tailEnd type="none" w="med" len="med"/>
            </a:ln>
          </p:spPr>
        </p:cxnSp>
        <p:cxnSp>
          <p:nvCxnSpPr>
            <p:cNvPr id="157748" name="直接连接符 212"/>
            <p:cNvCxnSpPr/>
            <p:nvPr>
              <p:custDataLst>
                <p:tags r:id="rId52"/>
              </p:custDataLst>
            </p:nvPr>
          </p:nvCxnSpPr>
          <p:spPr>
            <a:xfrm>
              <a:off x="1565274" y="3531179"/>
              <a:ext cx="6096000" cy="16596"/>
            </a:xfrm>
            <a:prstGeom prst="line">
              <a:avLst/>
            </a:prstGeom>
            <a:ln w="9525" cap="flat" cmpd="sng">
              <a:solidFill>
                <a:srgbClr val="000000"/>
              </a:solidFill>
              <a:prstDash val="dash"/>
              <a:headEnd type="none" w="med" len="med"/>
              <a:tailEnd type="none" w="med" len="med"/>
            </a:ln>
          </p:spPr>
        </p:cxnSp>
        <p:sp>
          <p:nvSpPr>
            <p:cNvPr id="157749" name="文本框 213"/>
            <p:cNvSpPr txBox="1"/>
            <p:nvPr>
              <p:custDataLst>
                <p:tags r:id="rId53"/>
              </p:custDataLst>
            </p:nvPr>
          </p:nvSpPr>
          <p:spPr>
            <a:xfrm>
              <a:off x="731820" y="5431910"/>
              <a:ext cx="887807" cy="4335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部件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7750" name="文本框 214"/>
            <p:cNvSpPr txBox="1"/>
            <p:nvPr>
              <p:custDataLst>
                <p:tags r:id="rId54"/>
              </p:custDataLst>
            </p:nvPr>
          </p:nvSpPr>
          <p:spPr>
            <a:xfrm>
              <a:off x="731820" y="4954654"/>
              <a:ext cx="887807" cy="4335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部件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7751" name="文本框 215"/>
            <p:cNvSpPr txBox="1"/>
            <p:nvPr>
              <p:custDataLst>
                <p:tags r:id="rId55"/>
              </p:custDataLst>
            </p:nvPr>
          </p:nvSpPr>
          <p:spPr>
            <a:xfrm>
              <a:off x="731820" y="4477399"/>
              <a:ext cx="887807" cy="4335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部件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3</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7752" name="文本框 216"/>
            <p:cNvSpPr txBox="1"/>
            <p:nvPr>
              <p:custDataLst>
                <p:tags r:id="rId56"/>
              </p:custDataLst>
            </p:nvPr>
          </p:nvSpPr>
          <p:spPr>
            <a:xfrm>
              <a:off x="731820" y="4000144"/>
              <a:ext cx="887807" cy="4335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部件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4</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7753" name="文本框 217"/>
            <p:cNvSpPr txBox="1"/>
            <p:nvPr>
              <p:custDataLst>
                <p:tags r:id="rId57"/>
              </p:custDataLst>
            </p:nvPr>
          </p:nvSpPr>
          <p:spPr>
            <a:xfrm>
              <a:off x="731820" y="3522889"/>
              <a:ext cx="887807" cy="4335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部件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5</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7754" name="直接连接符 218"/>
            <p:cNvCxnSpPr/>
            <p:nvPr>
              <p:custDataLst>
                <p:tags r:id="rId58"/>
              </p:custDataLst>
            </p:nvPr>
          </p:nvCxnSpPr>
          <p:spPr>
            <a:xfrm>
              <a:off x="1925493" y="3539477"/>
              <a:ext cx="0" cy="2268000"/>
            </a:xfrm>
            <a:prstGeom prst="line">
              <a:avLst/>
            </a:prstGeom>
            <a:ln w="9525" cap="flat" cmpd="sng">
              <a:solidFill>
                <a:srgbClr val="000000"/>
              </a:solidFill>
              <a:prstDash val="dash"/>
              <a:headEnd type="none" w="med" len="med"/>
              <a:tailEnd type="none" w="med" len="med"/>
            </a:ln>
          </p:spPr>
        </p:cxnSp>
        <p:cxnSp>
          <p:nvCxnSpPr>
            <p:cNvPr id="157755" name="直接连接符 219"/>
            <p:cNvCxnSpPr/>
            <p:nvPr>
              <p:custDataLst>
                <p:tags r:id="rId59"/>
              </p:custDataLst>
            </p:nvPr>
          </p:nvCxnSpPr>
          <p:spPr>
            <a:xfrm>
              <a:off x="2316018" y="3539477"/>
              <a:ext cx="0" cy="2268000"/>
            </a:xfrm>
            <a:prstGeom prst="line">
              <a:avLst/>
            </a:prstGeom>
            <a:ln w="9525" cap="flat" cmpd="sng">
              <a:solidFill>
                <a:srgbClr val="000000"/>
              </a:solidFill>
              <a:prstDash val="dash"/>
              <a:headEnd type="none" w="med" len="med"/>
              <a:tailEnd type="none" w="med" len="med"/>
            </a:ln>
          </p:spPr>
        </p:cxnSp>
        <p:cxnSp>
          <p:nvCxnSpPr>
            <p:cNvPr id="157756" name="直接连接符 220"/>
            <p:cNvCxnSpPr/>
            <p:nvPr>
              <p:custDataLst>
                <p:tags r:id="rId60"/>
              </p:custDataLst>
            </p:nvPr>
          </p:nvCxnSpPr>
          <p:spPr>
            <a:xfrm>
              <a:off x="2687493" y="3539477"/>
              <a:ext cx="0" cy="2268000"/>
            </a:xfrm>
            <a:prstGeom prst="line">
              <a:avLst/>
            </a:prstGeom>
            <a:ln w="9525" cap="flat" cmpd="sng">
              <a:solidFill>
                <a:srgbClr val="000000"/>
              </a:solidFill>
              <a:prstDash val="dash"/>
              <a:headEnd type="none" w="med" len="med"/>
              <a:tailEnd type="none" w="med" len="med"/>
            </a:ln>
          </p:spPr>
        </p:cxnSp>
        <p:cxnSp>
          <p:nvCxnSpPr>
            <p:cNvPr id="157757" name="直接连接符 221"/>
            <p:cNvCxnSpPr/>
            <p:nvPr>
              <p:custDataLst>
                <p:tags r:id="rId61"/>
              </p:custDataLst>
            </p:nvPr>
          </p:nvCxnSpPr>
          <p:spPr>
            <a:xfrm>
              <a:off x="3061277" y="3539477"/>
              <a:ext cx="0" cy="2268000"/>
            </a:xfrm>
            <a:prstGeom prst="line">
              <a:avLst/>
            </a:prstGeom>
            <a:ln w="9525" cap="flat" cmpd="sng">
              <a:solidFill>
                <a:srgbClr val="000000"/>
              </a:solidFill>
              <a:prstDash val="dash"/>
              <a:headEnd type="none" w="med" len="med"/>
              <a:tailEnd type="none" w="med" len="med"/>
            </a:ln>
          </p:spPr>
        </p:cxnSp>
        <p:cxnSp>
          <p:nvCxnSpPr>
            <p:cNvPr id="157758" name="直接连接符 222"/>
            <p:cNvCxnSpPr/>
            <p:nvPr>
              <p:custDataLst>
                <p:tags r:id="rId62"/>
              </p:custDataLst>
            </p:nvPr>
          </p:nvCxnSpPr>
          <p:spPr>
            <a:xfrm>
              <a:off x="3449493" y="3539477"/>
              <a:ext cx="0" cy="2268000"/>
            </a:xfrm>
            <a:prstGeom prst="line">
              <a:avLst/>
            </a:prstGeom>
            <a:ln w="9525" cap="flat" cmpd="sng">
              <a:solidFill>
                <a:srgbClr val="000000"/>
              </a:solidFill>
              <a:prstDash val="dash"/>
              <a:headEnd type="none" w="med" len="med"/>
              <a:tailEnd type="none" w="med" len="med"/>
            </a:ln>
          </p:spPr>
        </p:cxnSp>
        <p:cxnSp>
          <p:nvCxnSpPr>
            <p:cNvPr id="157759" name="直接连接符 223"/>
            <p:cNvCxnSpPr/>
            <p:nvPr>
              <p:custDataLst>
                <p:tags r:id="rId63"/>
              </p:custDataLst>
            </p:nvPr>
          </p:nvCxnSpPr>
          <p:spPr>
            <a:xfrm>
              <a:off x="3830493" y="3539477"/>
              <a:ext cx="0" cy="2268000"/>
            </a:xfrm>
            <a:prstGeom prst="line">
              <a:avLst/>
            </a:prstGeom>
            <a:ln w="9525" cap="flat" cmpd="sng">
              <a:solidFill>
                <a:srgbClr val="000000"/>
              </a:solidFill>
              <a:prstDash val="dash"/>
              <a:headEnd type="none" w="med" len="med"/>
              <a:tailEnd type="none" w="med" len="med"/>
            </a:ln>
          </p:spPr>
        </p:cxnSp>
        <p:cxnSp>
          <p:nvCxnSpPr>
            <p:cNvPr id="157760" name="直接连接符 224"/>
            <p:cNvCxnSpPr/>
            <p:nvPr>
              <p:custDataLst>
                <p:tags r:id="rId64"/>
              </p:custDataLst>
            </p:nvPr>
          </p:nvCxnSpPr>
          <p:spPr>
            <a:xfrm>
              <a:off x="4602018" y="3539477"/>
              <a:ext cx="0" cy="2268000"/>
            </a:xfrm>
            <a:prstGeom prst="line">
              <a:avLst/>
            </a:prstGeom>
            <a:ln w="9525" cap="flat" cmpd="sng">
              <a:solidFill>
                <a:srgbClr val="000000"/>
              </a:solidFill>
              <a:prstDash val="dash"/>
              <a:headEnd type="none" w="med" len="med"/>
              <a:tailEnd type="none" w="med" len="med"/>
            </a:ln>
          </p:spPr>
        </p:cxnSp>
        <p:cxnSp>
          <p:nvCxnSpPr>
            <p:cNvPr id="157761" name="直接连接符 225"/>
            <p:cNvCxnSpPr/>
            <p:nvPr>
              <p:custDataLst>
                <p:tags r:id="rId65"/>
              </p:custDataLst>
            </p:nvPr>
          </p:nvCxnSpPr>
          <p:spPr>
            <a:xfrm>
              <a:off x="4221018" y="3539477"/>
              <a:ext cx="0" cy="2268000"/>
            </a:xfrm>
            <a:prstGeom prst="line">
              <a:avLst/>
            </a:prstGeom>
            <a:ln w="9525" cap="flat" cmpd="sng">
              <a:solidFill>
                <a:srgbClr val="000000"/>
              </a:solidFill>
              <a:prstDash val="dash"/>
              <a:headEnd type="none" w="med" len="med"/>
              <a:tailEnd type="none" w="med" len="med"/>
            </a:ln>
          </p:spPr>
        </p:cxnSp>
        <p:cxnSp>
          <p:nvCxnSpPr>
            <p:cNvPr id="157762" name="直接连接符 226"/>
            <p:cNvCxnSpPr/>
            <p:nvPr>
              <p:custDataLst>
                <p:tags r:id="rId66"/>
              </p:custDataLst>
            </p:nvPr>
          </p:nvCxnSpPr>
          <p:spPr>
            <a:xfrm>
              <a:off x="4983018" y="3539477"/>
              <a:ext cx="0" cy="2268000"/>
            </a:xfrm>
            <a:prstGeom prst="line">
              <a:avLst/>
            </a:prstGeom>
            <a:ln w="9525" cap="flat" cmpd="sng">
              <a:solidFill>
                <a:srgbClr val="000000"/>
              </a:solidFill>
              <a:prstDash val="dash"/>
              <a:headEnd type="none" w="med" len="med"/>
              <a:tailEnd type="none" w="med" len="med"/>
            </a:ln>
          </p:spPr>
        </p:cxnSp>
        <p:cxnSp>
          <p:nvCxnSpPr>
            <p:cNvPr id="157763" name="直接连接符 227"/>
            <p:cNvCxnSpPr/>
            <p:nvPr>
              <p:custDataLst>
                <p:tags r:id="rId67"/>
              </p:custDataLst>
            </p:nvPr>
          </p:nvCxnSpPr>
          <p:spPr>
            <a:xfrm>
              <a:off x="5363729" y="3539477"/>
              <a:ext cx="0" cy="2268000"/>
            </a:xfrm>
            <a:prstGeom prst="line">
              <a:avLst/>
            </a:prstGeom>
            <a:ln w="9525" cap="flat" cmpd="sng">
              <a:solidFill>
                <a:srgbClr val="000000"/>
              </a:solidFill>
              <a:prstDash val="dash"/>
              <a:headEnd type="none" w="med" len="med"/>
              <a:tailEnd type="none" w="med" len="med"/>
            </a:ln>
          </p:spPr>
        </p:cxnSp>
        <p:cxnSp>
          <p:nvCxnSpPr>
            <p:cNvPr id="157764" name="直接连接符 228"/>
            <p:cNvCxnSpPr/>
            <p:nvPr>
              <p:custDataLst>
                <p:tags r:id="rId68"/>
              </p:custDataLst>
            </p:nvPr>
          </p:nvCxnSpPr>
          <p:spPr>
            <a:xfrm>
              <a:off x="5745018" y="3539477"/>
              <a:ext cx="0" cy="2268000"/>
            </a:xfrm>
            <a:prstGeom prst="line">
              <a:avLst/>
            </a:prstGeom>
            <a:ln w="9525" cap="flat" cmpd="sng">
              <a:solidFill>
                <a:srgbClr val="000000"/>
              </a:solidFill>
              <a:prstDash val="dash"/>
              <a:headEnd type="none" w="med" len="med"/>
              <a:tailEnd type="none" w="med" len="med"/>
            </a:ln>
          </p:spPr>
        </p:cxnSp>
        <p:cxnSp>
          <p:nvCxnSpPr>
            <p:cNvPr id="157765" name="直接连接符 229"/>
            <p:cNvCxnSpPr/>
            <p:nvPr>
              <p:custDataLst>
                <p:tags r:id="rId69"/>
              </p:custDataLst>
            </p:nvPr>
          </p:nvCxnSpPr>
          <p:spPr>
            <a:xfrm>
              <a:off x="6126018" y="3539477"/>
              <a:ext cx="0" cy="2268000"/>
            </a:xfrm>
            <a:prstGeom prst="line">
              <a:avLst/>
            </a:prstGeom>
            <a:ln w="9525" cap="flat" cmpd="sng">
              <a:solidFill>
                <a:srgbClr val="000000"/>
              </a:solidFill>
              <a:prstDash val="dash"/>
              <a:headEnd type="none" w="med" len="med"/>
              <a:tailEnd type="none" w="med" len="med"/>
            </a:ln>
          </p:spPr>
        </p:cxnSp>
        <p:cxnSp>
          <p:nvCxnSpPr>
            <p:cNvPr id="157766" name="直接连接符 230"/>
            <p:cNvCxnSpPr/>
            <p:nvPr>
              <p:custDataLst>
                <p:tags r:id="rId70"/>
              </p:custDataLst>
            </p:nvPr>
          </p:nvCxnSpPr>
          <p:spPr>
            <a:xfrm>
              <a:off x="6492875" y="3539477"/>
              <a:ext cx="0" cy="2268000"/>
            </a:xfrm>
            <a:prstGeom prst="line">
              <a:avLst/>
            </a:prstGeom>
            <a:ln w="9525" cap="flat" cmpd="sng">
              <a:solidFill>
                <a:srgbClr val="000000"/>
              </a:solidFill>
              <a:prstDash val="dash"/>
              <a:headEnd type="none" w="med" len="med"/>
              <a:tailEnd type="none" w="med" len="med"/>
            </a:ln>
          </p:spPr>
        </p:cxnSp>
        <p:cxnSp>
          <p:nvCxnSpPr>
            <p:cNvPr id="157767" name="直接连接符 231"/>
            <p:cNvCxnSpPr/>
            <p:nvPr>
              <p:custDataLst>
                <p:tags r:id="rId71"/>
              </p:custDataLst>
            </p:nvPr>
          </p:nvCxnSpPr>
          <p:spPr>
            <a:xfrm>
              <a:off x="6888018" y="3539477"/>
              <a:ext cx="0" cy="2268000"/>
            </a:xfrm>
            <a:prstGeom prst="line">
              <a:avLst/>
            </a:prstGeom>
            <a:ln w="9525" cap="flat" cmpd="sng">
              <a:solidFill>
                <a:srgbClr val="000000"/>
              </a:solidFill>
              <a:prstDash val="dash"/>
              <a:headEnd type="none" w="med" len="med"/>
              <a:tailEnd type="none" w="med" len="med"/>
            </a:ln>
          </p:spPr>
        </p:cxnSp>
        <p:cxnSp>
          <p:nvCxnSpPr>
            <p:cNvPr id="157768" name="直接连接符 232"/>
            <p:cNvCxnSpPr/>
            <p:nvPr>
              <p:custDataLst>
                <p:tags r:id="rId72"/>
              </p:custDataLst>
            </p:nvPr>
          </p:nvCxnSpPr>
          <p:spPr>
            <a:xfrm>
              <a:off x="7269018" y="3539477"/>
              <a:ext cx="0" cy="2268000"/>
            </a:xfrm>
            <a:prstGeom prst="line">
              <a:avLst/>
            </a:prstGeom>
            <a:ln w="9525" cap="flat" cmpd="sng">
              <a:solidFill>
                <a:srgbClr val="000000"/>
              </a:solidFill>
              <a:prstDash val="dash"/>
              <a:headEnd type="none" w="med" len="med"/>
              <a:tailEnd type="none" w="med" len="med"/>
            </a:ln>
          </p:spPr>
        </p:cxnSp>
        <p:cxnSp>
          <p:nvCxnSpPr>
            <p:cNvPr id="157769" name="直接连接符 233"/>
            <p:cNvCxnSpPr/>
            <p:nvPr>
              <p:custDataLst>
                <p:tags r:id="rId73"/>
              </p:custDataLst>
            </p:nvPr>
          </p:nvCxnSpPr>
          <p:spPr>
            <a:xfrm>
              <a:off x="7675418" y="3539477"/>
              <a:ext cx="0" cy="2268000"/>
            </a:xfrm>
            <a:prstGeom prst="line">
              <a:avLst/>
            </a:prstGeom>
            <a:ln w="9525" cap="flat" cmpd="sng">
              <a:solidFill>
                <a:srgbClr val="000000"/>
              </a:solidFill>
              <a:prstDash val="dash"/>
              <a:headEnd type="none" w="med" len="med"/>
              <a:tailEnd type="none" w="med" len="med"/>
            </a:ln>
          </p:spPr>
        </p:cxnSp>
        <p:sp>
          <p:nvSpPr>
            <p:cNvPr id="157770" name="Line 4"/>
            <p:cNvSpPr/>
            <p:nvPr>
              <p:custDataLst>
                <p:tags r:id="rId74"/>
              </p:custDataLst>
            </p:nvPr>
          </p:nvSpPr>
          <p:spPr>
            <a:xfrm>
              <a:off x="1554018" y="5817178"/>
              <a:ext cx="6781800" cy="0"/>
            </a:xfrm>
            <a:prstGeom prst="line">
              <a:avLst/>
            </a:prstGeom>
            <a:ln w="9525" cap="flat" cmpd="sng">
              <a:solidFill>
                <a:srgbClr val="000000"/>
              </a:solidFill>
              <a:prstDash val="solid"/>
              <a:headEnd type="none" w="med" len="med"/>
              <a:tailEnd type="triangle" w="med" len="med"/>
            </a:ln>
          </p:spPr>
        </p:sp>
        <p:sp>
          <p:nvSpPr>
            <p:cNvPr id="157771" name="Text Box 33"/>
            <p:cNvSpPr txBox="1"/>
            <p:nvPr>
              <p:custDataLst>
                <p:tags r:id="rId75"/>
              </p:custDataLst>
            </p:nvPr>
          </p:nvSpPr>
          <p:spPr>
            <a:xfrm>
              <a:off x="1421678"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0</a:t>
              </a:r>
            </a:p>
          </p:txBody>
        </p:sp>
        <p:sp>
          <p:nvSpPr>
            <p:cNvPr id="157772" name="文本框 236"/>
            <p:cNvSpPr txBox="1"/>
            <p:nvPr>
              <p:custDataLst>
                <p:tags r:id="rId76"/>
              </p:custDataLst>
            </p:nvPr>
          </p:nvSpPr>
          <p:spPr>
            <a:xfrm>
              <a:off x="773704" y="6145685"/>
              <a:ext cx="819455"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输 </a:t>
              </a:r>
              <a:r>
                <a:rPr lang="en-US" altLang="zh-CN" sz="1800" b="0" dirty="0">
                  <a:solidFill>
                    <a:srgbClr val="0000CC"/>
                  </a:solidFill>
                  <a:latin typeface="Times New Roman" panose="02020603050405020304" pitchFamily="18" charset="0"/>
                </a:rPr>
                <a:t>X:  </a:t>
              </a:r>
            </a:p>
            <a:p>
              <a:pPr marL="0" lvl="0" indent="0">
                <a:spcBef>
                  <a:spcPct val="0"/>
                </a:spcBef>
                <a:buClrTx/>
                <a:buFontTx/>
                <a:buNone/>
              </a:pPr>
              <a:r>
                <a:rPr lang="zh-CN" altLang="en-US" sz="1800" b="0" dirty="0">
                  <a:solidFill>
                    <a:srgbClr val="0000CC"/>
                  </a:solidFill>
                  <a:latin typeface="Times New Roman" panose="02020603050405020304" pitchFamily="18" charset="0"/>
                </a:rPr>
                <a:t>入 </a:t>
              </a:r>
              <a:r>
                <a:rPr lang="en-US" altLang="zh-CN" sz="1800" b="0" dirty="0">
                  <a:solidFill>
                    <a:srgbClr val="0000CC"/>
                  </a:solidFill>
                  <a:latin typeface="Times New Roman" panose="02020603050405020304" pitchFamily="18" charset="0"/>
                </a:rPr>
                <a:t>Y:  </a:t>
              </a:r>
              <a:endParaRPr lang="zh-CN" altLang="en-US" sz="1800" b="0" baseline="-25000" dirty="0">
                <a:solidFill>
                  <a:srgbClr val="0000CC"/>
                </a:solidFill>
                <a:latin typeface="Times New Roman" panose="02020603050405020304" pitchFamily="18" charset="0"/>
              </a:endParaRPr>
            </a:p>
          </p:txBody>
        </p:sp>
        <p:grpSp>
          <p:nvGrpSpPr>
            <p:cNvPr id="157773" name="组合 237"/>
            <p:cNvGrpSpPr/>
            <p:nvPr/>
          </p:nvGrpSpPr>
          <p:grpSpPr>
            <a:xfrm>
              <a:off x="1427017" y="6133425"/>
              <a:ext cx="479618" cy="722380"/>
              <a:chOff x="1427017" y="6111015"/>
              <a:chExt cx="479618" cy="722380"/>
            </a:xfrm>
          </p:grpSpPr>
          <p:sp>
            <p:nvSpPr>
              <p:cNvPr id="157813" name="文本框 238"/>
              <p:cNvSpPr txBox="1"/>
              <p:nvPr>
                <p:custDataLst>
                  <p:tags r:id="rId103"/>
                </p:custDataLst>
              </p:nvPr>
            </p:nvSpPr>
            <p:spPr>
              <a:xfrm>
                <a:off x="1427017" y="6187064"/>
                <a:ext cx="479618"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  </a:t>
                </a:r>
              </a:p>
              <a:p>
                <a:pPr marL="0" lvl="0" indent="0">
                  <a:spcBef>
                    <a:spcPct val="0"/>
                  </a:spcBef>
                  <a:buClrTx/>
                  <a:buFontTx/>
                  <a:buNone/>
                </a:pP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endParaRPr lang="zh-CN" altLang="en-US" sz="1800" b="0" baseline="-25000" dirty="0">
                  <a:solidFill>
                    <a:srgbClr val="0000CC"/>
                  </a:solidFill>
                  <a:latin typeface="Times New Roman" panose="02020603050405020304" pitchFamily="18" charset="0"/>
                </a:endParaRPr>
              </a:p>
            </p:txBody>
          </p:sp>
          <p:cxnSp>
            <p:nvCxnSpPr>
              <p:cNvPr id="157814" name="直接箭头连接符 239"/>
              <p:cNvCxnSpPr/>
              <p:nvPr>
                <p:custDataLst>
                  <p:tags r:id="rId104"/>
                </p:custDataLst>
              </p:nvPr>
            </p:nvCxnSpPr>
            <p:spPr>
              <a:xfrm flipV="1">
                <a:off x="1572088" y="6111015"/>
                <a:ext cx="0" cy="180000"/>
              </a:xfrm>
              <a:prstGeom prst="straightConnector1">
                <a:avLst/>
              </a:prstGeom>
              <a:ln w="12700" cap="flat" cmpd="sng">
                <a:solidFill>
                  <a:srgbClr val="0000CC"/>
                </a:solidFill>
                <a:prstDash val="solid"/>
                <a:headEnd type="none" w="med" len="med"/>
                <a:tailEnd type="triangle" w="med" len="med"/>
              </a:ln>
            </p:spPr>
          </p:cxnSp>
        </p:grpSp>
        <p:grpSp>
          <p:nvGrpSpPr>
            <p:cNvPr id="157774" name="组合 240"/>
            <p:cNvGrpSpPr/>
            <p:nvPr/>
          </p:nvGrpSpPr>
          <p:grpSpPr>
            <a:xfrm>
              <a:off x="1779638" y="6133425"/>
              <a:ext cx="479618" cy="722380"/>
              <a:chOff x="1427017" y="6111015"/>
              <a:chExt cx="479618" cy="722380"/>
            </a:xfrm>
          </p:grpSpPr>
          <p:sp>
            <p:nvSpPr>
              <p:cNvPr id="157811" name="文本框 241"/>
              <p:cNvSpPr txBox="1"/>
              <p:nvPr>
                <p:custDataLst>
                  <p:tags r:id="rId101"/>
                </p:custDataLst>
              </p:nvPr>
            </p:nvSpPr>
            <p:spPr>
              <a:xfrm>
                <a:off x="1427017" y="6187064"/>
                <a:ext cx="479618"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  </a:t>
                </a:r>
              </a:p>
              <a:p>
                <a:pPr marL="0" lvl="0" indent="0">
                  <a:spcBef>
                    <a:spcPct val="0"/>
                  </a:spcBef>
                  <a:buClrTx/>
                  <a:buFontTx/>
                  <a:buNone/>
                </a:pP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57812" name="直接箭头连接符 242"/>
              <p:cNvCxnSpPr/>
              <p:nvPr>
                <p:custDataLst>
                  <p:tags r:id="rId102"/>
                </p:custDataLst>
              </p:nvPr>
            </p:nvCxnSpPr>
            <p:spPr>
              <a:xfrm flipV="1">
                <a:off x="1572088" y="6111015"/>
                <a:ext cx="0" cy="180000"/>
              </a:xfrm>
              <a:prstGeom prst="straightConnector1">
                <a:avLst/>
              </a:prstGeom>
              <a:ln w="12700" cap="flat" cmpd="sng">
                <a:solidFill>
                  <a:srgbClr val="FF0000"/>
                </a:solidFill>
                <a:prstDash val="solid"/>
                <a:headEnd type="none" w="med" len="med"/>
                <a:tailEnd type="triangle" w="med" len="med"/>
              </a:ln>
            </p:spPr>
          </p:cxnSp>
        </p:grpSp>
        <p:grpSp>
          <p:nvGrpSpPr>
            <p:cNvPr id="157775" name="组合 243"/>
            <p:cNvGrpSpPr/>
            <p:nvPr/>
          </p:nvGrpSpPr>
          <p:grpSpPr>
            <a:xfrm>
              <a:off x="2160961" y="6133425"/>
              <a:ext cx="479618" cy="722380"/>
              <a:chOff x="1427017" y="6111015"/>
              <a:chExt cx="479618" cy="722380"/>
            </a:xfrm>
          </p:grpSpPr>
          <p:sp>
            <p:nvSpPr>
              <p:cNvPr id="157809" name="文本框 244"/>
              <p:cNvSpPr txBox="1"/>
              <p:nvPr>
                <p:custDataLst>
                  <p:tags r:id="rId99"/>
                </p:custDataLst>
              </p:nvPr>
            </p:nvSpPr>
            <p:spPr>
              <a:xfrm>
                <a:off x="1427017" y="6187064"/>
                <a:ext cx="479618"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a:t>
                </a:r>
                <a:r>
                  <a:rPr lang="en-US" altLang="zh-CN" sz="1800" b="0" baseline="-25000" dirty="0">
                    <a:solidFill>
                      <a:srgbClr val="003300"/>
                    </a:solidFill>
                    <a:latin typeface="Times New Roman" panose="02020603050405020304" pitchFamily="18" charset="0"/>
                  </a:rPr>
                  <a:t>3</a:t>
                </a:r>
                <a:r>
                  <a:rPr lang="en-US" altLang="zh-CN" sz="1800" b="0" dirty="0">
                    <a:solidFill>
                      <a:srgbClr val="003300"/>
                    </a:solidFill>
                    <a:latin typeface="Times New Roman" panose="02020603050405020304" pitchFamily="18" charset="0"/>
                  </a:rPr>
                  <a:t>  </a:t>
                </a:r>
              </a:p>
              <a:p>
                <a:pPr marL="0" lvl="0" indent="0">
                  <a:spcBef>
                    <a:spcPct val="0"/>
                  </a:spcBef>
                  <a:buClrTx/>
                  <a:buFontTx/>
                  <a:buNone/>
                </a:pPr>
                <a:r>
                  <a:rPr lang="en-US" altLang="zh-CN" sz="1800" b="0" dirty="0">
                    <a:solidFill>
                      <a:srgbClr val="003300"/>
                    </a:solidFill>
                    <a:latin typeface="Times New Roman" panose="02020603050405020304" pitchFamily="18" charset="0"/>
                  </a:rPr>
                  <a:t>b</a:t>
                </a:r>
                <a:r>
                  <a:rPr lang="en-US" altLang="zh-CN" sz="1800" b="0" baseline="-25000" dirty="0">
                    <a:solidFill>
                      <a:srgbClr val="003300"/>
                    </a:solidFill>
                    <a:latin typeface="Times New Roman" panose="02020603050405020304" pitchFamily="18" charset="0"/>
                  </a:rPr>
                  <a:t>3</a:t>
                </a:r>
                <a:endParaRPr lang="zh-CN" altLang="en-US" sz="1800" b="0" baseline="-25000" dirty="0">
                  <a:solidFill>
                    <a:srgbClr val="003300"/>
                  </a:solidFill>
                  <a:latin typeface="Times New Roman" panose="02020603050405020304" pitchFamily="18" charset="0"/>
                </a:endParaRPr>
              </a:p>
            </p:txBody>
          </p:sp>
          <p:cxnSp>
            <p:nvCxnSpPr>
              <p:cNvPr id="157810" name="直接箭头连接符 245"/>
              <p:cNvCxnSpPr/>
              <p:nvPr>
                <p:custDataLst>
                  <p:tags r:id="rId100"/>
                </p:custDataLst>
              </p:nvPr>
            </p:nvCxnSpPr>
            <p:spPr>
              <a:xfrm flipV="1">
                <a:off x="1572088" y="6111015"/>
                <a:ext cx="0" cy="180000"/>
              </a:xfrm>
              <a:prstGeom prst="straightConnector1">
                <a:avLst/>
              </a:prstGeom>
              <a:ln w="12700" cap="flat" cmpd="sng">
                <a:solidFill>
                  <a:srgbClr val="003300"/>
                </a:solidFill>
                <a:prstDash val="solid"/>
                <a:headEnd type="none" w="med" len="med"/>
                <a:tailEnd type="triangle" w="med" len="med"/>
              </a:ln>
            </p:spPr>
          </p:cxnSp>
        </p:grpSp>
        <p:grpSp>
          <p:nvGrpSpPr>
            <p:cNvPr id="157776" name="组合 246"/>
            <p:cNvGrpSpPr/>
            <p:nvPr/>
          </p:nvGrpSpPr>
          <p:grpSpPr>
            <a:xfrm>
              <a:off x="2540574" y="6133425"/>
              <a:ext cx="479618" cy="722380"/>
              <a:chOff x="1427017" y="6111015"/>
              <a:chExt cx="479618" cy="722380"/>
            </a:xfrm>
          </p:grpSpPr>
          <p:sp>
            <p:nvSpPr>
              <p:cNvPr id="157807" name="文本框 247"/>
              <p:cNvSpPr txBox="1"/>
              <p:nvPr>
                <p:custDataLst>
                  <p:tags r:id="rId97"/>
                </p:custDataLst>
              </p:nvPr>
            </p:nvSpPr>
            <p:spPr>
              <a:xfrm>
                <a:off x="1427017" y="6187064"/>
                <a:ext cx="479618"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  </a:t>
                </a:r>
              </a:p>
              <a:p>
                <a:pPr marL="0" lvl="0" indent="0">
                  <a:spcBef>
                    <a:spcPct val="0"/>
                  </a:spcBef>
                  <a:buClrTx/>
                  <a:buFontTx/>
                  <a:buNone/>
                </a:pP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cxnSp>
            <p:nvCxnSpPr>
              <p:cNvPr id="157808" name="直接箭头连接符 248"/>
              <p:cNvCxnSpPr/>
              <p:nvPr>
                <p:custDataLst>
                  <p:tags r:id="rId98"/>
                </p:custDataLst>
              </p:nvPr>
            </p:nvCxnSpPr>
            <p:spPr>
              <a:xfrm flipV="1">
                <a:off x="1572088" y="6111015"/>
                <a:ext cx="0" cy="180000"/>
              </a:xfrm>
              <a:prstGeom prst="straightConnector1">
                <a:avLst/>
              </a:prstGeom>
              <a:ln w="12700" cap="flat" cmpd="sng">
                <a:solidFill>
                  <a:srgbClr val="FF00FF"/>
                </a:solidFill>
                <a:prstDash val="solid"/>
                <a:headEnd type="none" w="med" len="med"/>
                <a:tailEnd type="triangle" w="med" len="med"/>
              </a:ln>
            </p:spPr>
          </p:cxnSp>
        </p:grpSp>
        <p:grpSp>
          <p:nvGrpSpPr>
            <p:cNvPr id="157777" name="组合 249"/>
            <p:cNvGrpSpPr/>
            <p:nvPr/>
          </p:nvGrpSpPr>
          <p:grpSpPr>
            <a:xfrm>
              <a:off x="3551620" y="2865316"/>
              <a:ext cx="624947" cy="654780"/>
              <a:chOff x="3551620" y="2865316"/>
              <a:chExt cx="624947" cy="654780"/>
            </a:xfrm>
          </p:grpSpPr>
          <p:sp>
            <p:nvSpPr>
              <p:cNvPr id="157805" name="文本框 250"/>
              <p:cNvSpPr txBox="1"/>
              <p:nvPr>
                <p:custDataLst>
                  <p:tags r:id="rId95"/>
                </p:custDataLst>
              </p:nvPr>
            </p:nvSpPr>
            <p:spPr>
              <a:xfrm>
                <a:off x="3551620" y="2865316"/>
                <a:ext cx="624947" cy="36933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cxnSp>
            <p:nvCxnSpPr>
              <p:cNvPr id="157806" name="直接箭头连接符 251"/>
              <p:cNvCxnSpPr/>
              <p:nvPr>
                <p:custDataLst>
                  <p:tags r:id="rId96"/>
                </p:custDataLst>
              </p:nvPr>
            </p:nvCxnSpPr>
            <p:spPr>
              <a:xfrm flipV="1">
                <a:off x="3828327" y="3340096"/>
                <a:ext cx="0" cy="180000"/>
              </a:xfrm>
              <a:prstGeom prst="straightConnector1">
                <a:avLst/>
              </a:prstGeom>
              <a:ln w="12700" cap="flat" cmpd="sng">
                <a:solidFill>
                  <a:srgbClr val="FF00FF"/>
                </a:solidFill>
                <a:prstDash val="solid"/>
                <a:headEnd type="none" w="med" len="med"/>
                <a:tailEnd type="triangle" w="med" len="med"/>
              </a:ln>
            </p:spPr>
          </p:cxnSp>
        </p:grpSp>
        <p:grpSp>
          <p:nvGrpSpPr>
            <p:cNvPr id="157778" name="组合 252"/>
            <p:cNvGrpSpPr/>
            <p:nvPr/>
          </p:nvGrpSpPr>
          <p:grpSpPr>
            <a:xfrm>
              <a:off x="3177018" y="3040776"/>
              <a:ext cx="556563" cy="479320"/>
              <a:chOff x="3177018" y="3040776"/>
              <a:chExt cx="556563" cy="479320"/>
            </a:xfrm>
          </p:grpSpPr>
          <p:sp>
            <p:nvSpPr>
              <p:cNvPr id="157803" name="文本框 253"/>
              <p:cNvSpPr txBox="1"/>
              <p:nvPr>
                <p:custDataLst>
                  <p:tags r:id="rId93"/>
                </p:custDataLst>
              </p:nvPr>
            </p:nvSpPr>
            <p:spPr>
              <a:xfrm>
                <a:off x="3177018" y="3040776"/>
                <a:ext cx="55656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a:t>
                </a:r>
                <a:r>
                  <a:rPr lang="en-US" altLang="zh-CN" sz="1800" b="0" baseline="-25000" dirty="0">
                    <a:solidFill>
                      <a:srgbClr val="003300"/>
                    </a:solidFill>
                    <a:latin typeface="Times New Roman" panose="02020603050405020304" pitchFamily="18" charset="0"/>
                  </a:rPr>
                  <a:t>3</a:t>
                </a:r>
                <a:r>
                  <a:rPr lang="en-US" altLang="zh-CN" sz="1800" b="0" dirty="0">
                    <a:solidFill>
                      <a:srgbClr val="003300"/>
                    </a:solidFill>
                    <a:latin typeface="Times New Roman" panose="02020603050405020304" pitchFamily="18" charset="0"/>
                  </a:rPr>
                  <a:t>b</a:t>
                </a:r>
                <a:r>
                  <a:rPr lang="en-US" altLang="zh-CN" sz="1800" b="0" baseline="-25000" dirty="0">
                    <a:solidFill>
                      <a:srgbClr val="003300"/>
                    </a:solidFill>
                    <a:latin typeface="Times New Roman" panose="02020603050405020304" pitchFamily="18" charset="0"/>
                  </a:rPr>
                  <a:t>3</a:t>
                </a:r>
                <a:endParaRPr lang="zh-CN" altLang="en-US" sz="1800" b="0" baseline="-25000" dirty="0">
                  <a:solidFill>
                    <a:srgbClr val="003300"/>
                  </a:solidFill>
                  <a:latin typeface="Times New Roman" panose="02020603050405020304" pitchFamily="18" charset="0"/>
                </a:endParaRPr>
              </a:p>
            </p:txBody>
          </p:sp>
          <p:cxnSp>
            <p:nvCxnSpPr>
              <p:cNvPr id="157804" name="直接箭头连接符 254"/>
              <p:cNvCxnSpPr/>
              <p:nvPr>
                <p:custDataLst>
                  <p:tags r:id="rId94"/>
                </p:custDataLst>
              </p:nvPr>
            </p:nvCxnSpPr>
            <p:spPr>
              <a:xfrm flipV="1">
                <a:off x="3447327" y="3340096"/>
                <a:ext cx="0" cy="180000"/>
              </a:xfrm>
              <a:prstGeom prst="straightConnector1">
                <a:avLst/>
              </a:prstGeom>
              <a:ln w="12700" cap="flat" cmpd="sng">
                <a:solidFill>
                  <a:srgbClr val="003300"/>
                </a:solidFill>
                <a:prstDash val="solid"/>
                <a:headEnd type="none" w="med" len="med"/>
                <a:tailEnd type="triangle" w="med" len="med"/>
              </a:ln>
            </p:spPr>
          </p:cxnSp>
        </p:grpSp>
        <p:grpSp>
          <p:nvGrpSpPr>
            <p:cNvPr id="157779" name="组合 255"/>
            <p:cNvGrpSpPr/>
            <p:nvPr/>
          </p:nvGrpSpPr>
          <p:grpSpPr>
            <a:xfrm>
              <a:off x="2795298" y="2865316"/>
              <a:ext cx="556563" cy="654780"/>
              <a:chOff x="2795298" y="2865316"/>
              <a:chExt cx="556563" cy="654780"/>
            </a:xfrm>
          </p:grpSpPr>
          <p:sp>
            <p:nvSpPr>
              <p:cNvPr id="157801" name="文本框 256"/>
              <p:cNvSpPr txBox="1"/>
              <p:nvPr>
                <p:custDataLst>
                  <p:tags r:id="rId91"/>
                </p:custDataLst>
              </p:nvPr>
            </p:nvSpPr>
            <p:spPr>
              <a:xfrm>
                <a:off x="2795298" y="2865316"/>
                <a:ext cx="55656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57802" name="直接箭头连接符 257"/>
              <p:cNvCxnSpPr/>
              <p:nvPr>
                <p:custDataLst>
                  <p:tags r:id="rId92"/>
                </p:custDataLst>
              </p:nvPr>
            </p:nvCxnSpPr>
            <p:spPr>
              <a:xfrm flipV="1">
                <a:off x="3078018" y="3340096"/>
                <a:ext cx="0" cy="180000"/>
              </a:xfrm>
              <a:prstGeom prst="straightConnector1">
                <a:avLst/>
              </a:prstGeom>
              <a:ln w="12700" cap="flat" cmpd="sng">
                <a:solidFill>
                  <a:srgbClr val="FF0000"/>
                </a:solidFill>
                <a:prstDash val="solid"/>
                <a:headEnd type="none" w="med" len="med"/>
                <a:tailEnd type="triangle" w="med" len="med"/>
              </a:ln>
            </p:spPr>
          </p:cxnSp>
        </p:grpSp>
        <p:grpSp>
          <p:nvGrpSpPr>
            <p:cNvPr id="157780" name="组合 258"/>
            <p:cNvGrpSpPr/>
            <p:nvPr/>
          </p:nvGrpSpPr>
          <p:grpSpPr>
            <a:xfrm>
              <a:off x="2401303" y="3040776"/>
              <a:ext cx="556563" cy="479320"/>
              <a:chOff x="2401303" y="3040776"/>
              <a:chExt cx="556563" cy="479320"/>
            </a:xfrm>
          </p:grpSpPr>
          <p:sp>
            <p:nvSpPr>
              <p:cNvPr id="157799" name="文本框 259"/>
              <p:cNvSpPr txBox="1"/>
              <p:nvPr>
                <p:custDataLst>
                  <p:tags r:id="rId89"/>
                </p:custDataLst>
              </p:nvPr>
            </p:nvSpPr>
            <p:spPr>
              <a:xfrm>
                <a:off x="2401303" y="3040776"/>
                <a:ext cx="55656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endParaRPr lang="zh-CN" altLang="en-US" sz="1800" b="0" baseline="-25000" dirty="0">
                  <a:solidFill>
                    <a:srgbClr val="0000CC"/>
                  </a:solidFill>
                  <a:latin typeface="Times New Roman" panose="02020603050405020304" pitchFamily="18" charset="0"/>
                </a:endParaRPr>
              </a:p>
            </p:txBody>
          </p:sp>
          <p:cxnSp>
            <p:nvCxnSpPr>
              <p:cNvPr id="157800" name="直接箭头连接符 260"/>
              <p:cNvCxnSpPr/>
              <p:nvPr>
                <p:custDataLst>
                  <p:tags r:id="rId90"/>
                </p:custDataLst>
              </p:nvPr>
            </p:nvCxnSpPr>
            <p:spPr>
              <a:xfrm flipV="1">
                <a:off x="2685327" y="3340096"/>
                <a:ext cx="0" cy="180000"/>
              </a:xfrm>
              <a:prstGeom prst="straightConnector1">
                <a:avLst/>
              </a:prstGeom>
              <a:ln w="12700" cap="flat" cmpd="sng">
                <a:solidFill>
                  <a:srgbClr val="0000CC"/>
                </a:solidFill>
                <a:prstDash val="solid"/>
                <a:headEnd type="none" w="med" len="med"/>
                <a:tailEnd type="triangle" w="med" len="med"/>
              </a:ln>
            </p:spPr>
          </p:cxnSp>
        </p:grpSp>
        <p:grpSp>
          <p:nvGrpSpPr>
            <p:cNvPr id="157781" name="组合 261"/>
            <p:cNvGrpSpPr/>
            <p:nvPr/>
          </p:nvGrpSpPr>
          <p:grpSpPr>
            <a:xfrm>
              <a:off x="2873063" y="6121978"/>
              <a:ext cx="899605" cy="754594"/>
              <a:chOff x="3269303" y="6121978"/>
              <a:chExt cx="899605" cy="754594"/>
            </a:xfrm>
          </p:grpSpPr>
          <p:sp>
            <p:nvSpPr>
              <p:cNvPr id="157797" name="文本框 262"/>
              <p:cNvSpPr txBox="1"/>
              <p:nvPr>
                <p:custDataLst>
                  <p:tags r:id="rId87"/>
                </p:custDataLst>
              </p:nvPr>
            </p:nvSpPr>
            <p:spPr>
              <a:xfrm>
                <a:off x="3269303" y="6230241"/>
                <a:ext cx="899605"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669900"/>
                    </a:solidFill>
                    <a:latin typeface="Times New Roman" panose="02020603050405020304" pitchFamily="18" charset="0"/>
                  </a:rPr>
                  <a:t>p</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a:t>
                </a: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p>
              <a:p>
                <a:pPr marL="0" lvl="0" indent="0">
                  <a:spcBef>
                    <a:spcPct val="0"/>
                  </a:spcBef>
                  <a:buClrTx/>
                  <a:buFontTx/>
                  <a:buNone/>
                </a:pPr>
                <a:r>
                  <a:rPr lang="en-US" altLang="zh-CN" sz="1800" b="0" dirty="0">
                    <a:solidFill>
                      <a:srgbClr val="669900"/>
                    </a:solidFill>
                    <a:latin typeface="Times New Roman" panose="02020603050405020304" pitchFamily="18" charset="0"/>
                  </a:rPr>
                  <a:t>q</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a:t>
                </a: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57798" name="直接箭头连接符 263"/>
              <p:cNvCxnSpPr/>
              <p:nvPr>
                <p:custDataLst>
                  <p:tags r:id="rId88"/>
                </p:custDataLst>
              </p:nvPr>
            </p:nvCxnSpPr>
            <p:spPr>
              <a:xfrm flipV="1">
                <a:off x="3840018" y="6121978"/>
                <a:ext cx="0" cy="180000"/>
              </a:xfrm>
              <a:prstGeom prst="straightConnector1">
                <a:avLst/>
              </a:prstGeom>
              <a:ln w="12700" cap="flat" cmpd="sng">
                <a:solidFill>
                  <a:srgbClr val="669900"/>
                </a:solidFill>
                <a:prstDash val="solid"/>
                <a:headEnd type="none" w="med" len="med"/>
                <a:tailEnd type="triangle" w="med" len="med"/>
              </a:ln>
            </p:spPr>
          </p:cxnSp>
        </p:grpSp>
        <p:grpSp>
          <p:nvGrpSpPr>
            <p:cNvPr id="157782" name="组合 264"/>
            <p:cNvGrpSpPr/>
            <p:nvPr/>
          </p:nvGrpSpPr>
          <p:grpSpPr>
            <a:xfrm>
              <a:off x="3720813" y="6121978"/>
              <a:ext cx="899605" cy="745630"/>
              <a:chOff x="4094193" y="6121978"/>
              <a:chExt cx="899605" cy="745630"/>
            </a:xfrm>
          </p:grpSpPr>
          <p:cxnSp>
            <p:nvCxnSpPr>
              <p:cNvPr id="157795" name="直接箭头连接符 265"/>
              <p:cNvCxnSpPr/>
              <p:nvPr>
                <p:custDataLst>
                  <p:tags r:id="rId85"/>
                </p:custDataLst>
              </p:nvPr>
            </p:nvCxnSpPr>
            <p:spPr>
              <a:xfrm flipV="1">
                <a:off x="4221018" y="6121978"/>
                <a:ext cx="0" cy="180000"/>
              </a:xfrm>
              <a:prstGeom prst="straightConnector1">
                <a:avLst/>
              </a:prstGeom>
              <a:ln w="12700" cap="flat" cmpd="sng">
                <a:solidFill>
                  <a:srgbClr val="996600"/>
                </a:solidFill>
                <a:prstDash val="solid"/>
                <a:headEnd type="none" w="med" len="med"/>
                <a:tailEnd type="triangle" w="med" len="med"/>
              </a:ln>
            </p:spPr>
          </p:cxnSp>
          <p:sp>
            <p:nvSpPr>
              <p:cNvPr id="157796" name="文本框 266"/>
              <p:cNvSpPr txBox="1"/>
              <p:nvPr>
                <p:custDataLst>
                  <p:tags r:id="rId86"/>
                </p:custDataLst>
              </p:nvPr>
            </p:nvSpPr>
            <p:spPr>
              <a:xfrm>
                <a:off x="4094193" y="6221277"/>
                <a:ext cx="899605"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a:t>
                </a:r>
                <a:r>
                  <a:rPr lang="en-US" altLang="zh-CN" sz="1800" b="0" dirty="0">
                    <a:solidFill>
                      <a:srgbClr val="006600"/>
                    </a:solidFill>
                    <a:latin typeface="Times New Roman" panose="02020603050405020304" pitchFamily="18" charset="0"/>
                  </a:rPr>
                  <a:t>a</a:t>
                </a:r>
                <a:r>
                  <a:rPr lang="en-US" altLang="zh-CN" sz="1800" b="0" baseline="-25000" dirty="0">
                    <a:solidFill>
                      <a:srgbClr val="006600"/>
                    </a:solidFill>
                    <a:latin typeface="Times New Roman" panose="02020603050405020304" pitchFamily="18" charset="0"/>
                  </a:rPr>
                  <a:t>3</a:t>
                </a:r>
                <a:r>
                  <a:rPr lang="en-US" altLang="zh-CN" sz="1800" b="0" dirty="0">
                    <a:solidFill>
                      <a:srgbClr val="006600"/>
                    </a:solidFill>
                    <a:latin typeface="Times New Roman" panose="02020603050405020304" pitchFamily="18" charset="0"/>
                  </a:rPr>
                  <a:t>b</a:t>
                </a:r>
                <a:r>
                  <a:rPr lang="en-US" altLang="zh-CN" sz="1800" b="0" baseline="-25000" dirty="0">
                    <a:solidFill>
                      <a:srgbClr val="006600"/>
                    </a:solidFill>
                    <a:latin typeface="Times New Roman" panose="02020603050405020304" pitchFamily="18" charset="0"/>
                  </a:rPr>
                  <a:t>3</a:t>
                </a:r>
              </a:p>
              <a:p>
                <a:pPr marL="0" lvl="0" indent="0">
                  <a:spcBef>
                    <a:spcPct val="0"/>
                  </a:spcBef>
                  <a:buClrTx/>
                  <a:buFontTx/>
                  <a:buNone/>
                </a:pP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a:t>
                </a: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grpSp>
        <p:grpSp>
          <p:nvGrpSpPr>
            <p:cNvPr id="157783" name="组合 267"/>
            <p:cNvGrpSpPr/>
            <p:nvPr/>
          </p:nvGrpSpPr>
          <p:grpSpPr>
            <a:xfrm>
              <a:off x="5200824" y="3040776"/>
              <a:ext cx="699230" cy="479320"/>
              <a:chOff x="5566584" y="3040776"/>
              <a:chExt cx="699230" cy="479320"/>
            </a:xfrm>
          </p:grpSpPr>
          <p:sp>
            <p:nvSpPr>
              <p:cNvPr id="157793" name="文本框 268"/>
              <p:cNvSpPr txBox="1"/>
              <p:nvPr>
                <p:custDataLst>
                  <p:tags r:id="rId83"/>
                </p:custDataLst>
              </p:nvPr>
            </p:nvSpPr>
            <p:spPr>
              <a:xfrm>
                <a:off x="5566584" y="3040776"/>
                <a:ext cx="699230"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endParaRPr lang="zh-CN" altLang="en-US" sz="1800" b="0" baseline="-25000" dirty="0">
                  <a:solidFill>
                    <a:srgbClr val="FF00FF"/>
                  </a:solidFill>
                  <a:latin typeface="Times New Roman" panose="02020603050405020304" pitchFamily="18" charset="0"/>
                </a:endParaRPr>
              </a:p>
            </p:txBody>
          </p:sp>
          <p:cxnSp>
            <p:nvCxnSpPr>
              <p:cNvPr id="157794" name="直接箭头连接符 269"/>
              <p:cNvCxnSpPr/>
              <p:nvPr>
                <p:custDataLst>
                  <p:tags r:id="rId84"/>
                </p:custDataLst>
              </p:nvPr>
            </p:nvCxnSpPr>
            <p:spPr>
              <a:xfrm flipV="1">
                <a:off x="5730989" y="3340096"/>
                <a:ext cx="0" cy="180000"/>
              </a:xfrm>
              <a:prstGeom prst="straightConnector1">
                <a:avLst/>
              </a:prstGeom>
              <a:ln w="12700" cap="flat" cmpd="sng">
                <a:solidFill>
                  <a:srgbClr val="996600"/>
                </a:solidFill>
                <a:prstDash val="solid"/>
                <a:headEnd type="none" w="med" len="med"/>
                <a:tailEnd type="triangle" w="med" len="med"/>
              </a:ln>
            </p:spPr>
          </p:cxnSp>
        </p:grpSp>
        <p:grpSp>
          <p:nvGrpSpPr>
            <p:cNvPr id="157784" name="组合 270"/>
            <p:cNvGrpSpPr/>
            <p:nvPr/>
          </p:nvGrpSpPr>
          <p:grpSpPr>
            <a:xfrm>
              <a:off x="4232329" y="3040776"/>
              <a:ext cx="668773" cy="479320"/>
              <a:chOff x="4986709" y="3040776"/>
              <a:chExt cx="668773" cy="479320"/>
            </a:xfrm>
          </p:grpSpPr>
          <p:sp>
            <p:nvSpPr>
              <p:cNvPr id="157791" name="文本框 271"/>
              <p:cNvSpPr txBox="1"/>
              <p:nvPr>
                <p:custDataLst>
                  <p:tags r:id="rId81"/>
                </p:custDataLst>
              </p:nvPr>
            </p:nvSpPr>
            <p:spPr>
              <a:xfrm>
                <a:off x="4986709" y="3040776"/>
                <a:ext cx="66877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669900"/>
                    </a:solidFill>
                    <a:latin typeface="Times New Roman" panose="02020603050405020304" pitchFamily="18" charset="0"/>
                  </a:rPr>
                  <a:t>p</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q</a:t>
                </a:r>
                <a:r>
                  <a:rPr lang="en-US" altLang="zh-CN" sz="1800" b="0" baseline="-25000" dirty="0">
                    <a:solidFill>
                      <a:srgbClr val="669900"/>
                    </a:solidFill>
                    <a:latin typeface="Times New Roman" panose="02020603050405020304" pitchFamily="18" charset="0"/>
                  </a:rPr>
                  <a:t>1</a:t>
                </a:r>
                <a:endParaRPr lang="zh-CN" altLang="en-US" sz="1800" b="0" baseline="-25000" dirty="0">
                  <a:solidFill>
                    <a:srgbClr val="FF0000"/>
                  </a:solidFill>
                  <a:latin typeface="Times New Roman" panose="02020603050405020304" pitchFamily="18" charset="0"/>
                </a:endParaRPr>
              </a:p>
            </p:txBody>
          </p:sp>
          <p:cxnSp>
            <p:nvCxnSpPr>
              <p:cNvPr id="157792" name="直接箭头连接符 272"/>
              <p:cNvCxnSpPr/>
              <p:nvPr>
                <p:custDataLst>
                  <p:tags r:id="rId82"/>
                </p:custDataLst>
              </p:nvPr>
            </p:nvCxnSpPr>
            <p:spPr>
              <a:xfrm flipV="1">
                <a:off x="5363729" y="3340096"/>
                <a:ext cx="0" cy="180000"/>
              </a:xfrm>
              <a:prstGeom prst="straightConnector1">
                <a:avLst/>
              </a:prstGeom>
              <a:ln w="12700" cap="flat" cmpd="sng">
                <a:solidFill>
                  <a:srgbClr val="669900"/>
                </a:solidFill>
                <a:prstDash val="solid"/>
                <a:headEnd type="none" w="med" len="med"/>
                <a:tailEnd type="triangle" w="med" len="med"/>
              </a:ln>
            </p:spPr>
          </p:cxnSp>
        </p:grpSp>
        <p:grpSp>
          <p:nvGrpSpPr>
            <p:cNvPr id="157785" name="组合 273"/>
            <p:cNvGrpSpPr/>
            <p:nvPr/>
          </p:nvGrpSpPr>
          <p:grpSpPr>
            <a:xfrm>
              <a:off x="5278201" y="6121978"/>
              <a:ext cx="982961" cy="745630"/>
              <a:chOff x="5666821" y="6121978"/>
              <a:chExt cx="982961" cy="745630"/>
            </a:xfrm>
          </p:grpSpPr>
          <p:cxnSp>
            <p:nvCxnSpPr>
              <p:cNvPr id="157789" name="直接箭头连接符 274"/>
              <p:cNvCxnSpPr/>
              <p:nvPr>
                <p:custDataLst>
                  <p:tags r:id="rId79"/>
                </p:custDataLst>
              </p:nvPr>
            </p:nvCxnSpPr>
            <p:spPr>
              <a:xfrm flipV="1">
                <a:off x="5780877" y="6121978"/>
                <a:ext cx="0" cy="180000"/>
              </a:xfrm>
              <a:prstGeom prst="straightConnector1">
                <a:avLst/>
              </a:prstGeom>
              <a:ln w="12700" cap="flat" cmpd="sng">
                <a:solidFill>
                  <a:srgbClr val="9900CC"/>
                </a:solidFill>
                <a:prstDash val="solid"/>
                <a:headEnd type="none" w="med" len="med"/>
                <a:tailEnd type="triangle" w="med" len="med"/>
              </a:ln>
            </p:spPr>
          </p:cxnSp>
          <p:sp>
            <p:nvSpPr>
              <p:cNvPr id="157790" name="文本框 275"/>
              <p:cNvSpPr txBox="1"/>
              <p:nvPr>
                <p:custDataLst>
                  <p:tags r:id="rId80"/>
                </p:custDataLst>
              </p:nvPr>
            </p:nvSpPr>
            <p:spPr>
              <a:xfrm>
                <a:off x="5666821" y="6221277"/>
                <a:ext cx="982961"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r</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a:t>
                </a:r>
                <a:r>
                  <a:rPr lang="en-US" altLang="zh-CN" sz="1800" b="0" dirty="0">
                    <a:solidFill>
                      <a:srgbClr val="006600"/>
                    </a:solidFill>
                    <a:latin typeface="Times New Roman" panose="02020603050405020304" pitchFamily="18" charset="0"/>
                  </a:rPr>
                  <a:t>p</a:t>
                </a:r>
                <a:r>
                  <a:rPr lang="en-US" altLang="zh-CN" sz="1800" b="0" baseline="-25000" dirty="0">
                    <a:solidFill>
                      <a:srgbClr val="006600"/>
                    </a:solidFill>
                    <a:latin typeface="Times New Roman" panose="02020603050405020304" pitchFamily="18" charset="0"/>
                  </a:rPr>
                  <a:t>1</a:t>
                </a:r>
                <a:r>
                  <a:rPr lang="en-US" altLang="zh-CN" sz="1800" b="0" dirty="0">
                    <a:solidFill>
                      <a:srgbClr val="006600"/>
                    </a:solidFill>
                    <a:latin typeface="Times New Roman" panose="02020603050405020304" pitchFamily="18" charset="0"/>
                  </a:rPr>
                  <a:t>+q</a:t>
                </a:r>
                <a:r>
                  <a:rPr lang="en-US" altLang="zh-CN" sz="1800" b="0" baseline="-25000" dirty="0">
                    <a:solidFill>
                      <a:srgbClr val="006600"/>
                    </a:solidFill>
                    <a:latin typeface="Times New Roman" panose="02020603050405020304" pitchFamily="18" charset="0"/>
                  </a:rPr>
                  <a:t>1</a:t>
                </a:r>
              </a:p>
              <a:p>
                <a:pPr marL="0" lvl="0" indent="0">
                  <a:spcBef>
                    <a:spcPct val="0"/>
                  </a:spcBef>
                  <a:buClrTx/>
                  <a:buFontTx/>
                  <a:buNone/>
                </a:pPr>
                <a:r>
                  <a:rPr lang="en-US" altLang="zh-CN" sz="1800" b="0" dirty="0">
                    <a:solidFill>
                      <a:srgbClr val="9900CC"/>
                    </a:solidFill>
                    <a:latin typeface="Times New Roman" panose="02020603050405020304" pitchFamily="18" charset="0"/>
                  </a:rPr>
                  <a:t>t</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a:t>
                </a: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endParaRPr lang="zh-CN" altLang="en-US" sz="1800" b="0" baseline="-25000" dirty="0">
                  <a:solidFill>
                    <a:srgbClr val="996600"/>
                  </a:solidFill>
                  <a:latin typeface="Times New Roman" panose="02020603050405020304" pitchFamily="18" charset="0"/>
                </a:endParaRPr>
              </a:p>
            </p:txBody>
          </p:sp>
        </p:grpSp>
        <p:grpSp>
          <p:nvGrpSpPr>
            <p:cNvPr id="157786" name="组合 276"/>
            <p:cNvGrpSpPr/>
            <p:nvPr/>
          </p:nvGrpSpPr>
          <p:grpSpPr>
            <a:xfrm>
              <a:off x="6614114" y="3040776"/>
              <a:ext cx="609462" cy="479320"/>
              <a:chOff x="7002734" y="3040776"/>
              <a:chExt cx="609462" cy="479320"/>
            </a:xfrm>
          </p:grpSpPr>
          <p:cxnSp>
            <p:nvCxnSpPr>
              <p:cNvPr id="157787" name="直接箭头连接符 277"/>
              <p:cNvCxnSpPr/>
              <p:nvPr>
                <p:custDataLst>
                  <p:tags r:id="rId77"/>
                </p:custDataLst>
              </p:nvPr>
            </p:nvCxnSpPr>
            <p:spPr>
              <a:xfrm flipV="1">
                <a:off x="7265077" y="3340096"/>
                <a:ext cx="0" cy="180000"/>
              </a:xfrm>
              <a:prstGeom prst="straightConnector1">
                <a:avLst/>
              </a:prstGeom>
              <a:ln w="12700" cap="flat" cmpd="sng">
                <a:solidFill>
                  <a:srgbClr val="9900CC"/>
                </a:solidFill>
                <a:prstDash val="solid"/>
                <a:headEnd type="none" w="med" len="med"/>
                <a:tailEnd type="triangle" w="med" len="med"/>
              </a:ln>
            </p:spPr>
          </p:cxnSp>
          <p:sp>
            <p:nvSpPr>
              <p:cNvPr id="157788" name="文本框 278"/>
              <p:cNvSpPr txBox="1"/>
              <p:nvPr>
                <p:custDataLst>
                  <p:tags r:id="rId78"/>
                </p:custDataLst>
              </p:nvPr>
            </p:nvSpPr>
            <p:spPr>
              <a:xfrm>
                <a:off x="7002734" y="3040776"/>
                <a:ext cx="609462"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r</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+t</a:t>
                </a:r>
                <a:r>
                  <a:rPr lang="en-US" altLang="zh-CN" sz="1800" b="0" baseline="-25000" dirty="0">
                    <a:solidFill>
                      <a:srgbClr val="9900CC"/>
                    </a:solidFill>
                    <a:latin typeface="Times New Roman" panose="02020603050405020304" pitchFamily="18" charset="0"/>
                  </a:rPr>
                  <a:t>1</a:t>
                </a:r>
                <a:endParaRPr lang="zh-CN" altLang="en-US" sz="1800" b="0" baseline="-25000" dirty="0">
                  <a:solidFill>
                    <a:srgbClr val="996600"/>
                  </a:solidFill>
                  <a:latin typeface="Times New Roman" panose="02020603050405020304" pitchFamily="18" charset="0"/>
                </a:endParaRPr>
              </a:p>
            </p:txBody>
          </p:sp>
        </p:grpSp>
      </p:grpSp>
      <p:pic>
        <p:nvPicPr>
          <p:cNvPr id="5" name="图片 4" descr="微信截图_20240112211134"/>
          <p:cNvPicPr>
            <a:picLocks noChangeAspect="1"/>
          </p:cNvPicPr>
          <p:nvPr>
            <p:custDataLst>
              <p:tags r:id="rId4"/>
            </p:custDataLst>
          </p:nvPr>
        </p:nvPicPr>
        <p:blipFill>
          <a:blip r:embed="rId107"/>
          <a:stretch>
            <a:fillRect/>
          </a:stretch>
        </p:blipFill>
        <p:spPr>
          <a:xfrm>
            <a:off x="9227820" y="201295"/>
            <a:ext cx="1895475" cy="485775"/>
          </a:xfrm>
          <a:prstGeom prst="rect">
            <a:avLst/>
          </a:prstGeom>
        </p:spPr>
      </p:pic>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4"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例题 </a:t>
            </a:r>
          </a:p>
        </p:txBody>
      </p:sp>
      <p:sp>
        <p:nvSpPr>
          <p:cNvPr id="12" name="TextBox 30"/>
          <p:cNvSpPr txBox="1"/>
          <p:nvPr>
            <p:custDataLst>
              <p:tags r:id="rId4"/>
            </p:custDataLst>
          </p:nvPr>
        </p:nvSpPr>
        <p:spPr>
          <a:xfrm>
            <a:off x="715624" y="1399600"/>
            <a:ext cx="10020961" cy="941419"/>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15" name="TextBox 30"/>
          <p:cNvSpPr txBox="1"/>
          <p:nvPr>
            <p:custDataLst>
              <p:tags r:id="rId5"/>
            </p:custDataLst>
          </p:nvPr>
        </p:nvSpPr>
        <p:spPr>
          <a:xfrm>
            <a:off x="715645" y="1153795"/>
            <a:ext cx="10372090" cy="5037455"/>
          </a:xfrm>
          <a:prstGeom prst="rect">
            <a:avLst/>
          </a:prstGeom>
          <a:noFill/>
        </p:spPr>
        <p:txBody>
          <a:bodyPr wrap="square" rtlCol="0">
            <a:normAutofit/>
          </a:bodyPr>
          <a:lstStyle/>
          <a:p>
            <a:pPr marL="0" indent="0" eaLnBrk="1" latinLnBrk="0" hangingPunct="1">
              <a:lnSpc>
                <a:spcPct val="150000"/>
              </a:lnSpc>
              <a:spcBef>
                <a:spcPts val="0"/>
              </a:spcBef>
              <a:spcAft>
                <a:spcPts val="0"/>
              </a:spcAft>
              <a:buSzPct val="70000"/>
              <a:buFont typeface="Wingdings" panose="05000000000000000000" pitchFamily="2" charset="2"/>
              <a:buNone/>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有一个双输入端的加-乘双功能静态流水线，由经过时间分别为</a:t>
            </a:r>
            <a:r>
              <a:rPr lang="en-US" altLang="zh-CN"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的1、2、3、4四个子过程构成，加法时按1-〉2-〉4连接，乘法时按1-〉3-〉4连接。流水线输出设有缓冲器，也可将数据直接回授到流水线输入端。现要执行运算</a:t>
            </a:r>
          </a:p>
          <a:p>
            <a:pPr marL="2743200" lvl="6" indent="457200" eaLnBrk="1" latinLnBrk="0" hangingPunct="1">
              <a:lnSpc>
                <a:spcPct val="150000"/>
              </a:lnSpc>
              <a:spcBef>
                <a:spcPts val="0"/>
              </a:spcBef>
              <a:spcAft>
                <a:spcPts val="0"/>
              </a:spcAft>
              <a:buSzPct val="70000"/>
              <a:buFont typeface="Wingdings" panose="05000000000000000000" pitchFamily="2" charset="2"/>
              <a:buNone/>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marL="0" indent="0" eaLnBrk="1" latinLnBrk="0" hangingPunct="1">
              <a:lnSpc>
                <a:spcPct val="150000"/>
              </a:lnSpc>
              <a:spcBef>
                <a:spcPts val="0"/>
              </a:spcBef>
              <a:spcAft>
                <a:spcPts val="0"/>
              </a:spcAft>
              <a:buSzPct val="70000"/>
              <a:buFont typeface="Wingdings" panose="05000000000000000000" pitchFamily="2" charset="2"/>
              <a:buNone/>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问题：</a:t>
            </a:r>
          </a:p>
          <a:p>
            <a:pPr marL="0" indent="0" eaLnBrk="1" latinLnBrk="0" hangingPunct="1">
              <a:lnSpc>
                <a:spcPct val="150000"/>
              </a:lnSpc>
              <a:spcBef>
                <a:spcPts val="0"/>
              </a:spcBef>
              <a:spcAft>
                <a:spcPts val="0"/>
              </a:spcAft>
              <a:buSzPct val="70000"/>
              <a:buFont typeface="Wingdings" panose="05000000000000000000" pitchFamily="2" charset="2"/>
              <a:buNone/>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（1）请对运算顺序进行交换，画出能获得尽可能高的吞吐率的流水时空图；</a:t>
            </a:r>
          </a:p>
          <a:p>
            <a:pPr marL="0" indent="0" eaLnBrk="1" latinLnBrk="0" hangingPunct="1">
              <a:lnSpc>
                <a:spcPct val="150000"/>
              </a:lnSpc>
              <a:spcBef>
                <a:spcPts val="0"/>
              </a:spcBef>
              <a:spcAft>
                <a:spcPts val="0"/>
              </a:spcAft>
              <a:buSzPct val="70000"/>
              <a:buFont typeface="Wingdings" panose="05000000000000000000" pitchFamily="2" charset="2"/>
              <a:buNone/>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（2）标出流水线入、输出端的操作数变化情况；</a:t>
            </a:r>
          </a:p>
          <a:p>
            <a:pPr marL="0" indent="0" eaLnBrk="1" latinLnBrk="0" hangingPunct="1">
              <a:lnSpc>
                <a:spcPct val="150000"/>
              </a:lnSpc>
              <a:spcBef>
                <a:spcPts val="0"/>
              </a:spcBef>
              <a:spcAft>
                <a:spcPts val="0"/>
              </a:spcAft>
              <a:buSzPct val="70000"/>
              <a:buFont typeface="Wingdings" panose="05000000000000000000" pitchFamily="2" charset="2"/>
              <a:buNone/>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（3）求出完成全部运算所需时间及此期间整个流水线的效率；</a:t>
            </a:r>
          </a:p>
          <a:p>
            <a:pPr marL="0" indent="0" eaLnBrk="1" latinLnBrk="0" hangingPunct="1">
              <a:lnSpc>
                <a:spcPct val="150000"/>
              </a:lnSpc>
              <a:spcBef>
                <a:spcPts val="0"/>
              </a:spcBef>
              <a:spcAft>
                <a:spcPts val="0"/>
              </a:spcAft>
              <a:buSzPct val="70000"/>
              <a:buFont typeface="Wingdings" panose="05000000000000000000" pitchFamily="2" charset="2"/>
              <a:buNone/>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（4）如对流水线瓶颈子过程细分，最少需多少时间完成全部运算？</a:t>
            </a:r>
          </a:p>
          <a:p>
            <a:pPr marL="0" indent="0" eaLnBrk="1" latinLnBrk="0" hangingPunct="1">
              <a:lnSpc>
                <a:spcPct val="150000"/>
              </a:lnSpc>
              <a:spcBef>
                <a:spcPts val="0"/>
              </a:spcBef>
              <a:spcAft>
                <a:spcPts val="0"/>
              </a:spcAft>
              <a:buSzPct val="70000"/>
              <a:buFont typeface="Wingdings" panose="05000000000000000000" pitchFamily="2" charset="2"/>
              <a:buNone/>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（5）若子过程3已无法再细分，只能采用并联方法改进，问流水线的效率为多少？</a:t>
            </a:r>
          </a:p>
        </p:txBody>
      </p:sp>
      <p:graphicFrame>
        <p:nvGraphicFramePr>
          <p:cNvPr id="16" name="对象 15">
            <a:hlinkClick r:id="" action="ppaction://ole?verb=0"/>
          </p:cNvPr>
          <p:cNvGraphicFramePr>
            <a:graphicFrameLocks noChangeAspect="1"/>
          </p:cNvGraphicFramePr>
          <p:nvPr>
            <p:custDataLst>
              <p:tags r:id="rId6"/>
            </p:custDataLst>
          </p:nvPr>
        </p:nvGraphicFramePr>
        <p:xfrm>
          <a:off x="7775980" y="1295281"/>
          <a:ext cx="435280" cy="404911"/>
        </p:xfrm>
        <a:graphic>
          <a:graphicData uri="http://schemas.openxmlformats.org/presentationml/2006/ole">
            <mc:AlternateContent xmlns:mc="http://schemas.openxmlformats.org/markup-compatibility/2006">
              <mc:Choice xmlns:v="urn:schemas-microsoft-com:vml" Requires="v">
                <p:oleObj r:id="rId13" imgW="190500" imgH="177165" progId="Equation.KSEE3">
                  <p:embed/>
                </p:oleObj>
              </mc:Choice>
              <mc:Fallback>
                <p:oleObj r:id="rId13" imgW="190500" imgH="177165" progId="Equation.KSEE3">
                  <p:embed/>
                  <p:pic>
                    <p:nvPicPr>
                      <p:cNvPr id="0" name="图片 1024"/>
                      <p:cNvPicPr/>
                      <p:nvPr/>
                    </p:nvPicPr>
                    <p:blipFill>
                      <a:blip r:embed="rId14"/>
                      <a:stretch>
                        <a:fillRect/>
                      </a:stretch>
                    </p:blipFill>
                    <p:spPr>
                      <a:xfrm>
                        <a:off x="7775980" y="1295281"/>
                        <a:ext cx="435280" cy="404911"/>
                      </a:xfrm>
                      <a:prstGeom prst="rect">
                        <a:avLst/>
                      </a:prstGeom>
                    </p:spPr>
                  </p:pic>
                </p:oleObj>
              </mc:Fallback>
            </mc:AlternateContent>
          </a:graphicData>
        </a:graphic>
      </p:graphicFrame>
      <p:graphicFrame>
        <p:nvGraphicFramePr>
          <p:cNvPr id="18" name="对象 17">
            <a:hlinkClick r:id="" action="ppaction://ole?verb=0"/>
          </p:cNvPr>
          <p:cNvGraphicFramePr>
            <a:graphicFrameLocks noChangeAspect="1"/>
          </p:cNvGraphicFramePr>
          <p:nvPr>
            <p:custDataLst>
              <p:tags r:id="rId7"/>
            </p:custDataLst>
          </p:nvPr>
        </p:nvGraphicFramePr>
        <p:xfrm>
          <a:off x="8235071" y="1294686"/>
          <a:ext cx="609749" cy="404911"/>
        </p:xfrm>
        <a:graphic>
          <a:graphicData uri="http://schemas.openxmlformats.org/presentationml/2006/ole">
            <mc:AlternateContent xmlns:mc="http://schemas.openxmlformats.org/markup-compatibility/2006">
              <mc:Choice xmlns:v="urn:schemas-microsoft-com:vml" Requires="v">
                <p:oleObj r:id="rId15" imgW="266700" imgH="177165" progId="Equation.KSEE3">
                  <p:embed/>
                </p:oleObj>
              </mc:Choice>
              <mc:Fallback>
                <p:oleObj r:id="rId15" imgW="266700" imgH="177165" progId="Equation.KSEE3">
                  <p:embed/>
                  <p:pic>
                    <p:nvPicPr>
                      <p:cNvPr id="0" name="图片 1024"/>
                      <p:cNvPicPr/>
                      <p:nvPr/>
                    </p:nvPicPr>
                    <p:blipFill>
                      <a:blip r:embed="rId16"/>
                      <a:stretch>
                        <a:fillRect/>
                      </a:stretch>
                    </p:blipFill>
                    <p:spPr>
                      <a:xfrm>
                        <a:off x="8235071" y="1294686"/>
                        <a:ext cx="609749" cy="404911"/>
                      </a:xfrm>
                      <a:prstGeom prst="rect">
                        <a:avLst/>
                      </a:prstGeom>
                    </p:spPr>
                  </p:pic>
                </p:oleObj>
              </mc:Fallback>
            </mc:AlternateContent>
          </a:graphicData>
        </a:graphic>
      </p:graphicFrame>
      <p:graphicFrame>
        <p:nvGraphicFramePr>
          <p:cNvPr id="20" name="对象 19">
            <a:hlinkClick r:id="" action="ppaction://ole?verb=0"/>
          </p:cNvPr>
          <p:cNvGraphicFramePr>
            <a:graphicFrameLocks noChangeAspect="1"/>
          </p:cNvGraphicFramePr>
          <p:nvPr>
            <p:custDataLst>
              <p:tags r:id="rId8"/>
            </p:custDataLst>
          </p:nvPr>
        </p:nvGraphicFramePr>
        <p:xfrm>
          <a:off x="9169351" y="1293495"/>
          <a:ext cx="611535" cy="406102"/>
        </p:xfrm>
        <a:graphic>
          <a:graphicData uri="http://schemas.openxmlformats.org/presentationml/2006/ole">
            <mc:AlternateContent xmlns:mc="http://schemas.openxmlformats.org/markup-compatibility/2006">
              <mc:Choice xmlns:v="urn:schemas-microsoft-com:vml" Requires="v">
                <p:oleObj r:id="rId17" imgW="266700" imgH="177165" progId="Equation.KSEE3">
                  <p:embed/>
                </p:oleObj>
              </mc:Choice>
              <mc:Fallback>
                <p:oleObj r:id="rId17" imgW="266700" imgH="177165" progId="Equation.KSEE3">
                  <p:embed/>
                  <p:pic>
                    <p:nvPicPr>
                      <p:cNvPr id="0" name="图片 1024"/>
                      <p:cNvPicPr/>
                      <p:nvPr/>
                    </p:nvPicPr>
                    <p:blipFill>
                      <a:blip r:embed="rId18"/>
                      <a:stretch>
                        <a:fillRect/>
                      </a:stretch>
                    </p:blipFill>
                    <p:spPr>
                      <a:xfrm>
                        <a:off x="9169351" y="1293495"/>
                        <a:ext cx="611535" cy="406102"/>
                      </a:xfrm>
                      <a:prstGeom prst="rect">
                        <a:avLst/>
                      </a:prstGeom>
                    </p:spPr>
                  </p:pic>
                </p:oleObj>
              </mc:Fallback>
            </mc:AlternateContent>
          </a:graphicData>
        </a:graphic>
      </p:graphicFrame>
      <p:graphicFrame>
        <p:nvGraphicFramePr>
          <p:cNvPr id="22" name="对象 21">
            <a:hlinkClick r:id="" action="ppaction://ole?verb=0"/>
          </p:cNvPr>
          <p:cNvGraphicFramePr>
            <a:graphicFrameLocks noChangeAspect="1"/>
          </p:cNvGraphicFramePr>
          <p:nvPr>
            <p:custDataLst>
              <p:tags r:id="rId9"/>
            </p:custDataLst>
          </p:nvPr>
        </p:nvGraphicFramePr>
        <p:xfrm>
          <a:off x="10008712" y="1293769"/>
          <a:ext cx="435280" cy="404911"/>
        </p:xfrm>
        <a:graphic>
          <a:graphicData uri="http://schemas.openxmlformats.org/presentationml/2006/ole">
            <mc:AlternateContent xmlns:mc="http://schemas.openxmlformats.org/markup-compatibility/2006">
              <mc:Choice xmlns:v="urn:schemas-microsoft-com:vml" Requires="v">
                <p:oleObj r:id="rId19" imgW="190500" imgH="177165" progId="Equation.KSEE3">
                  <p:embed/>
                </p:oleObj>
              </mc:Choice>
              <mc:Fallback>
                <p:oleObj r:id="rId19" imgW="190500" imgH="177165" progId="Equation.KSEE3">
                  <p:embed/>
                  <p:pic>
                    <p:nvPicPr>
                      <p:cNvPr id="0" name="图片 1024"/>
                      <p:cNvPicPr/>
                      <p:nvPr/>
                    </p:nvPicPr>
                    <p:blipFill>
                      <a:blip r:embed="rId14"/>
                      <a:stretch>
                        <a:fillRect/>
                      </a:stretch>
                    </p:blipFill>
                    <p:spPr>
                      <a:xfrm>
                        <a:off x="10008712" y="1293769"/>
                        <a:ext cx="435280" cy="404911"/>
                      </a:xfrm>
                      <a:prstGeom prst="rect">
                        <a:avLst/>
                      </a:prstGeom>
                    </p:spPr>
                  </p:pic>
                </p:oleObj>
              </mc:Fallback>
            </mc:AlternateContent>
          </a:graphicData>
        </a:graphic>
      </p:graphicFrame>
      <p:sp>
        <p:nvSpPr>
          <p:cNvPr id="2" name="文本框 1"/>
          <p:cNvSpPr txBox="1"/>
          <p:nvPr/>
        </p:nvSpPr>
        <p:spPr>
          <a:xfrm>
            <a:off x="3959860" y="2864485"/>
            <a:ext cx="5765800" cy="398780"/>
          </a:xfrm>
          <a:prstGeom prst="rect">
            <a:avLst/>
          </a:prstGeom>
          <a:noFill/>
        </p:spPr>
        <p:txBody>
          <a:bodyPr wrap="square" rtlCol="0" anchor="t">
            <a:spAutoFit/>
          </a:bodyPr>
          <a:lstStyle/>
          <a:p>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A*(B+C*(D+E*F))+G*H</a:t>
            </a:r>
          </a:p>
        </p:txBody>
      </p:sp>
      <p:pic>
        <p:nvPicPr>
          <p:cNvPr id="42" name="图片 41" descr="微信截图_20240112211134"/>
          <p:cNvPicPr>
            <a:picLocks noChangeAspect="1"/>
          </p:cNvPicPr>
          <p:nvPr>
            <p:custDataLst>
              <p:tags r:id="rId10"/>
            </p:custDataLst>
          </p:nvPr>
        </p:nvPicPr>
        <p:blipFill>
          <a:blip r:embed="rId20"/>
          <a:stretch>
            <a:fillRect/>
          </a:stretch>
        </p:blipFill>
        <p:spPr>
          <a:xfrm>
            <a:off x="9227820" y="201295"/>
            <a:ext cx="1895475" cy="485775"/>
          </a:xfrm>
          <a:prstGeom prst="rect">
            <a:avLst/>
          </a:prstGeom>
        </p:spPr>
      </p:pic>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例题  </a:t>
            </a:r>
          </a:p>
        </p:txBody>
      </p:sp>
      <p:sp>
        <p:nvSpPr>
          <p:cNvPr id="68" name="Text Box 83"/>
          <p:cNvSpPr txBox="1"/>
          <p:nvPr>
            <p:custDataLst>
              <p:tags r:id="rId3"/>
            </p:custDataLst>
          </p:nvPr>
        </p:nvSpPr>
        <p:spPr>
          <a:xfrm>
            <a:off x="3066487" y="5704029"/>
            <a:ext cx="7326099" cy="487221"/>
          </a:xfrm>
          <a:prstGeom prst="rect">
            <a:avLst/>
          </a:prstGeom>
          <a:noFill/>
          <a:ln w="9525">
            <a:noFill/>
          </a:ln>
        </p:spPr>
        <p:txBody>
          <a:bodyPr>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buClr>
                <a:schemeClr val="bg1"/>
              </a:buClr>
              <a:buFontTx/>
              <a:buNone/>
            </a:pPr>
            <a:r>
              <a:rPr lang="zh-CN" altLang="en-US" sz="2220" dirty="0">
                <a:solidFill>
                  <a:srgbClr val="000000"/>
                </a:solidFill>
                <a:latin typeface="Book Antiqua" panose="02040602050305030304" pitchFamily="18" charset="0"/>
              </a:rPr>
              <a:t>效率</a:t>
            </a:r>
            <a:r>
              <a:rPr lang="en-US" altLang="zh-CN" sz="2220" dirty="0">
                <a:solidFill>
                  <a:srgbClr val="000000"/>
                </a:solidFill>
                <a:latin typeface="Book Antiqua" panose="02040602050305030304" pitchFamily="18" charset="0"/>
              </a:rPr>
              <a:t>η=</a:t>
            </a:r>
            <a:r>
              <a:rPr lang="zh-CN" altLang="en-US" sz="2220" dirty="0">
                <a:solidFill>
                  <a:srgbClr val="000000"/>
                </a:solidFill>
                <a:latin typeface="Book Antiqua" panose="02040602050305030304" pitchFamily="18" charset="0"/>
              </a:rPr>
              <a:t>（</a:t>
            </a:r>
            <a:r>
              <a:rPr lang="en-US" altLang="zh-CN" sz="2220" dirty="0">
                <a:solidFill>
                  <a:srgbClr val="000000"/>
                </a:solidFill>
                <a:latin typeface="Book Antiqua" panose="02040602050305030304" pitchFamily="18" charset="0"/>
              </a:rPr>
              <a:t>6*4</a:t>
            </a:r>
            <a:r>
              <a:rPr lang="en-US" altLang="zh-CN" sz="2220" dirty="0">
                <a:solidFill>
                  <a:srgbClr val="000000"/>
                </a:solidFill>
                <a:latin typeface="Symbol" panose="05050102010706020507" pitchFamily="18" charset="2"/>
              </a:rPr>
              <a:t>D</a:t>
            </a:r>
            <a:r>
              <a:rPr lang="en-US" altLang="zh-CN" sz="2220" dirty="0">
                <a:solidFill>
                  <a:srgbClr val="000000"/>
                </a:solidFill>
                <a:latin typeface="Book Antiqua" panose="02040602050305030304" pitchFamily="18" charset="0"/>
              </a:rPr>
              <a:t>t+3*4</a:t>
            </a:r>
            <a:r>
              <a:rPr lang="en-US" altLang="zh-CN" sz="2220" dirty="0">
                <a:solidFill>
                  <a:srgbClr val="000000"/>
                </a:solidFill>
                <a:latin typeface="Symbol" panose="05050102010706020507" pitchFamily="18" charset="2"/>
              </a:rPr>
              <a:t>D</a:t>
            </a:r>
            <a:r>
              <a:rPr lang="en-US" altLang="zh-CN" sz="2220" dirty="0">
                <a:solidFill>
                  <a:srgbClr val="000000"/>
                </a:solidFill>
                <a:latin typeface="Book Antiqua" panose="02040602050305030304" pitchFamily="18" charset="0"/>
              </a:rPr>
              <a:t>t</a:t>
            </a:r>
            <a:r>
              <a:rPr lang="zh-CN" altLang="en-US" sz="2220" dirty="0">
                <a:solidFill>
                  <a:srgbClr val="000000"/>
                </a:solidFill>
                <a:latin typeface="Book Antiqua" panose="02040602050305030304" pitchFamily="18" charset="0"/>
              </a:rPr>
              <a:t>）</a:t>
            </a:r>
            <a:r>
              <a:rPr lang="en-US" altLang="zh-CN" sz="2220" dirty="0">
                <a:solidFill>
                  <a:srgbClr val="000000"/>
                </a:solidFill>
                <a:latin typeface="Book Antiqua" panose="02040602050305030304" pitchFamily="18" charset="0"/>
              </a:rPr>
              <a:t>/</a:t>
            </a:r>
            <a:r>
              <a:rPr lang="zh-CN" altLang="en-US" sz="2220" dirty="0">
                <a:solidFill>
                  <a:srgbClr val="000000"/>
                </a:solidFill>
                <a:latin typeface="Book Antiqua" panose="02040602050305030304" pitchFamily="18" charset="0"/>
              </a:rPr>
              <a:t>（</a:t>
            </a:r>
            <a:r>
              <a:rPr lang="en-US" altLang="zh-CN" sz="2220" dirty="0">
                <a:solidFill>
                  <a:srgbClr val="000000"/>
                </a:solidFill>
                <a:latin typeface="Book Antiqua" panose="02040602050305030304" pitchFamily="18" charset="0"/>
              </a:rPr>
              <a:t>4*24</a:t>
            </a:r>
            <a:r>
              <a:rPr lang="en-US" altLang="zh-CN" sz="2220" dirty="0">
                <a:solidFill>
                  <a:srgbClr val="000000"/>
                </a:solidFill>
                <a:latin typeface="Symbol" panose="05050102010706020507" pitchFamily="18" charset="2"/>
              </a:rPr>
              <a:t>D</a:t>
            </a:r>
            <a:r>
              <a:rPr lang="en-US" altLang="zh-CN" sz="2220" dirty="0">
                <a:solidFill>
                  <a:srgbClr val="000000"/>
                </a:solidFill>
                <a:latin typeface="Book Antiqua" panose="02040602050305030304" pitchFamily="18" charset="0"/>
              </a:rPr>
              <a:t>t) =3/8</a:t>
            </a:r>
            <a:endParaRPr lang="en-US" altLang="zh-CN" sz="2220" baseline="-25000" dirty="0">
              <a:solidFill>
                <a:srgbClr val="000000"/>
              </a:solidFill>
              <a:latin typeface="Book Antiqua" panose="02040602050305030304" pitchFamily="18" charset="0"/>
            </a:endParaRPr>
          </a:p>
        </p:txBody>
      </p:sp>
      <p:grpSp>
        <p:nvGrpSpPr>
          <p:cNvPr id="15" name="组合 14"/>
          <p:cNvGrpSpPr/>
          <p:nvPr/>
        </p:nvGrpSpPr>
        <p:grpSpPr>
          <a:xfrm>
            <a:off x="1022350" y="1151890"/>
            <a:ext cx="9474835" cy="4551688"/>
            <a:chOff x="-97" y="1473"/>
            <a:chExt cx="14507" cy="7763"/>
          </a:xfrm>
        </p:grpSpPr>
        <p:sp>
          <p:nvSpPr>
            <p:cNvPr id="161794" name="Text Box 2"/>
            <p:cNvSpPr txBox="1"/>
            <p:nvPr>
              <p:custDataLst>
                <p:tags r:id="rId5"/>
              </p:custDataLst>
            </p:nvPr>
          </p:nvSpPr>
          <p:spPr>
            <a:xfrm>
              <a:off x="3705" y="1473"/>
              <a:ext cx="8245" cy="78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50000"/>
                </a:spcBef>
                <a:buClr>
                  <a:schemeClr val="bg1"/>
                </a:buClr>
                <a:buFontTx/>
                <a:buNone/>
              </a:pPr>
              <a:r>
                <a:rPr lang="en-US" altLang="zh-CN" sz="2400" b="0" dirty="0">
                  <a:latin typeface="Tahoma" panose="020B0604030504040204" pitchFamily="34" charset="0"/>
                  <a:ea typeface="宋体" panose="02010600030101010101" pitchFamily="2" charset="-122"/>
                </a:rPr>
                <a:t>A*B+A*C*D+A*C*E*F+G*H</a:t>
              </a:r>
            </a:p>
          </p:txBody>
        </p:sp>
        <p:sp>
          <p:nvSpPr>
            <p:cNvPr id="161795" name="Line 4"/>
            <p:cNvSpPr/>
            <p:nvPr>
              <p:custDataLst>
                <p:tags r:id="rId6"/>
              </p:custDataLst>
            </p:nvPr>
          </p:nvSpPr>
          <p:spPr>
            <a:xfrm>
              <a:off x="740" y="6853"/>
              <a:ext cx="13200" cy="0"/>
            </a:xfrm>
            <a:prstGeom prst="line">
              <a:avLst/>
            </a:prstGeom>
            <a:ln w="9525" cap="flat" cmpd="sng">
              <a:solidFill>
                <a:srgbClr val="000000"/>
              </a:solidFill>
              <a:prstDash val="solid"/>
              <a:headEnd type="none" w="med" len="med"/>
              <a:tailEnd type="triangle" w="med" len="med"/>
            </a:ln>
          </p:spPr>
        </p:sp>
        <p:sp>
          <p:nvSpPr>
            <p:cNvPr id="161796" name="Line 5"/>
            <p:cNvSpPr/>
            <p:nvPr>
              <p:custDataLst>
                <p:tags r:id="rId7"/>
              </p:custDataLst>
            </p:nvPr>
          </p:nvSpPr>
          <p:spPr>
            <a:xfrm flipV="1">
              <a:off x="693" y="2040"/>
              <a:ext cx="2" cy="4800"/>
            </a:xfrm>
            <a:prstGeom prst="line">
              <a:avLst/>
            </a:prstGeom>
            <a:ln w="9525" cap="flat" cmpd="sng">
              <a:solidFill>
                <a:srgbClr val="000000"/>
              </a:solidFill>
              <a:prstDash val="solid"/>
              <a:headEnd type="none" w="med" len="med"/>
              <a:tailEnd type="triangle" w="med" len="med"/>
            </a:ln>
          </p:spPr>
        </p:sp>
        <p:sp>
          <p:nvSpPr>
            <p:cNvPr id="149511" name="Rectangle 6"/>
            <p:cNvSpPr/>
            <p:nvPr>
              <p:custDataLst>
                <p:tags r:id="rId8"/>
              </p:custDataLst>
            </p:nvPr>
          </p:nvSpPr>
          <p:spPr>
            <a:xfrm>
              <a:off x="710" y="6120"/>
              <a:ext cx="518" cy="720"/>
            </a:xfrm>
            <a:prstGeom prst="rect">
              <a:avLst/>
            </a:prstGeom>
            <a:solidFill>
              <a:srgbClr val="00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12" name="Rectangle 7"/>
            <p:cNvSpPr/>
            <p:nvPr>
              <p:custDataLst>
                <p:tags r:id="rId9"/>
              </p:custDataLst>
            </p:nvPr>
          </p:nvSpPr>
          <p:spPr>
            <a:xfrm>
              <a:off x="7795" y="6120"/>
              <a:ext cx="518" cy="720"/>
            </a:xfrm>
            <a:prstGeom prst="rect">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13" name="Rectangle 8"/>
            <p:cNvSpPr/>
            <p:nvPr>
              <p:custDataLst>
                <p:tags r:id="rId10"/>
              </p:custDataLst>
            </p:nvPr>
          </p:nvSpPr>
          <p:spPr>
            <a:xfrm>
              <a:off x="8755" y="6120"/>
              <a:ext cx="518" cy="72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14" name="Rectangle 9"/>
            <p:cNvSpPr/>
            <p:nvPr>
              <p:custDataLst>
                <p:tags r:id="rId11"/>
              </p:custDataLst>
            </p:nvPr>
          </p:nvSpPr>
          <p:spPr>
            <a:xfrm>
              <a:off x="1255" y="4678"/>
              <a:ext cx="998" cy="720"/>
            </a:xfrm>
            <a:prstGeom prst="rect">
              <a:avLst/>
            </a:prstGeom>
            <a:solidFill>
              <a:srgbClr val="00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15" name="Rectangle 10"/>
            <p:cNvSpPr/>
            <p:nvPr>
              <p:custDataLst>
                <p:tags r:id="rId12"/>
              </p:custDataLst>
            </p:nvPr>
          </p:nvSpPr>
          <p:spPr>
            <a:xfrm>
              <a:off x="2230" y="3960"/>
              <a:ext cx="518" cy="720"/>
            </a:xfrm>
            <a:prstGeom prst="rect">
              <a:avLst/>
            </a:prstGeom>
            <a:solidFill>
              <a:srgbClr val="00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61802" name="Text Box 11"/>
            <p:cNvSpPr txBox="1"/>
            <p:nvPr>
              <p:custDataLst>
                <p:tags r:id="rId13"/>
              </p:custDataLst>
            </p:nvPr>
          </p:nvSpPr>
          <p:spPr>
            <a:xfrm>
              <a:off x="920" y="1920"/>
              <a:ext cx="1250" cy="141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空间</a:t>
              </a:r>
            </a:p>
          </p:txBody>
        </p:sp>
        <p:sp>
          <p:nvSpPr>
            <p:cNvPr id="161803" name="Text Box 12"/>
            <p:cNvSpPr txBox="1"/>
            <p:nvPr>
              <p:custDataLst>
                <p:tags r:id="rId14"/>
              </p:custDataLst>
            </p:nvPr>
          </p:nvSpPr>
          <p:spPr>
            <a:xfrm>
              <a:off x="13160" y="5880"/>
              <a:ext cx="1250" cy="141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时间</a:t>
              </a:r>
            </a:p>
          </p:txBody>
        </p:sp>
        <p:sp>
          <p:nvSpPr>
            <p:cNvPr id="161804" name="Text Box 14"/>
            <p:cNvSpPr txBox="1"/>
            <p:nvPr>
              <p:custDataLst>
                <p:tags r:id="rId15"/>
              </p:custDataLst>
            </p:nvPr>
          </p:nvSpPr>
          <p:spPr>
            <a:xfrm>
              <a:off x="995" y="6890"/>
              <a:ext cx="465" cy="5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a:t>
              </a:r>
            </a:p>
          </p:txBody>
        </p:sp>
        <p:sp>
          <p:nvSpPr>
            <p:cNvPr id="161805" name="Text Box 18"/>
            <p:cNvSpPr txBox="1"/>
            <p:nvPr>
              <p:custDataLst>
                <p:tags r:id="rId16"/>
              </p:custDataLst>
            </p:nvPr>
          </p:nvSpPr>
          <p:spPr>
            <a:xfrm>
              <a:off x="1490" y="6890"/>
              <a:ext cx="465" cy="5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a:t>
              </a:r>
            </a:p>
          </p:txBody>
        </p:sp>
        <p:sp>
          <p:nvSpPr>
            <p:cNvPr id="161806" name="Text Box 19"/>
            <p:cNvSpPr txBox="1"/>
            <p:nvPr>
              <p:custDataLst>
                <p:tags r:id="rId17"/>
              </p:custDataLst>
            </p:nvPr>
          </p:nvSpPr>
          <p:spPr>
            <a:xfrm>
              <a:off x="1995" y="6890"/>
              <a:ext cx="465" cy="5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a:t>
              </a:r>
            </a:p>
          </p:txBody>
        </p:sp>
        <p:sp>
          <p:nvSpPr>
            <p:cNvPr id="161807" name="Text Box 20"/>
            <p:cNvSpPr txBox="1"/>
            <p:nvPr>
              <p:custDataLst>
                <p:tags r:id="rId18"/>
              </p:custDataLst>
            </p:nvPr>
          </p:nvSpPr>
          <p:spPr>
            <a:xfrm>
              <a:off x="2478" y="6890"/>
              <a:ext cx="465" cy="5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4</a:t>
              </a:r>
            </a:p>
          </p:txBody>
        </p:sp>
        <p:sp>
          <p:nvSpPr>
            <p:cNvPr id="161808" name="Text Box 22"/>
            <p:cNvSpPr txBox="1"/>
            <p:nvPr>
              <p:custDataLst>
                <p:tags r:id="rId19"/>
              </p:custDataLst>
            </p:nvPr>
          </p:nvSpPr>
          <p:spPr>
            <a:xfrm>
              <a:off x="2938" y="6890"/>
              <a:ext cx="465" cy="5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5</a:t>
              </a:r>
            </a:p>
          </p:txBody>
        </p:sp>
        <p:sp>
          <p:nvSpPr>
            <p:cNvPr id="161809" name="Text Box 26"/>
            <p:cNvSpPr txBox="1"/>
            <p:nvPr>
              <p:custDataLst>
                <p:tags r:id="rId20"/>
              </p:custDataLst>
            </p:nvPr>
          </p:nvSpPr>
          <p:spPr>
            <a:xfrm>
              <a:off x="3358" y="6890"/>
              <a:ext cx="465" cy="5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6</a:t>
              </a:r>
            </a:p>
          </p:txBody>
        </p:sp>
        <p:sp>
          <p:nvSpPr>
            <p:cNvPr id="161810" name="Text Box 27"/>
            <p:cNvSpPr txBox="1"/>
            <p:nvPr>
              <p:custDataLst>
                <p:tags r:id="rId21"/>
              </p:custDataLst>
            </p:nvPr>
          </p:nvSpPr>
          <p:spPr>
            <a:xfrm>
              <a:off x="3913" y="6890"/>
              <a:ext cx="465" cy="5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7</a:t>
              </a:r>
            </a:p>
          </p:txBody>
        </p:sp>
        <p:sp>
          <p:nvSpPr>
            <p:cNvPr id="161811" name="Text Box 28"/>
            <p:cNvSpPr txBox="1"/>
            <p:nvPr>
              <p:custDataLst>
                <p:tags r:id="rId22"/>
              </p:custDataLst>
            </p:nvPr>
          </p:nvSpPr>
          <p:spPr>
            <a:xfrm>
              <a:off x="4493" y="6890"/>
              <a:ext cx="465" cy="5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8</a:t>
              </a:r>
            </a:p>
          </p:txBody>
        </p:sp>
        <p:sp>
          <p:nvSpPr>
            <p:cNvPr id="161812" name="Text Box 30"/>
            <p:cNvSpPr txBox="1"/>
            <p:nvPr>
              <p:custDataLst>
                <p:tags r:id="rId23"/>
              </p:custDataLst>
            </p:nvPr>
          </p:nvSpPr>
          <p:spPr>
            <a:xfrm>
              <a:off x="4963" y="6890"/>
              <a:ext cx="465" cy="5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9</a:t>
              </a:r>
            </a:p>
          </p:txBody>
        </p:sp>
        <p:sp>
          <p:nvSpPr>
            <p:cNvPr id="161813" name="Text Box 34"/>
            <p:cNvSpPr txBox="1"/>
            <p:nvPr>
              <p:custDataLst>
                <p:tags r:id="rId24"/>
              </p:custDataLst>
            </p:nvPr>
          </p:nvSpPr>
          <p:spPr>
            <a:xfrm>
              <a:off x="5408" y="6890"/>
              <a:ext cx="640" cy="9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10</a:t>
              </a:r>
            </a:p>
          </p:txBody>
        </p:sp>
        <p:sp>
          <p:nvSpPr>
            <p:cNvPr id="161814" name="Text Box 35"/>
            <p:cNvSpPr txBox="1"/>
            <p:nvPr>
              <p:custDataLst>
                <p:tags r:id="rId25"/>
              </p:custDataLst>
            </p:nvPr>
          </p:nvSpPr>
          <p:spPr>
            <a:xfrm>
              <a:off x="5933" y="6890"/>
              <a:ext cx="677" cy="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11</a:t>
              </a:r>
            </a:p>
          </p:txBody>
        </p:sp>
        <p:sp>
          <p:nvSpPr>
            <p:cNvPr id="161815" name="Text Box 36"/>
            <p:cNvSpPr txBox="1"/>
            <p:nvPr>
              <p:custDataLst>
                <p:tags r:id="rId26"/>
              </p:custDataLst>
            </p:nvPr>
          </p:nvSpPr>
          <p:spPr>
            <a:xfrm>
              <a:off x="6425" y="6890"/>
              <a:ext cx="640" cy="9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12</a:t>
              </a:r>
            </a:p>
          </p:txBody>
        </p:sp>
        <p:sp>
          <p:nvSpPr>
            <p:cNvPr id="161816" name="Text Box 38"/>
            <p:cNvSpPr txBox="1"/>
            <p:nvPr>
              <p:custDataLst>
                <p:tags r:id="rId27"/>
              </p:custDataLst>
            </p:nvPr>
          </p:nvSpPr>
          <p:spPr>
            <a:xfrm>
              <a:off x="6925" y="6890"/>
              <a:ext cx="640" cy="9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13</a:t>
              </a:r>
            </a:p>
          </p:txBody>
        </p:sp>
        <p:sp>
          <p:nvSpPr>
            <p:cNvPr id="161817" name="Text Box 42"/>
            <p:cNvSpPr txBox="1"/>
            <p:nvPr>
              <p:custDataLst>
                <p:tags r:id="rId28"/>
              </p:custDataLst>
            </p:nvPr>
          </p:nvSpPr>
          <p:spPr>
            <a:xfrm>
              <a:off x="7403" y="6890"/>
              <a:ext cx="640" cy="9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14</a:t>
              </a:r>
            </a:p>
          </p:txBody>
        </p:sp>
        <p:sp>
          <p:nvSpPr>
            <p:cNvPr id="161818" name="Text Box 43"/>
            <p:cNvSpPr txBox="1"/>
            <p:nvPr>
              <p:custDataLst>
                <p:tags r:id="rId29"/>
              </p:custDataLst>
            </p:nvPr>
          </p:nvSpPr>
          <p:spPr>
            <a:xfrm>
              <a:off x="7965" y="6890"/>
              <a:ext cx="640" cy="9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15</a:t>
              </a:r>
            </a:p>
          </p:txBody>
        </p:sp>
        <p:sp>
          <p:nvSpPr>
            <p:cNvPr id="161819" name="Text Box 44"/>
            <p:cNvSpPr txBox="1"/>
            <p:nvPr>
              <p:custDataLst>
                <p:tags r:id="rId30"/>
              </p:custDataLst>
            </p:nvPr>
          </p:nvSpPr>
          <p:spPr>
            <a:xfrm>
              <a:off x="8443" y="6890"/>
              <a:ext cx="640" cy="9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16</a:t>
              </a:r>
            </a:p>
          </p:txBody>
        </p:sp>
        <p:sp>
          <p:nvSpPr>
            <p:cNvPr id="161820" name="Text Box 46"/>
            <p:cNvSpPr txBox="1"/>
            <p:nvPr>
              <p:custDataLst>
                <p:tags r:id="rId31"/>
              </p:custDataLst>
            </p:nvPr>
          </p:nvSpPr>
          <p:spPr>
            <a:xfrm>
              <a:off x="8968" y="6890"/>
              <a:ext cx="640" cy="9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17</a:t>
              </a:r>
            </a:p>
          </p:txBody>
        </p:sp>
        <p:sp>
          <p:nvSpPr>
            <p:cNvPr id="161821" name="Text Box 48"/>
            <p:cNvSpPr txBox="1"/>
            <p:nvPr>
              <p:custDataLst>
                <p:tags r:id="rId32"/>
              </p:custDataLst>
            </p:nvPr>
          </p:nvSpPr>
          <p:spPr>
            <a:xfrm>
              <a:off x="9455" y="6890"/>
              <a:ext cx="640" cy="9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18</a:t>
              </a:r>
            </a:p>
          </p:txBody>
        </p:sp>
        <p:sp>
          <p:nvSpPr>
            <p:cNvPr id="161822" name="Text Box 50"/>
            <p:cNvSpPr txBox="1"/>
            <p:nvPr>
              <p:custDataLst>
                <p:tags r:id="rId33"/>
              </p:custDataLst>
            </p:nvPr>
          </p:nvSpPr>
          <p:spPr>
            <a:xfrm>
              <a:off x="9958" y="6890"/>
              <a:ext cx="640" cy="9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19</a:t>
              </a:r>
            </a:p>
          </p:txBody>
        </p:sp>
        <p:sp>
          <p:nvSpPr>
            <p:cNvPr id="161823" name="Text Box 54"/>
            <p:cNvSpPr txBox="1"/>
            <p:nvPr>
              <p:custDataLst>
                <p:tags r:id="rId34"/>
              </p:custDataLst>
            </p:nvPr>
          </p:nvSpPr>
          <p:spPr>
            <a:xfrm>
              <a:off x="10423" y="6890"/>
              <a:ext cx="640" cy="9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20</a:t>
              </a:r>
            </a:p>
          </p:txBody>
        </p:sp>
        <p:sp>
          <p:nvSpPr>
            <p:cNvPr id="161824" name="Text Box 55"/>
            <p:cNvSpPr txBox="1"/>
            <p:nvPr>
              <p:custDataLst>
                <p:tags r:id="rId35"/>
              </p:custDataLst>
            </p:nvPr>
          </p:nvSpPr>
          <p:spPr>
            <a:xfrm>
              <a:off x="11020" y="6890"/>
              <a:ext cx="678" cy="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21</a:t>
              </a:r>
            </a:p>
          </p:txBody>
        </p:sp>
        <p:sp>
          <p:nvSpPr>
            <p:cNvPr id="161825" name="Text Box 56"/>
            <p:cNvSpPr txBox="1"/>
            <p:nvPr>
              <p:custDataLst>
                <p:tags r:id="rId36"/>
              </p:custDataLst>
            </p:nvPr>
          </p:nvSpPr>
          <p:spPr>
            <a:xfrm>
              <a:off x="11500" y="6890"/>
              <a:ext cx="640" cy="9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22</a:t>
              </a:r>
            </a:p>
          </p:txBody>
        </p:sp>
        <p:sp>
          <p:nvSpPr>
            <p:cNvPr id="161826" name="Text Box 58"/>
            <p:cNvSpPr txBox="1"/>
            <p:nvPr>
              <p:custDataLst>
                <p:tags r:id="rId37"/>
              </p:custDataLst>
            </p:nvPr>
          </p:nvSpPr>
          <p:spPr>
            <a:xfrm>
              <a:off x="11965" y="6890"/>
              <a:ext cx="640" cy="9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23</a:t>
              </a:r>
            </a:p>
          </p:txBody>
        </p:sp>
        <p:sp>
          <p:nvSpPr>
            <p:cNvPr id="161827" name="Text Box 60"/>
            <p:cNvSpPr txBox="1"/>
            <p:nvPr>
              <p:custDataLst>
                <p:tags r:id="rId38"/>
              </p:custDataLst>
            </p:nvPr>
          </p:nvSpPr>
          <p:spPr>
            <a:xfrm>
              <a:off x="12405" y="6890"/>
              <a:ext cx="640" cy="9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24</a:t>
              </a:r>
            </a:p>
          </p:txBody>
        </p:sp>
        <p:sp>
          <p:nvSpPr>
            <p:cNvPr id="149566" name="Rectangle 61"/>
            <p:cNvSpPr/>
            <p:nvPr>
              <p:custDataLst>
                <p:tags r:id="rId39"/>
              </p:custDataLst>
            </p:nvPr>
          </p:nvSpPr>
          <p:spPr>
            <a:xfrm>
              <a:off x="1735" y="6120"/>
              <a:ext cx="518" cy="72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67" name="Rectangle 62"/>
            <p:cNvSpPr/>
            <p:nvPr>
              <p:custDataLst>
                <p:tags r:id="rId40"/>
              </p:custDataLst>
            </p:nvPr>
          </p:nvSpPr>
          <p:spPr>
            <a:xfrm>
              <a:off x="2240" y="4680"/>
              <a:ext cx="998" cy="72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68" name="Rectangle 63"/>
            <p:cNvSpPr/>
            <p:nvPr>
              <p:custDataLst>
                <p:tags r:id="rId41"/>
              </p:custDataLst>
            </p:nvPr>
          </p:nvSpPr>
          <p:spPr>
            <a:xfrm>
              <a:off x="3190" y="3960"/>
              <a:ext cx="518" cy="72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69" name="Rectangle 64"/>
            <p:cNvSpPr/>
            <p:nvPr>
              <p:custDataLst>
                <p:tags r:id="rId42"/>
              </p:custDataLst>
            </p:nvPr>
          </p:nvSpPr>
          <p:spPr>
            <a:xfrm>
              <a:off x="3200" y="4680"/>
              <a:ext cx="998" cy="72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70" name="Rectangle 65"/>
            <p:cNvSpPr/>
            <p:nvPr>
              <p:custDataLst>
                <p:tags r:id="rId43"/>
              </p:custDataLst>
            </p:nvPr>
          </p:nvSpPr>
          <p:spPr>
            <a:xfrm>
              <a:off x="4160" y="4680"/>
              <a:ext cx="1070" cy="72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71" name="Rectangle 66"/>
            <p:cNvSpPr/>
            <p:nvPr>
              <p:custDataLst>
                <p:tags r:id="rId44"/>
              </p:custDataLst>
            </p:nvPr>
          </p:nvSpPr>
          <p:spPr>
            <a:xfrm>
              <a:off x="5240" y="4678"/>
              <a:ext cx="1050" cy="720"/>
            </a:xfrm>
            <a:prstGeom prst="rect">
              <a:avLst/>
            </a:prstGeom>
            <a:solidFill>
              <a:srgbClr val="CC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72" name="Rectangle 67"/>
            <p:cNvSpPr/>
            <p:nvPr>
              <p:custDataLst>
                <p:tags r:id="rId45"/>
              </p:custDataLst>
            </p:nvPr>
          </p:nvSpPr>
          <p:spPr>
            <a:xfrm>
              <a:off x="6248" y="4668"/>
              <a:ext cx="960" cy="720"/>
            </a:xfrm>
            <a:prstGeom prst="rect">
              <a:avLst/>
            </a:prstGeom>
            <a:solidFill>
              <a:srgbClr val="FF9999"/>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73" name="Rectangle 68"/>
            <p:cNvSpPr/>
            <p:nvPr>
              <p:custDataLst>
                <p:tags r:id="rId46"/>
              </p:custDataLst>
            </p:nvPr>
          </p:nvSpPr>
          <p:spPr>
            <a:xfrm>
              <a:off x="2750" y="6120"/>
              <a:ext cx="518" cy="72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74" name="Rectangle 69"/>
            <p:cNvSpPr/>
            <p:nvPr>
              <p:custDataLst>
                <p:tags r:id="rId47"/>
              </p:custDataLst>
            </p:nvPr>
          </p:nvSpPr>
          <p:spPr>
            <a:xfrm>
              <a:off x="3705" y="6120"/>
              <a:ext cx="518" cy="72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75" name="Rectangle 70"/>
            <p:cNvSpPr/>
            <p:nvPr>
              <p:custDataLst>
                <p:tags r:id="rId48"/>
              </p:custDataLst>
            </p:nvPr>
          </p:nvSpPr>
          <p:spPr>
            <a:xfrm>
              <a:off x="4705" y="6120"/>
              <a:ext cx="518" cy="720"/>
            </a:xfrm>
            <a:prstGeom prst="rect">
              <a:avLst/>
            </a:prstGeom>
            <a:solidFill>
              <a:srgbClr val="CC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76" name="Rectangle 71"/>
            <p:cNvSpPr/>
            <p:nvPr>
              <p:custDataLst>
                <p:tags r:id="rId49"/>
              </p:custDataLst>
            </p:nvPr>
          </p:nvSpPr>
          <p:spPr>
            <a:xfrm>
              <a:off x="5733" y="6120"/>
              <a:ext cx="517" cy="720"/>
            </a:xfrm>
            <a:prstGeom prst="rect">
              <a:avLst/>
            </a:prstGeom>
            <a:solidFill>
              <a:srgbClr val="FF9999"/>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77" name="Rectangle 72"/>
            <p:cNvSpPr/>
            <p:nvPr>
              <p:custDataLst>
                <p:tags r:id="rId50"/>
              </p:custDataLst>
            </p:nvPr>
          </p:nvSpPr>
          <p:spPr>
            <a:xfrm>
              <a:off x="4180" y="3960"/>
              <a:ext cx="518" cy="72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78" name="Rectangle 73"/>
            <p:cNvSpPr/>
            <p:nvPr>
              <p:custDataLst>
                <p:tags r:id="rId51"/>
              </p:custDataLst>
            </p:nvPr>
          </p:nvSpPr>
          <p:spPr>
            <a:xfrm>
              <a:off x="5230" y="3960"/>
              <a:ext cx="518" cy="72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79" name="Rectangle 74"/>
            <p:cNvSpPr/>
            <p:nvPr>
              <p:custDataLst>
                <p:tags r:id="rId52"/>
              </p:custDataLst>
            </p:nvPr>
          </p:nvSpPr>
          <p:spPr>
            <a:xfrm>
              <a:off x="6200" y="3960"/>
              <a:ext cx="518" cy="720"/>
            </a:xfrm>
            <a:prstGeom prst="rect">
              <a:avLst/>
            </a:prstGeom>
            <a:solidFill>
              <a:srgbClr val="CC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80" name="Rectangle 75"/>
            <p:cNvSpPr/>
            <p:nvPr>
              <p:custDataLst>
                <p:tags r:id="rId53"/>
              </p:custDataLst>
            </p:nvPr>
          </p:nvSpPr>
          <p:spPr>
            <a:xfrm>
              <a:off x="7250" y="3960"/>
              <a:ext cx="518" cy="720"/>
            </a:xfrm>
            <a:prstGeom prst="rect">
              <a:avLst/>
            </a:prstGeom>
            <a:solidFill>
              <a:srgbClr val="FF9999"/>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81" name="Rectangle 76"/>
            <p:cNvSpPr/>
            <p:nvPr>
              <p:custDataLst>
                <p:tags r:id="rId54"/>
              </p:custDataLst>
            </p:nvPr>
          </p:nvSpPr>
          <p:spPr>
            <a:xfrm>
              <a:off x="8275" y="5400"/>
              <a:ext cx="960" cy="720"/>
            </a:xfrm>
            <a:prstGeom prst="rect">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82" name="Rectangle 77"/>
            <p:cNvSpPr/>
            <p:nvPr>
              <p:custDataLst>
                <p:tags r:id="rId55"/>
              </p:custDataLst>
            </p:nvPr>
          </p:nvSpPr>
          <p:spPr>
            <a:xfrm>
              <a:off x="9235" y="5400"/>
              <a:ext cx="1018" cy="72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83" name="Rectangle 78"/>
            <p:cNvSpPr/>
            <p:nvPr>
              <p:custDataLst>
                <p:tags r:id="rId56"/>
              </p:custDataLst>
            </p:nvPr>
          </p:nvSpPr>
          <p:spPr>
            <a:xfrm>
              <a:off x="9235" y="3960"/>
              <a:ext cx="518" cy="720"/>
            </a:xfrm>
            <a:prstGeom prst="rect">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84" name="Rectangle 79"/>
            <p:cNvSpPr/>
            <p:nvPr>
              <p:custDataLst>
                <p:tags r:id="rId57"/>
              </p:custDataLst>
            </p:nvPr>
          </p:nvSpPr>
          <p:spPr>
            <a:xfrm>
              <a:off x="10195" y="3960"/>
              <a:ext cx="518" cy="72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85" name="Rectangle 80"/>
            <p:cNvSpPr/>
            <p:nvPr>
              <p:custDataLst>
                <p:tags r:id="rId58"/>
              </p:custDataLst>
            </p:nvPr>
          </p:nvSpPr>
          <p:spPr>
            <a:xfrm>
              <a:off x="10725" y="6120"/>
              <a:ext cx="518" cy="720"/>
            </a:xfrm>
            <a:prstGeom prst="rect">
              <a:avLst/>
            </a:prstGeom>
            <a:solidFill>
              <a:srgbClr val="7030A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86" name="Rectangle 81"/>
            <p:cNvSpPr/>
            <p:nvPr>
              <p:custDataLst>
                <p:tags r:id="rId59"/>
              </p:custDataLst>
            </p:nvPr>
          </p:nvSpPr>
          <p:spPr>
            <a:xfrm>
              <a:off x="11265" y="5400"/>
              <a:ext cx="960" cy="720"/>
            </a:xfrm>
            <a:prstGeom prst="rect">
              <a:avLst/>
            </a:prstGeom>
            <a:solidFill>
              <a:srgbClr val="7030A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87" name="Rectangle 82"/>
            <p:cNvSpPr/>
            <p:nvPr>
              <p:custDataLst>
                <p:tags r:id="rId60"/>
              </p:custDataLst>
            </p:nvPr>
          </p:nvSpPr>
          <p:spPr>
            <a:xfrm>
              <a:off x="12235" y="3960"/>
              <a:ext cx="518" cy="720"/>
            </a:xfrm>
            <a:prstGeom prst="rect">
              <a:avLst/>
            </a:prstGeom>
            <a:solidFill>
              <a:srgbClr val="7030A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cxnSp>
          <p:nvCxnSpPr>
            <p:cNvPr id="161851" name="直接连接符 83"/>
            <p:cNvCxnSpPr/>
            <p:nvPr>
              <p:custDataLst>
                <p:tags r:id="rId61"/>
              </p:custDataLst>
            </p:nvPr>
          </p:nvCxnSpPr>
          <p:spPr>
            <a:xfrm>
              <a:off x="680" y="6128"/>
              <a:ext cx="12075" cy="0"/>
            </a:xfrm>
            <a:prstGeom prst="line">
              <a:avLst/>
            </a:prstGeom>
            <a:ln w="9525" cap="flat" cmpd="sng">
              <a:solidFill>
                <a:srgbClr val="000000"/>
              </a:solidFill>
              <a:prstDash val="dash"/>
              <a:headEnd type="none" w="med" len="med"/>
              <a:tailEnd type="none" w="med" len="med"/>
            </a:ln>
          </p:spPr>
        </p:cxnSp>
        <p:cxnSp>
          <p:nvCxnSpPr>
            <p:cNvPr id="161852" name="直接连接符 84"/>
            <p:cNvCxnSpPr/>
            <p:nvPr>
              <p:custDataLst>
                <p:tags r:id="rId62"/>
              </p:custDataLst>
            </p:nvPr>
          </p:nvCxnSpPr>
          <p:spPr>
            <a:xfrm>
              <a:off x="680" y="5408"/>
              <a:ext cx="12075" cy="0"/>
            </a:xfrm>
            <a:prstGeom prst="line">
              <a:avLst/>
            </a:prstGeom>
            <a:ln w="9525" cap="flat" cmpd="sng">
              <a:solidFill>
                <a:srgbClr val="000000"/>
              </a:solidFill>
              <a:prstDash val="dash"/>
              <a:headEnd type="none" w="med" len="med"/>
              <a:tailEnd type="none" w="med" len="med"/>
            </a:ln>
          </p:spPr>
        </p:cxnSp>
        <p:cxnSp>
          <p:nvCxnSpPr>
            <p:cNvPr id="161853" name="直接连接符 85"/>
            <p:cNvCxnSpPr/>
            <p:nvPr>
              <p:custDataLst>
                <p:tags r:id="rId63"/>
              </p:custDataLst>
            </p:nvPr>
          </p:nvCxnSpPr>
          <p:spPr>
            <a:xfrm>
              <a:off x="680" y="4675"/>
              <a:ext cx="12075" cy="0"/>
            </a:xfrm>
            <a:prstGeom prst="line">
              <a:avLst/>
            </a:prstGeom>
            <a:ln w="9525" cap="flat" cmpd="sng">
              <a:solidFill>
                <a:srgbClr val="000000"/>
              </a:solidFill>
              <a:prstDash val="dash"/>
              <a:headEnd type="none" w="med" len="med"/>
              <a:tailEnd type="none" w="med" len="med"/>
            </a:ln>
          </p:spPr>
        </p:cxnSp>
        <p:cxnSp>
          <p:nvCxnSpPr>
            <p:cNvPr id="161854" name="直接连接符 86"/>
            <p:cNvCxnSpPr/>
            <p:nvPr>
              <p:custDataLst>
                <p:tags r:id="rId64"/>
              </p:custDataLst>
            </p:nvPr>
          </p:nvCxnSpPr>
          <p:spPr>
            <a:xfrm>
              <a:off x="680" y="3960"/>
              <a:ext cx="12075" cy="0"/>
            </a:xfrm>
            <a:prstGeom prst="line">
              <a:avLst/>
            </a:prstGeom>
            <a:ln w="9525" cap="flat" cmpd="sng">
              <a:solidFill>
                <a:srgbClr val="000000"/>
              </a:solidFill>
              <a:prstDash val="dash"/>
              <a:headEnd type="none" w="med" len="med"/>
              <a:tailEnd type="none" w="med" len="med"/>
            </a:ln>
          </p:spPr>
        </p:cxnSp>
        <p:cxnSp>
          <p:nvCxnSpPr>
            <p:cNvPr id="161855" name="直接连接符 87"/>
            <p:cNvCxnSpPr/>
            <p:nvPr>
              <p:custDataLst>
                <p:tags r:id="rId65"/>
              </p:custDataLst>
            </p:nvPr>
          </p:nvCxnSpPr>
          <p:spPr>
            <a:xfrm>
              <a:off x="1245" y="3960"/>
              <a:ext cx="0" cy="2893"/>
            </a:xfrm>
            <a:prstGeom prst="line">
              <a:avLst/>
            </a:prstGeom>
            <a:ln w="9525" cap="flat" cmpd="sng">
              <a:solidFill>
                <a:srgbClr val="000000"/>
              </a:solidFill>
              <a:prstDash val="dash"/>
              <a:headEnd type="none" w="med" len="med"/>
              <a:tailEnd type="none" w="med" len="med"/>
            </a:ln>
          </p:spPr>
        </p:cxnSp>
        <p:cxnSp>
          <p:nvCxnSpPr>
            <p:cNvPr id="161856" name="直接连接符 88"/>
            <p:cNvCxnSpPr/>
            <p:nvPr>
              <p:custDataLst>
                <p:tags r:id="rId66"/>
              </p:custDataLst>
            </p:nvPr>
          </p:nvCxnSpPr>
          <p:spPr>
            <a:xfrm>
              <a:off x="1745" y="3948"/>
              <a:ext cx="0" cy="2892"/>
            </a:xfrm>
            <a:prstGeom prst="line">
              <a:avLst/>
            </a:prstGeom>
            <a:ln w="9525" cap="flat" cmpd="sng">
              <a:solidFill>
                <a:srgbClr val="000000"/>
              </a:solidFill>
              <a:prstDash val="dash"/>
              <a:headEnd type="none" w="med" len="med"/>
              <a:tailEnd type="none" w="med" len="med"/>
            </a:ln>
          </p:spPr>
        </p:cxnSp>
        <p:cxnSp>
          <p:nvCxnSpPr>
            <p:cNvPr id="161857" name="直接连接符 89"/>
            <p:cNvCxnSpPr/>
            <p:nvPr>
              <p:custDataLst>
                <p:tags r:id="rId67"/>
              </p:custDataLst>
            </p:nvPr>
          </p:nvCxnSpPr>
          <p:spPr>
            <a:xfrm>
              <a:off x="2253" y="3960"/>
              <a:ext cx="0" cy="2893"/>
            </a:xfrm>
            <a:prstGeom prst="line">
              <a:avLst/>
            </a:prstGeom>
            <a:ln w="9525" cap="flat" cmpd="sng">
              <a:solidFill>
                <a:srgbClr val="000000"/>
              </a:solidFill>
              <a:prstDash val="dash"/>
              <a:headEnd type="none" w="med" len="med"/>
              <a:tailEnd type="none" w="med" len="med"/>
            </a:ln>
          </p:spPr>
        </p:cxnSp>
        <p:cxnSp>
          <p:nvCxnSpPr>
            <p:cNvPr id="161858" name="直接连接符 90"/>
            <p:cNvCxnSpPr/>
            <p:nvPr>
              <p:custDataLst>
                <p:tags r:id="rId68"/>
              </p:custDataLst>
            </p:nvPr>
          </p:nvCxnSpPr>
          <p:spPr>
            <a:xfrm>
              <a:off x="2748" y="3960"/>
              <a:ext cx="0" cy="2893"/>
            </a:xfrm>
            <a:prstGeom prst="line">
              <a:avLst/>
            </a:prstGeom>
            <a:ln w="9525" cap="flat" cmpd="sng">
              <a:solidFill>
                <a:srgbClr val="000000"/>
              </a:solidFill>
              <a:prstDash val="dash"/>
              <a:headEnd type="none" w="med" len="med"/>
              <a:tailEnd type="none" w="med" len="med"/>
            </a:ln>
          </p:spPr>
        </p:cxnSp>
        <p:cxnSp>
          <p:nvCxnSpPr>
            <p:cNvPr id="161859" name="直接连接符 91"/>
            <p:cNvCxnSpPr/>
            <p:nvPr>
              <p:custDataLst>
                <p:tags r:id="rId69"/>
              </p:custDataLst>
            </p:nvPr>
          </p:nvCxnSpPr>
          <p:spPr>
            <a:xfrm>
              <a:off x="3238" y="3960"/>
              <a:ext cx="0" cy="2893"/>
            </a:xfrm>
            <a:prstGeom prst="line">
              <a:avLst/>
            </a:prstGeom>
            <a:ln w="9525" cap="flat" cmpd="sng">
              <a:solidFill>
                <a:srgbClr val="000000"/>
              </a:solidFill>
              <a:prstDash val="dash"/>
              <a:headEnd type="none" w="med" len="med"/>
              <a:tailEnd type="none" w="med" len="med"/>
            </a:ln>
          </p:spPr>
        </p:cxnSp>
        <p:cxnSp>
          <p:nvCxnSpPr>
            <p:cNvPr id="161860" name="直接连接符 92"/>
            <p:cNvCxnSpPr/>
            <p:nvPr>
              <p:custDataLst>
                <p:tags r:id="rId70"/>
              </p:custDataLst>
            </p:nvPr>
          </p:nvCxnSpPr>
          <p:spPr>
            <a:xfrm>
              <a:off x="3705" y="3960"/>
              <a:ext cx="0" cy="2893"/>
            </a:xfrm>
            <a:prstGeom prst="line">
              <a:avLst/>
            </a:prstGeom>
            <a:ln w="9525" cap="flat" cmpd="sng">
              <a:solidFill>
                <a:srgbClr val="000000"/>
              </a:solidFill>
              <a:prstDash val="dash"/>
              <a:headEnd type="none" w="med" len="med"/>
              <a:tailEnd type="none" w="med" len="med"/>
            </a:ln>
          </p:spPr>
        </p:cxnSp>
        <p:cxnSp>
          <p:nvCxnSpPr>
            <p:cNvPr id="161861" name="直接连接符 93"/>
            <p:cNvCxnSpPr/>
            <p:nvPr>
              <p:custDataLst>
                <p:tags r:id="rId71"/>
              </p:custDataLst>
            </p:nvPr>
          </p:nvCxnSpPr>
          <p:spPr>
            <a:xfrm>
              <a:off x="4198" y="3948"/>
              <a:ext cx="0" cy="2892"/>
            </a:xfrm>
            <a:prstGeom prst="line">
              <a:avLst/>
            </a:prstGeom>
            <a:ln w="9525" cap="flat" cmpd="sng">
              <a:solidFill>
                <a:srgbClr val="000000"/>
              </a:solidFill>
              <a:prstDash val="dash"/>
              <a:headEnd type="none" w="med" len="med"/>
              <a:tailEnd type="none" w="med" len="med"/>
            </a:ln>
          </p:spPr>
        </p:cxnSp>
        <p:cxnSp>
          <p:nvCxnSpPr>
            <p:cNvPr id="161862" name="直接连接符 94"/>
            <p:cNvCxnSpPr/>
            <p:nvPr>
              <p:custDataLst>
                <p:tags r:id="rId72"/>
              </p:custDataLst>
            </p:nvPr>
          </p:nvCxnSpPr>
          <p:spPr>
            <a:xfrm>
              <a:off x="4698" y="3948"/>
              <a:ext cx="0" cy="2892"/>
            </a:xfrm>
            <a:prstGeom prst="line">
              <a:avLst/>
            </a:prstGeom>
            <a:ln w="9525" cap="flat" cmpd="sng">
              <a:solidFill>
                <a:srgbClr val="000000"/>
              </a:solidFill>
              <a:prstDash val="dash"/>
              <a:headEnd type="none" w="med" len="med"/>
              <a:tailEnd type="none" w="med" len="med"/>
            </a:ln>
          </p:spPr>
        </p:cxnSp>
        <p:cxnSp>
          <p:nvCxnSpPr>
            <p:cNvPr id="161863" name="直接连接符 95"/>
            <p:cNvCxnSpPr/>
            <p:nvPr>
              <p:custDataLst>
                <p:tags r:id="rId73"/>
              </p:custDataLst>
            </p:nvPr>
          </p:nvCxnSpPr>
          <p:spPr>
            <a:xfrm>
              <a:off x="5230" y="3960"/>
              <a:ext cx="0" cy="2893"/>
            </a:xfrm>
            <a:prstGeom prst="line">
              <a:avLst/>
            </a:prstGeom>
            <a:ln w="9525" cap="flat" cmpd="sng">
              <a:solidFill>
                <a:srgbClr val="000000"/>
              </a:solidFill>
              <a:prstDash val="dash"/>
              <a:headEnd type="none" w="med" len="med"/>
              <a:tailEnd type="none" w="med" len="med"/>
            </a:ln>
          </p:spPr>
        </p:cxnSp>
        <p:cxnSp>
          <p:nvCxnSpPr>
            <p:cNvPr id="161864" name="直接连接符 96"/>
            <p:cNvCxnSpPr/>
            <p:nvPr>
              <p:custDataLst>
                <p:tags r:id="rId74"/>
              </p:custDataLst>
            </p:nvPr>
          </p:nvCxnSpPr>
          <p:spPr>
            <a:xfrm>
              <a:off x="5748" y="3948"/>
              <a:ext cx="0" cy="2892"/>
            </a:xfrm>
            <a:prstGeom prst="line">
              <a:avLst/>
            </a:prstGeom>
            <a:ln w="9525" cap="flat" cmpd="sng">
              <a:solidFill>
                <a:srgbClr val="000000"/>
              </a:solidFill>
              <a:prstDash val="dash"/>
              <a:headEnd type="none" w="med" len="med"/>
              <a:tailEnd type="none" w="med" len="med"/>
            </a:ln>
          </p:spPr>
        </p:cxnSp>
        <p:cxnSp>
          <p:nvCxnSpPr>
            <p:cNvPr id="161865" name="直接连接符 97"/>
            <p:cNvCxnSpPr/>
            <p:nvPr>
              <p:custDataLst>
                <p:tags r:id="rId75"/>
              </p:custDataLst>
            </p:nvPr>
          </p:nvCxnSpPr>
          <p:spPr>
            <a:xfrm>
              <a:off x="6238" y="3960"/>
              <a:ext cx="0" cy="2893"/>
            </a:xfrm>
            <a:prstGeom prst="line">
              <a:avLst/>
            </a:prstGeom>
            <a:ln w="9525" cap="flat" cmpd="sng">
              <a:solidFill>
                <a:srgbClr val="000000"/>
              </a:solidFill>
              <a:prstDash val="dash"/>
              <a:headEnd type="none" w="med" len="med"/>
              <a:tailEnd type="none" w="med" len="med"/>
            </a:ln>
          </p:spPr>
        </p:cxnSp>
        <p:cxnSp>
          <p:nvCxnSpPr>
            <p:cNvPr id="161866" name="直接连接符 98"/>
            <p:cNvCxnSpPr/>
            <p:nvPr>
              <p:custDataLst>
                <p:tags r:id="rId76"/>
              </p:custDataLst>
            </p:nvPr>
          </p:nvCxnSpPr>
          <p:spPr>
            <a:xfrm>
              <a:off x="6718" y="3960"/>
              <a:ext cx="0" cy="2893"/>
            </a:xfrm>
            <a:prstGeom prst="line">
              <a:avLst/>
            </a:prstGeom>
            <a:ln w="9525" cap="flat" cmpd="sng">
              <a:solidFill>
                <a:srgbClr val="000000"/>
              </a:solidFill>
              <a:prstDash val="dash"/>
              <a:headEnd type="none" w="med" len="med"/>
              <a:tailEnd type="none" w="med" len="med"/>
            </a:ln>
          </p:spPr>
        </p:cxnSp>
        <p:cxnSp>
          <p:nvCxnSpPr>
            <p:cNvPr id="161867" name="直接连接符 99"/>
            <p:cNvCxnSpPr/>
            <p:nvPr>
              <p:custDataLst>
                <p:tags r:id="rId77"/>
              </p:custDataLst>
            </p:nvPr>
          </p:nvCxnSpPr>
          <p:spPr>
            <a:xfrm>
              <a:off x="7225" y="3960"/>
              <a:ext cx="0" cy="2893"/>
            </a:xfrm>
            <a:prstGeom prst="line">
              <a:avLst/>
            </a:prstGeom>
            <a:ln w="9525" cap="flat" cmpd="sng">
              <a:solidFill>
                <a:srgbClr val="000000"/>
              </a:solidFill>
              <a:prstDash val="dash"/>
              <a:headEnd type="none" w="med" len="med"/>
              <a:tailEnd type="none" w="med" len="med"/>
            </a:ln>
          </p:spPr>
        </p:cxnSp>
        <p:cxnSp>
          <p:nvCxnSpPr>
            <p:cNvPr id="161868" name="直接连接符 100"/>
            <p:cNvCxnSpPr/>
            <p:nvPr>
              <p:custDataLst>
                <p:tags r:id="rId78"/>
              </p:custDataLst>
            </p:nvPr>
          </p:nvCxnSpPr>
          <p:spPr>
            <a:xfrm>
              <a:off x="7785" y="3960"/>
              <a:ext cx="0" cy="2893"/>
            </a:xfrm>
            <a:prstGeom prst="line">
              <a:avLst/>
            </a:prstGeom>
            <a:ln w="9525" cap="flat" cmpd="sng">
              <a:solidFill>
                <a:srgbClr val="000000"/>
              </a:solidFill>
              <a:prstDash val="dash"/>
              <a:headEnd type="none" w="med" len="med"/>
              <a:tailEnd type="none" w="med" len="med"/>
            </a:ln>
          </p:spPr>
        </p:cxnSp>
        <p:cxnSp>
          <p:nvCxnSpPr>
            <p:cNvPr id="161869" name="直接连接符 101"/>
            <p:cNvCxnSpPr/>
            <p:nvPr>
              <p:custDataLst>
                <p:tags r:id="rId79"/>
              </p:custDataLst>
            </p:nvPr>
          </p:nvCxnSpPr>
          <p:spPr>
            <a:xfrm>
              <a:off x="8310" y="3960"/>
              <a:ext cx="0" cy="2893"/>
            </a:xfrm>
            <a:prstGeom prst="line">
              <a:avLst/>
            </a:prstGeom>
            <a:ln w="9525" cap="flat" cmpd="sng">
              <a:solidFill>
                <a:srgbClr val="000000"/>
              </a:solidFill>
              <a:prstDash val="dash"/>
              <a:headEnd type="none" w="med" len="med"/>
              <a:tailEnd type="none" w="med" len="med"/>
            </a:ln>
          </p:spPr>
        </p:cxnSp>
        <p:cxnSp>
          <p:nvCxnSpPr>
            <p:cNvPr id="161870" name="直接连接符 102"/>
            <p:cNvCxnSpPr/>
            <p:nvPr>
              <p:custDataLst>
                <p:tags r:id="rId80"/>
              </p:custDataLst>
            </p:nvPr>
          </p:nvCxnSpPr>
          <p:spPr>
            <a:xfrm>
              <a:off x="8755" y="3943"/>
              <a:ext cx="0" cy="2890"/>
            </a:xfrm>
            <a:prstGeom prst="line">
              <a:avLst/>
            </a:prstGeom>
            <a:ln w="9525" cap="flat" cmpd="sng">
              <a:solidFill>
                <a:srgbClr val="000000"/>
              </a:solidFill>
              <a:prstDash val="dash"/>
              <a:headEnd type="none" w="med" len="med"/>
              <a:tailEnd type="none" w="med" len="med"/>
            </a:ln>
          </p:spPr>
        </p:cxnSp>
        <p:cxnSp>
          <p:nvCxnSpPr>
            <p:cNvPr id="161871" name="直接连接符 103"/>
            <p:cNvCxnSpPr/>
            <p:nvPr>
              <p:custDataLst>
                <p:tags r:id="rId81"/>
              </p:custDataLst>
            </p:nvPr>
          </p:nvCxnSpPr>
          <p:spPr>
            <a:xfrm>
              <a:off x="11260" y="3935"/>
              <a:ext cx="0" cy="2893"/>
            </a:xfrm>
            <a:prstGeom prst="line">
              <a:avLst/>
            </a:prstGeom>
            <a:ln w="9525" cap="flat" cmpd="sng">
              <a:solidFill>
                <a:srgbClr val="000000"/>
              </a:solidFill>
              <a:prstDash val="dash"/>
              <a:headEnd type="none" w="med" len="med"/>
              <a:tailEnd type="none" w="med" len="med"/>
            </a:ln>
          </p:spPr>
        </p:cxnSp>
        <p:cxnSp>
          <p:nvCxnSpPr>
            <p:cNvPr id="161872" name="直接连接符 104"/>
            <p:cNvCxnSpPr/>
            <p:nvPr>
              <p:custDataLst>
                <p:tags r:id="rId82"/>
              </p:custDataLst>
            </p:nvPr>
          </p:nvCxnSpPr>
          <p:spPr>
            <a:xfrm>
              <a:off x="9245" y="3960"/>
              <a:ext cx="0" cy="2893"/>
            </a:xfrm>
            <a:prstGeom prst="line">
              <a:avLst/>
            </a:prstGeom>
            <a:ln w="9525" cap="flat" cmpd="sng">
              <a:solidFill>
                <a:srgbClr val="000000"/>
              </a:solidFill>
              <a:prstDash val="dash"/>
              <a:headEnd type="none" w="med" len="med"/>
              <a:tailEnd type="none" w="med" len="med"/>
            </a:ln>
          </p:spPr>
        </p:cxnSp>
        <p:cxnSp>
          <p:nvCxnSpPr>
            <p:cNvPr id="161873" name="直接连接符 105"/>
            <p:cNvCxnSpPr/>
            <p:nvPr>
              <p:custDataLst>
                <p:tags r:id="rId83"/>
              </p:custDataLst>
            </p:nvPr>
          </p:nvCxnSpPr>
          <p:spPr>
            <a:xfrm>
              <a:off x="9768" y="3960"/>
              <a:ext cx="0" cy="2893"/>
            </a:xfrm>
            <a:prstGeom prst="line">
              <a:avLst/>
            </a:prstGeom>
            <a:ln w="9525" cap="flat" cmpd="sng">
              <a:solidFill>
                <a:srgbClr val="000000"/>
              </a:solidFill>
              <a:prstDash val="dash"/>
              <a:headEnd type="none" w="med" len="med"/>
              <a:tailEnd type="none" w="med" len="med"/>
            </a:ln>
          </p:spPr>
        </p:cxnSp>
        <p:cxnSp>
          <p:nvCxnSpPr>
            <p:cNvPr id="161874" name="直接连接符 106"/>
            <p:cNvCxnSpPr/>
            <p:nvPr>
              <p:custDataLst>
                <p:tags r:id="rId84"/>
              </p:custDataLst>
            </p:nvPr>
          </p:nvCxnSpPr>
          <p:spPr>
            <a:xfrm>
              <a:off x="11780" y="3960"/>
              <a:ext cx="0" cy="2893"/>
            </a:xfrm>
            <a:prstGeom prst="line">
              <a:avLst/>
            </a:prstGeom>
            <a:ln w="9525" cap="flat" cmpd="sng">
              <a:solidFill>
                <a:srgbClr val="000000"/>
              </a:solidFill>
              <a:prstDash val="dash"/>
              <a:headEnd type="none" w="med" len="med"/>
              <a:tailEnd type="none" w="med" len="med"/>
            </a:ln>
          </p:spPr>
        </p:cxnSp>
        <p:cxnSp>
          <p:nvCxnSpPr>
            <p:cNvPr id="161875" name="直接连接符 107"/>
            <p:cNvCxnSpPr/>
            <p:nvPr>
              <p:custDataLst>
                <p:tags r:id="rId85"/>
              </p:custDataLst>
            </p:nvPr>
          </p:nvCxnSpPr>
          <p:spPr>
            <a:xfrm>
              <a:off x="10240" y="3985"/>
              <a:ext cx="0" cy="2890"/>
            </a:xfrm>
            <a:prstGeom prst="line">
              <a:avLst/>
            </a:prstGeom>
            <a:ln w="9525" cap="flat" cmpd="sng">
              <a:solidFill>
                <a:srgbClr val="000000"/>
              </a:solidFill>
              <a:prstDash val="dash"/>
              <a:headEnd type="none" w="med" len="med"/>
              <a:tailEnd type="none" w="med" len="med"/>
            </a:ln>
          </p:spPr>
        </p:cxnSp>
        <p:cxnSp>
          <p:nvCxnSpPr>
            <p:cNvPr id="161876" name="直接连接符 108"/>
            <p:cNvCxnSpPr/>
            <p:nvPr>
              <p:custDataLst>
                <p:tags r:id="rId86"/>
              </p:custDataLst>
            </p:nvPr>
          </p:nvCxnSpPr>
          <p:spPr>
            <a:xfrm>
              <a:off x="10713" y="3985"/>
              <a:ext cx="0" cy="2890"/>
            </a:xfrm>
            <a:prstGeom prst="line">
              <a:avLst/>
            </a:prstGeom>
            <a:ln w="9525" cap="flat" cmpd="sng">
              <a:solidFill>
                <a:srgbClr val="000000"/>
              </a:solidFill>
              <a:prstDash val="dash"/>
              <a:headEnd type="none" w="med" len="med"/>
              <a:tailEnd type="none" w="med" len="med"/>
            </a:ln>
          </p:spPr>
        </p:cxnSp>
        <p:cxnSp>
          <p:nvCxnSpPr>
            <p:cNvPr id="161877" name="直接连接符 109"/>
            <p:cNvCxnSpPr/>
            <p:nvPr>
              <p:custDataLst>
                <p:tags r:id="rId87"/>
              </p:custDataLst>
            </p:nvPr>
          </p:nvCxnSpPr>
          <p:spPr>
            <a:xfrm>
              <a:off x="12238" y="3985"/>
              <a:ext cx="0" cy="2890"/>
            </a:xfrm>
            <a:prstGeom prst="line">
              <a:avLst/>
            </a:prstGeom>
            <a:ln w="9525" cap="flat" cmpd="sng">
              <a:solidFill>
                <a:srgbClr val="000000"/>
              </a:solidFill>
              <a:prstDash val="dash"/>
              <a:headEnd type="none" w="med" len="med"/>
              <a:tailEnd type="none" w="med" len="med"/>
            </a:ln>
          </p:spPr>
        </p:cxnSp>
        <p:cxnSp>
          <p:nvCxnSpPr>
            <p:cNvPr id="161878" name="直接连接符 110"/>
            <p:cNvCxnSpPr/>
            <p:nvPr>
              <p:custDataLst>
                <p:tags r:id="rId88"/>
              </p:custDataLst>
            </p:nvPr>
          </p:nvCxnSpPr>
          <p:spPr>
            <a:xfrm>
              <a:off x="12753" y="3985"/>
              <a:ext cx="0" cy="2890"/>
            </a:xfrm>
            <a:prstGeom prst="line">
              <a:avLst/>
            </a:prstGeom>
            <a:ln w="9525" cap="flat" cmpd="sng">
              <a:solidFill>
                <a:srgbClr val="000000"/>
              </a:solidFill>
              <a:prstDash val="dash"/>
              <a:headEnd type="none" w="med" len="med"/>
              <a:tailEnd type="none" w="med" len="med"/>
            </a:ln>
          </p:spPr>
        </p:cxnSp>
        <p:sp>
          <p:nvSpPr>
            <p:cNvPr id="161879" name="文本框 111"/>
            <p:cNvSpPr txBox="1"/>
            <p:nvPr>
              <p:custDataLst>
                <p:tags r:id="rId89"/>
              </p:custDataLst>
            </p:nvPr>
          </p:nvSpPr>
          <p:spPr>
            <a:xfrm>
              <a:off x="-97" y="7578"/>
              <a:ext cx="927" cy="110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输 </a:t>
              </a:r>
              <a:r>
                <a:rPr lang="en-US" altLang="zh-CN" sz="1800" b="0" dirty="0">
                  <a:solidFill>
                    <a:srgbClr val="0000CC"/>
                  </a:solidFill>
                  <a:latin typeface="Times New Roman" panose="02020603050405020304" pitchFamily="18" charset="0"/>
                </a:rPr>
                <a:t>  </a:t>
              </a:r>
            </a:p>
            <a:p>
              <a:pPr marL="0" lvl="0" indent="0">
                <a:spcBef>
                  <a:spcPct val="0"/>
                </a:spcBef>
                <a:buClrTx/>
                <a:buFontTx/>
                <a:buNone/>
              </a:pPr>
              <a:r>
                <a:rPr lang="zh-CN" altLang="en-US" sz="1800" b="0" dirty="0">
                  <a:solidFill>
                    <a:srgbClr val="0000CC"/>
                  </a:solidFill>
                  <a:latin typeface="Times New Roman" panose="02020603050405020304" pitchFamily="18" charset="0"/>
                </a:rPr>
                <a:t>入 </a:t>
              </a:r>
              <a:r>
                <a:rPr lang="en-US" altLang="zh-CN" sz="1800" b="0" dirty="0">
                  <a:solidFill>
                    <a:srgbClr val="0000CC"/>
                  </a:solidFill>
                  <a:latin typeface="Times New Roman" panose="02020603050405020304" pitchFamily="18" charset="0"/>
                </a:rPr>
                <a:t> </a:t>
              </a:r>
              <a:endParaRPr lang="zh-CN" altLang="en-US" sz="1800" b="0" baseline="-25000" dirty="0">
                <a:solidFill>
                  <a:srgbClr val="0000CC"/>
                </a:solidFill>
                <a:latin typeface="Times New Roman" panose="02020603050405020304" pitchFamily="18" charset="0"/>
              </a:endParaRPr>
            </a:p>
          </p:txBody>
        </p:sp>
        <p:grpSp>
          <p:nvGrpSpPr>
            <p:cNvPr id="113" name="组合 112"/>
            <p:cNvGrpSpPr/>
            <p:nvPr/>
          </p:nvGrpSpPr>
          <p:grpSpPr>
            <a:xfrm>
              <a:off x="478" y="7493"/>
              <a:ext cx="715" cy="1220"/>
              <a:chOff x="1427017" y="6111015"/>
              <a:chExt cx="454035" cy="775114"/>
            </a:xfrm>
          </p:grpSpPr>
          <p:sp>
            <p:nvSpPr>
              <p:cNvPr id="161938" name="文本框 113"/>
              <p:cNvSpPr txBox="1"/>
              <p:nvPr>
                <p:custDataLst>
                  <p:tags r:id="rId130"/>
                </p:custDataLst>
              </p:nvPr>
            </p:nvSpPr>
            <p:spPr>
              <a:xfrm>
                <a:off x="1427017" y="6187064"/>
                <a:ext cx="454035" cy="6990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  </a:t>
                </a:r>
              </a:p>
              <a:p>
                <a:pPr marL="0" lvl="0" indent="0">
                  <a:spcBef>
                    <a:spcPct val="0"/>
                  </a:spcBef>
                  <a:buClrTx/>
                  <a:buFontTx/>
                  <a:buNone/>
                </a:pPr>
                <a:r>
                  <a:rPr lang="en-US" altLang="zh-CN" sz="1800" b="0" dirty="0">
                    <a:solidFill>
                      <a:srgbClr val="0000CC"/>
                    </a:solidFill>
                    <a:latin typeface="Times New Roman" panose="02020603050405020304" pitchFamily="18" charset="0"/>
                  </a:rPr>
                  <a:t>C</a:t>
                </a:r>
                <a:endParaRPr lang="zh-CN" altLang="en-US" sz="1800" b="0" baseline="-25000" dirty="0">
                  <a:solidFill>
                    <a:srgbClr val="0000CC"/>
                  </a:solidFill>
                  <a:latin typeface="Times New Roman" panose="02020603050405020304" pitchFamily="18" charset="0"/>
                </a:endParaRPr>
              </a:p>
            </p:txBody>
          </p:sp>
          <p:cxnSp>
            <p:nvCxnSpPr>
              <p:cNvPr id="161939" name="直接箭头连接符 114"/>
              <p:cNvCxnSpPr/>
              <p:nvPr>
                <p:custDataLst>
                  <p:tags r:id="rId131"/>
                </p:custDataLst>
              </p:nvPr>
            </p:nvCxnSpPr>
            <p:spPr>
              <a:xfrm flipV="1">
                <a:off x="1572088" y="6111015"/>
                <a:ext cx="0" cy="180000"/>
              </a:xfrm>
              <a:prstGeom prst="straightConnector1">
                <a:avLst/>
              </a:prstGeom>
              <a:ln w="12700" cap="flat" cmpd="sng">
                <a:solidFill>
                  <a:srgbClr val="0000CC"/>
                </a:solidFill>
                <a:prstDash val="solid"/>
                <a:headEnd type="none" w="med" len="med"/>
                <a:tailEnd type="triangle" w="med" len="med"/>
              </a:ln>
            </p:spPr>
          </p:cxnSp>
        </p:grpSp>
        <p:grpSp>
          <p:nvGrpSpPr>
            <p:cNvPr id="116" name="组合 115"/>
            <p:cNvGrpSpPr/>
            <p:nvPr/>
          </p:nvGrpSpPr>
          <p:grpSpPr>
            <a:xfrm>
              <a:off x="1520" y="7493"/>
              <a:ext cx="695" cy="1220"/>
              <a:chOff x="1427017" y="6111015"/>
              <a:chExt cx="441146" cy="775114"/>
            </a:xfrm>
          </p:grpSpPr>
          <p:sp>
            <p:nvSpPr>
              <p:cNvPr id="161936" name="文本框 116"/>
              <p:cNvSpPr txBox="1"/>
              <p:nvPr>
                <p:custDataLst>
                  <p:tags r:id="rId128"/>
                </p:custDataLst>
              </p:nvPr>
            </p:nvSpPr>
            <p:spPr>
              <a:xfrm>
                <a:off x="1427017" y="6187064"/>
                <a:ext cx="441146" cy="6990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E  </a:t>
                </a:r>
              </a:p>
              <a:p>
                <a:pPr marL="0" lvl="0" indent="0">
                  <a:spcBef>
                    <a:spcPct val="0"/>
                  </a:spcBef>
                  <a:buClrTx/>
                  <a:buFontTx/>
                  <a:buNone/>
                </a:pPr>
                <a:r>
                  <a:rPr lang="en-US" altLang="zh-CN" sz="1800" b="0" dirty="0">
                    <a:solidFill>
                      <a:srgbClr val="FF0000"/>
                    </a:solidFill>
                    <a:latin typeface="Times New Roman" panose="02020603050405020304" pitchFamily="18" charset="0"/>
                  </a:rPr>
                  <a:t>F</a:t>
                </a:r>
                <a:endParaRPr lang="zh-CN" altLang="en-US" sz="1800" b="0" baseline="-25000" dirty="0">
                  <a:solidFill>
                    <a:srgbClr val="FF0000"/>
                  </a:solidFill>
                  <a:latin typeface="Times New Roman" panose="02020603050405020304" pitchFamily="18" charset="0"/>
                </a:endParaRPr>
              </a:p>
            </p:txBody>
          </p:sp>
          <p:cxnSp>
            <p:nvCxnSpPr>
              <p:cNvPr id="161937" name="直接箭头连接符 117"/>
              <p:cNvCxnSpPr/>
              <p:nvPr>
                <p:custDataLst>
                  <p:tags r:id="rId129"/>
                </p:custDataLst>
              </p:nvPr>
            </p:nvCxnSpPr>
            <p:spPr>
              <a:xfrm flipV="1">
                <a:off x="1572088" y="6111015"/>
                <a:ext cx="0" cy="180000"/>
              </a:xfrm>
              <a:prstGeom prst="straightConnector1">
                <a:avLst/>
              </a:prstGeom>
              <a:ln w="12700" cap="flat" cmpd="sng">
                <a:solidFill>
                  <a:srgbClr val="FF0000"/>
                </a:solidFill>
                <a:prstDash val="solid"/>
                <a:headEnd type="none" w="med" len="med"/>
                <a:tailEnd type="triangle" w="med" len="med"/>
              </a:ln>
            </p:spPr>
          </p:cxnSp>
        </p:grpSp>
        <p:grpSp>
          <p:nvGrpSpPr>
            <p:cNvPr id="119" name="组合 118"/>
            <p:cNvGrpSpPr/>
            <p:nvPr/>
          </p:nvGrpSpPr>
          <p:grpSpPr>
            <a:xfrm>
              <a:off x="2478" y="7493"/>
              <a:ext cx="887" cy="1220"/>
              <a:chOff x="1396537" y="6111015"/>
              <a:chExt cx="562975" cy="775114"/>
            </a:xfrm>
          </p:grpSpPr>
          <p:sp>
            <p:nvSpPr>
              <p:cNvPr id="161934" name="文本框 119"/>
              <p:cNvSpPr txBox="1"/>
              <p:nvPr>
                <p:custDataLst>
                  <p:tags r:id="rId126"/>
                </p:custDataLst>
              </p:nvPr>
            </p:nvSpPr>
            <p:spPr>
              <a:xfrm>
                <a:off x="1396537" y="6187064"/>
                <a:ext cx="562975" cy="6990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AC </a:t>
                </a:r>
              </a:p>
              <a:p>
                <a:pPr marL="0" lvl="0" indent="0">
                  <a:spcBef>
                    <a:spcPct val="0"/>
                  </a:spcBef>
                  <a:buClrTx/>
                  <a:buFontTx/>
                  <a:buNone/>
                </a:pPr>
                <a:r>
                  <a:rPr lang="en-US" altLang="zh-CN" sz="1800" b="0" dirty="0">
                    <a:solidFill>
                      <a:srgbClr val="003300"/>
                    </a:solidFill>
                    <a:latin typeface="Times New Roman" panose="02020603050405020304" pitchFamily="18" charset="0"/>
                  </a:rPr>
                  <a:t>D</a:t>
                </a:r>
                <a:endParaRPr lang="zh-CN" altLang="en-US" sz="1800" b="0" baseline="-25000" dirty="0">
                  <a:solidFill>
                    <a:srgbClr val="003300"/>
                  </a:solidFill>
                  <a:latin typeface="Times New Roman" panose="02020603050405020304" pitchFamily="18" charset="0"/>
                </a:endParaRPr>
              </a:p>
            </p:txBody>
          </p:sp>
          <p:cxnSp>
            <p:nvCxnSpPr>
              <p:cNvPr id="161935" name="直接箭头连接符 120"/>
              <p:cNvCxnSpPr/>
              <p:nvPr>
                <p:custDataLst>
                  <p:tags r:id="rId127"/>
                </p:custDataLst>
              </p:nvPr>
            </p:nvCxnSpPr>
            <p:spPr>
              <a:xfrm flipV="1">
                <a:off x="1572088" y="6111015"/>
                <a:ext cx="0" cy="180000"/>
              </a:xfrm>
              <a:prstGeom prst="straightConnector1">
                <a:avLst/>
              </a:prstGeom>
              <a:ln w="12700" cap="flat" cmpd="sng">
                <a:solidFill>
                  <a:srgbClr val="003300"/>
                </a:solidFill>
                <a:prstDash val="solid"/>
                <a:headEnd type="none" w="med" len="med"/>
                <a:tailEnd type="triangle" w="med" len="med"/>
              </a:ln>
            </p:spPr>
          </p:cxnSp>
        </p:grpSp>
        <p:grpSp>
          <p:nvGrpSpPr>
            <p:cNvPr id="122" name="组合 121"/>
            <p:cNvGrpSpPr/>
            <p:nvPr/>
          </p:nvGrpSpPr>
          <p:grpSpPr>
            <a:xfrm>
              <a:off x="3333" y="7493"/>
              <a:ext cx="977" cy="1220"/>
              <a:chOff x="1335577" y="6111015"/>
              <a:chExt cx="620683" cy="775114"/>
            </a:xfrm>
          </p:grpSpPr>
          <p:sp>
            <p:nvSpPr>
              <p:cNvPr id="161932" name="文本框 122"/>
              <p:cNvSpPr txBox="1"/>
              <p:nvPr>
                <p:custDataLst>
                  <p:tags r:id="rId124"/>
                </p:custDataLst>
              </p:nvPr>
            </p:nvSpPr>
            <p:spPr>
              <a:xfrm>
                <a:off x="1335577" y="6187064"/>
                <a:ext cx="620683" cy="6990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AC  </a:t>
                </a:r>
              </a:p>
              <a:p>
                <a:pPr marL="0" lvl="0" indent="0">
                  <a:spcBef>
                    <a:spcPct val="0"/>
                  </a:spcBef>
                  <a:buClrTx/>
                  <a:buFontTx/>
                  <a:buNone/>
                </a:pPr>
                <a:r>
                  <a:rPr lang="en-US" altLang="zh-CN" sz="1800" b="0" dirty="0">
                    <a:solidFill>
                      <a:srgbClr val="FF00FF"/>
                    </a:solidFill>
                    <a:latin typeface="Times New Roman" panose="02020603050405020304" pitchFamily="18" charset="0"/>
                  </a:rPr>
                  <a:t>EF</a:t>
                </a:r>
                <a:endParaRPr lang="zh-CN" altLang="en-US" sz="1800" b="0" baseline="-25000" dirty="0">
                  <a:solidFill>
                    <a:srgbClr val="FF00FF"/>
                  </a:solidFill>
                  <a:latin typeface="Times New Roman" panose="02020603050405020304" pitchFamily="18" charset="0"/>
                </a:endParaRPr>
              </a:p>
            </p:txBody>
          </p:sp>
          <p:cxnSp>
            <p:nvCxnSpPr>
              <p:cNvPr id="161933" name="直接箭头连接符 123"/>
              <p:cNvCxnSpPr/>
              <p:nvPr>
                <p:custDataLst>
                  <p:tags r:id="rId125"/>
                </p:custDataLst>
              </p:nvPr>
            </p:nvCxnSpPr>
            <p:spPr>
              <a:xfrm flipV="1">
                <a:off x="1572088" y="6111015"/>
                <a:ext cx="0" cy="180000"/>
              </a:xfrm>
              <a:prstGeom prst="straightConnector1">
                <a:avLst/>
              </a:prstGeom>
              <a:ln w="12700" cap="flat" cmpd="sng">
                <a:solidFill>
                  <a:srgbClr val="FF00FF"/>
                </a:solidFill>
                <a:prstDash val="solid"/>
                <a:headEnd type="none" w="med" len="med"/>
                <a:tailEnd type="triangle" w="med" len="med"/>
              </a:ln>
            </p:spPr>
          </p:cxnSp>
        </p:grpSp>
        <p:grpSp>
          <p:nvGrpSpPr>
            <p:cNvPr id="125" name="组合 124"/>
            <p:cNvGrpSpPr/>
            <p:nvPr/>
          </p:nvGrpSpPr>
          <p:grpSpPr>
            <a:xfrm>
              <a:off x="7103" y="7493"/>
              <a:ext cx="1060" cy="1743"/>
              <a:chOff x="3362975" y="6121978"/>
              <a:chExt cx="671979" cy="1107913"/>
            </a:xfrm>
          </p:grpSpPr>
          <p:sp>
            <p:nvSpPr>
              <p:cNvPr id="161930" name="文本框 125"/>
              <p:cNvSpPr txBox="1"/>
              <p:nvPr>
                <p:custDataLst>
                  <p:tags r:id="rId122"/>
                </p:custDataLst>
              </p:nvPr>
            </p:nvSpPr>
            <p:spPr>
              <a:xfrm>
                <a:off x="3362975" y="6230241"/>
                <a:ext cx="671979" cy="9996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r">
                  <a:spcBef>
                    <a:spcPct val="0"/>
                  </a:spcBef>
                  <a:buClrTx/>
                  <a:buFontTx/>
                  <a:buNone/>
                </a:pPr>
                <a:r>
                  <a:rPr lang="en-US" altLang="zh-CN" sz="1800" b="0" dirty="0">
                    <a:solidFill>
                      <a:srgbClr val="996600"/>
                    </a:solidFill>
                    <a:latin typeface="Times New Roman" panose="02020603050405020304" pitchFamily="18" charset="0"/>
                  </a:rPr>
                  <a:t>AB</a:t>
                </a:r>
              </a:p>
              <a:p>
                <a:pPr marL="0" lvl="0" indent="0" algn="r">
                  <a:spcBef>
                    <a:spcPct val="0"/>
                  </a:spcBef>
                  <a:buClrTx/>
                  <a:buFontTx/>
                  <a:buNone/>
                </a:pPr>
                <a:r>
                  <a:rPr lang="en-US" altLang="zh-CN" sz="1800" b="0" dirty="0">
                    <a:solidFill>
                      <a:srgbClr val="006600"/>
                    </a:solidFill>
                    <a:latin typeface="Times New Roman" panose="02020603050405020304" pitchFamily="18" charset="0"/>
                  </a:rPr>
                  <a:t>ACD</a:t>
                </a:r>
                <a:endParaRPr lang="zh-CN" altLang="en-US" sz="1800" b="0" dirty="0">
                  <a:solidFill>
                    <a:srgbClr val="006600"/>
                  </a:solidFill>
                  <a:latin typeface="Times New Roman" panose="02020603050405020304" pitchFamily="18" charset="0"/>
                </a:endParaRPr>
              </a:p>
            </p:txBody>
          </p:sp>
          <p:cxnSp>
            <p:nvCxnSpPr>
              <p:cNvPr id="161931" name="直接箭头连接符 126"/>
              <p:cNvCxnSpPr/>
              <p:nvPr>
                <p:custDataLst>
                  <p:tags r:id="rId123"/>
                </p:custDataLst>
              </p:nvPr>
            </p:nvCxnSpPr>
            <p:spPr>
              <a:xfrm flipV="1">
                <a:off x="3840018" y="6121978"/>
                <a:ext cx="0" cy="180000"/>
              </a:xfrm>
              <a:prstGeom prst="straightConnector1">
                <a:avLst/>
              </a:prstGeom>
              <a:ln w="12700" cap="flat" cmpd="sng">
                <a:solidFill>
                  <a:srgbClr val="9966FF"/>
                </a:solidFill>
                <a:prstDash val="solid"/>
                <a:headEnd type="none" w="med" len="med"/>
                <a:tailEnd type="triangle" w="med" len="med"/>
              </a:ln>
            </p:spPr>
          </p:cxnSp>
        </p:grpSp>
        <p:grpSp>
          <p:nvGrpSpPr>
            <p:cNvPr id="128" name="组合 127"/>
            <p:cNvGrpSpPr/>
            <p:nvPr/>
          </p:nvGrpSpPr>
          <p:grpSpPr>
            <a:xfrm>
              <a:off x="8618" y="7493"/>
              <a:ext cx="1217" cy="1729"/>
              <a:chOff x="4094193" y="6121978"/>
              <a:chExt cx="774571" cy="1099716"/>
            </a:xfrm>
          </p:grpSpPr>
          <p:cxnSp>
            <p:nvCxnSpPr>
              <p:cNvPr id="161928" name="直接箭头连接符 128"/>
              <p:cNvCxnSpPr/>
              <p:nvPr>
                <p:custDataLst>
                  <p:tags r:id="rId120"/>
                </p:custDataLst>
              </p:nvPr>
            </p:nvCxnSpPr>
            <p:spPr>
              <a:xfrm flipV="1">
                <a:off x="4221018" y="6121978"/>
                <a:ext cx="0" cy="180000"/>
              </a:xfrm>
              <a:prstGeom prst="straightConnector1">
                <a:avLst/>
              </a:prstGeom>
              <a:ln w="12700" cap="flat" cmpd="sng">
                <a:solidFill>
                  <a:srgbClr val="0092CC"/>
                </a:solidFill>
                <a:prstDash val="solid"/>
                <a:headEnd type="none" w="med" len="med"/>
                <a:tailEnd type="triangle" w="med" len="med"/>
              </a:ln>
            </p:spPr>
          </p:cxnSp>
          <p:sp>
            <p:nvSpPr>
              <p:cNvPr id="161929" name="文本框 129"/>
              <p:cNvSpPr txBox="1"/>
              <p:nvPr>
                <p:custDataLst>
                  <p:tags r:id="rId121"/>
                </p:custDataLst>
              </p:nvPr>
            </p:nvSpPr>
            <p:spPr>
              <a:xfrm>
                <a:off x="4094193" y="6221277"/>
                <a:ext cx="774571" cy="100041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ACEF</a:t>
                </a:r>
                <a:endParaRPr lang="en-US" altLang="zh-CN" sz="1800" b="0" baseline="-25000" dirty="0">
                  <a:solidFill>
                    <a:srgbClr val="FF00FF"/>
                  </a:solidFill>
                  <a:latin typeface="Times New Roman" panose="02020603050405020304" pitchFamily="18" charset="0"/>
                </a:endParaRPr>
              </a:p>
              <a:p>
                <a:pPr marL="0" lvl="0" indent="0">
                  <a:spcBef>
                    <a:spcPct val="0"/>
                  </a:spcBef>
                  <a:buClrTx/>
                  <a:buFontTx/>
                  <a:buNone/>
                </a:pPr>
                <a:r>
                  <a:rPr lang="en-US" altLang="zh-CN" sz="1800" b="0" dirty="0">
                    <a:solidFill>
                      <a:srgbClr val="FF9999"/>
                    </a:solidFill>
                    <a:latin typeface="Times New Roman" panose="02020603050405020304" pitchFamily="18" charset="0"/>
                  </a:rPr>
                  <a:t>GH</a:t>
                </a:r>
                <a:endParaRPr lang="zh-CN" altLang="en-US" sz="1800" b="0" baseline="-25000" dirty="0">
                  <a:solidFill>
                    <a:srgbClr val="FF9999"/>
                  </a:solidFill>
                  <a:latin typeface="Times New Roman" panose="02020603050405020304" pitchFamily="18" charset="0"/>
                </a:endParaRPr>
              </a:p>
            </p:txBody>
          </p:sp>
        </p:grpSp>
        <p:grpSp>
          <p:nvGrpSpPr>
            <p:cNvPr id="131" name="组合 130"/>
            <p:cNvGrpSpPr/>
            <p:nvPr/>
          </p:nvGrpSpPr>
          <p:grpSpPr>
            <a:xfrm>
              <a:off x="10585" y="7493"/>
              <a:ext cx="1950" cy="1729"/>
              <a:chOff x="5666821" y="6121978"/>
              <a:chExt cx="1237839" cy="1099716"/>
            </a:xfrm>
          </p:grpSpPr>
          <p:cxnSp>
            <p:nvCxnSpPr>
              <p:cNvPr id="161926" name="直接箭头连接符 131"/>
              <p:cNvCxnSpPr/>
              <p:nvPr>
                <p:custDataLst>
                  <p:tags r:id="rId118"/>
                </p:custDataLst>
              </p:nvPr>
            </p:nvCxnSpPr>
            <p:spPr>
              <a:xfrm flipV="1">
                <a:off x="5780877" y="6121978"/>
                <a:ext cx="0" cy="180000"/>
              </a:xfrm>
              <a:prstGeom prst="straightConnector1">
                <a:avLst/>
              </a:prstGeom>
              <a:ln w="12700" cap="flat" cmpd="sng">
                <a:solidFill>
                  <a:srgbClr val="9900CC"/>
                </a:solidFill>
                <a:prstDash val="solid"/>
                <a:headEnd type="none" w="med" len="med"/>
                <a:tailEnd type="triangle" w="med" len="med"/>
              </a:ln>
            </p:spPr>
          </p:cxnSp>
          <p:sp>
            <p:nvSpPr>
              <p:cNvPr id="161927" name="文本框 132"/>
              <p:cNvSpPr txBox="1"/>
              <p:nvPr>
                <p:custDataLst>
                  <p:tags r:id="rId119"/>
                </p:custDataLst>
              </p:nvPr>
            </p:nvSpPr>
            <p:spPr>
              <a:xfrm>
                <a:off x="5666821" y="6221277"/>
                <a:ext cx="1237839" cy="100041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AB+ACD </a:t>
                </a:r>
                <a:endParaRPr lang="en-US" altLang="zh-CN" sz="1800" b="0" baseline="-25000" dirty="0">
                  <a:solidFill>
                    <a:srgbClr val="006600"/>
                  </a:solidFill>
                  <a:latin typeface="Times New Roman" panose="02020603050405020304" pitchFamily="18" charset="0"/>
                </a:endParaRPr>
              </a:p>
              <a:p>
                <a:pPr marL="0" lvl="0" indent="0">
                  <a:spcBef>
                    <a:spcPct val="0"/>
                  </a:spcBef>
                  <a:buClrTx/>
                  <a:buFontTx/>
                  <a:buNone/>
                </a:pPr>
                <a:r>
                  <a:rPr lang="en-US" altLang="zh-CN" sz="1800" b="0" dirty="0">
                    <a:solidFill>
                      <a:srgbClr val="9900CC"/>
                    </a:solidFill>
                    <a:latin typeface="Times New Roman" panose="02020603050405020304" pitchFamily="18" charset="0"/>
                  </a:rPr>
                  <a:t>ACEF+GH</a:t>
                </a:r>
                <a:endParaRPr lang="zh-CN" altLang="en-US" sz="1800" b="0" baseline="-25000" dirty="0">
                  <a:solidFill>
                    <a:srgbClr val="996600"/>
                  </a:solidFill>
                  <a:latin typeface="Times New Roman" panose="02020603050405020304" pitchFamily="18" charset="0"/>
                </a:endParaRPr>
              </a:p>
            </p:txBody>
          </p:sp>
        </p:grpSp>
        <p:sp>
          <p:nvSpPr>
            <p:cNvPr id="161887" name="Text Box 14"/>
            <p:cNvSpPr txBox="1"/>
            <p:nvPr>
              <p:custDataLst>
                <p:tags r:id="rId90"/>
              </p:custDataLst>
            </p:nvPr>
          </p:nvSpPr>
          <p:spPr>
            <a:xfrm>
              <a:off x="445" y="6925"/>
              <a:ext cx="465" cy="5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0</a:t>
              </a:r>
            </a:p>
          </p:txBody>
        </p:sp>
        <p:sp>
          <p:nvSpPr>
            <p:cNvPr id="161888" name="Text Box 60"/>
            <p:cNvSpPr txBox="1"/>
            <p:nvPr>
              <p:custDataLst>
                <p:tags r:id="rId91"/>
              </p:custDataLst>
            </p:nvPr>
          </p:nvSpPr>
          <p:spPr>
            <a:xfrm>
              <a:off x="143" y="6228"/>
              <a:ext cx="467" cy="5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a:t>
              </a:r>
            </a:p>
          </p:txBody>
        </p:sp>
        <p:sp>
          <p:nvSpPr>
            <p:cNvPr id="161889" name="Text Box 60"/>
            <p:cNvSpPr txBox="1"/>
            <p:nvPr>
              <p:custDataLst>
                <p:tags r:id="rId92"/>
              </p:custDataLst>
            </p:nvPr>
          </p:nvSpPr>
          <p:spPr>
            <a:xfrm>
              <a:off x="143" y="5493"/>
              <a:ext cx="467" cy="5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a:t>
              </a:r>
            </a:p>
          </p:txBody>
        </p:sp>
        <p:sp>
          <p:nvSpPr>
            <p:cNvPr id="161890" name="Text Box 60"/>
            <p:cNvSpPr txBox="1"/>
            <p:nvPr>
              <p:custDataLst>
                <p:tags r:id="rId93"/>
              </p:custDataLst>
            </p:nvPr>
          </p:nvSpPr>
          <p:spPr>
            <a:xfrm>
              <a:off x="143" y="4758"/>
              <a:ext cx="467" cy="5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a:t>
              </a:r>
            </a:p>
          </p:txBody>
        </p:sp>
        <p:sp>
          <p:nvSpPr>
            <p:cNvPr id="161891" name="Text Box 60"/>
            <p:cNvSpPr txBox="1"/>
            <p:nvPr>
              <p:custDataLst>
                <p:tags r:id="rId94"/>
              </p:custDataLst>
            </p:nvPr>
          </p:nvSpPr>
          <p:spPr>
            <a:xfrm>
              <a:off x="143" y="4020"/>
              <a:ext cx="467" cy="5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4</a:t>
              </a:r>
            </a:p>
          </p:txBody>
        </p:sp>
        <p:grpSp>
          <p:nvGrpSpPr>
            <p:cNvPr id="139" name="组合 138"/>
            <p:cNvGrpSpPr/>
            <p:nvPr/>
          </p:nvGrpSpPr>
          <p:grpSpPr>
            <a:xfrm>
              <a:off x="2318" y="3180"/>
              <a:ext cx="797" cy="1100"/>
              <a:chOff x="2401303" y="3040776"/>
              <a:chExt cx="505267" cy="698539"/>
            </a:xfrm>
          </p:grpSpPr>
          <p:sp>
            <p:nvSpPr>
              <p:cNvPr id="161924" name="文本框 139"/>
              <p:cNvSpPr txBox="1"/>
              <p:nvPr>
                <p:custDataLst>
                  <p:tags r:id="rId116"/>
                </p:custDataLst>
              </p:nvPr>
            </p:nvSpPr>
            <p:spPr>
              <a:xfrm>
                <a:off x="2401303" y="3040776"/>
                <a:ext cx="505267" cy="69853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AC</a:t>
                </a:r>
                <a:endParaRPr lang="zh-CN" altLang="en-US" sz="1800" b="0" baseline="-25000" dirty="0">
                  <a:solidFill>
                    <a:srgbClr val="0000CC"/>
                  </a:solidFill>
                  <a:latin typeface="Times New Roman" panose="02020603050405020304" pitchFamily="18" charset="0"/>
                </a:endParaRPr>
              </a:p>
            </p:txBody>
          </p:sp>
          <p:cxnSp>
            <p:nvCxnSpPr>
              <p:cNvPr id="161925" name="直接箭头连接符 140"/>
              <p:cNvCxnSpPr/>
              <p:nvPr>
                <p:custDataLst>
                  <p:tags r:id="rId117"/>
                </p:custDataLst>
              </p:nvPr>
            </p:nvCxnSpPr>
            <p:spPr>
              <a:xfrm flipV="1">
                <a:off x="2685327" y="3340096"/>
                <a:ext cx="0" cy="180000"/>
              </a:xfrm>
              <a:prstGeom prst="straightConnector1">
                <a:avLst/>
              </a:prstGeom>
              <a:ln w="12700" cap="flat" cmpd="sng">
                <a:solidFill>
                  <a:srgbClr val="0000CC"/>
                </a:solidFill>
                <a:prstDash val="solid"/>
                <a:headEnd type="none" w="med" len="med"/>
                <a:tailEnd type="triangle" w="med" len="med"/>
              </a:ln>
            </p:spPr>
          </p:cxnSp>
        </p:grpSp>
        <p:grpSp>
          <p:nvGrpSpPr>
            <p:cNvPr id="142" name="组合 141"/>
            <p:cNvGrpSpPr/>
            <p:nvPr/>
          </p:nvGrpSpPr>
          <p:grpSpPr>
            <a:xfrm>
              <a:off x="3263" y="3180"/>
              <a:ext cx="715" cy="1100"/>
              <a:chOff x="2795298" y="3032956"/>
              <a:chExt cx="453970" cy="697919"/>
            </a:xfrm>
          </p:grpSpPr>
          <p:sp>
            <p:nvSpPr>
              <p:cNvPr id="161922" name="文本框 142"/>
              <p:cNvSpPr txBox="1"/>
              <p:nvPr>
                <p:custDataLst>
                  <p:tags r:id="rId114"/>
                </p:custDataLst>
              </p:nvPr>
            </p:nvSpPr>
            <p:spPr>
              <a:xfrm>
                <a:off x="2795298" y="3032956"/>
                <a:ext cx="453970" cy="69791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EF</a:t>
                </a:r>
                <a:endParaRPr lang="zh-CN" altLang="en-US" sz="1800" b="0" baseline="-25000" dirty="0">
                  <a:solidFill>
                    <a:srgbClr val="FF0000"/>
                  </a:solidFill>
                  <a:latin typeface="Times New Roman" panose="02020603050405020304" pitchFamily="18" charset="0"/>
                </a:endParaRPr>
              </a:p>
            </p:txBody>
          </p:sp>
          <p:cxnSp>
            <p:nvCxnSpPr>
              <p:cNvPr id="161923" name="直接箭头连接符 143"/>
              <p:cNvCxnSpPr/>
              <p:nvPr>
                <p:custDataLst>
                  <p:tags r:id="rId115"/>
                </p:custDataLst>
              </p:nvPr>
            </p:nvCxnSpPr>
            <p:spPr>
              <a:xfrm flipV="1">
                <a:off x="3078018" y="3340096"/>
                <a:ext cx="0" cy="180000"/>
              </a:xfrm>
              <a:prstGeom prst="straightConnector1">
                <a:avLst/>
              </a:prstGeom>
              <a:ln w="12700" cap="flat" cmpd="sng">
                <a:solidFill>
                  <a:srgbClr val="FF0000"/>
                </a:solidFill>
                <a:prstDash val="solid"/>
                <a:headEnd type="none" w="med" len="med"/>
                <a:tailEnd type="triangle" w="med" len="med"/>
              </a:ln>
            </p:spPr>
          </p:cxnSp>
        </p:grpSp>
        <p:grpSp>
          <p:nvGrpSpPr>
            <p:cNvPr id="145" name="组合 144"/>
            <p:cNvGrpSpPr/>
            <p:nvPr/>
          </p:nvGrpSpPr>
          <p:grpSpPr>
            <a:xfrm>
              <a:off x="4120" y="3193"/>
              <a:ext cx="1058" cy="1100"/>
              <a:chOff x="3093198" y="3040776"/>
              <a:chExt cx="671979" cy="698539"/>
            </a:xfrm>
          </p:grpSpPr>
          <p:sp>
            <p:nvSpPr>
              <p:cNvPr id="161920" name="文本框 145"/>
              <p:cNvSpPr txBox="1"/>
              <p:nvPr>
                <p:custDataLst>
                  <p:tags r:id="rId112"/>
                </p:custDataLst>
              </p:nvPr>
            </p:nvSpPr>
            <p:spPr>
              <a:xfrm>
                <a:off x="3093198" y="3040776"/>
                <a:ext cx="671979" cy="69853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ACD</a:t>
                </a:r>
                <a:endParaRPr lang="zh-CN" altLang="en-US" sz="1800" b="0" baseline="-25000" dirty="0">
                  <a:solidFill>
                    <a:srgbClr val="003300"/>
                  </a:solidFill>
                  <a:latin typeface="Times New Roman" panose="02020603050405020304" pitchFamily="18" charset="0"/>
                </a:endParaRPr>
              </a:p>
            </p:txBody>
          </p:sp>
          <p:cxnSp>
            <p:nvCxnSpPr>
              <p:cNvPr id="161921" name="直接箭头连接符 146"/>
              <p:cNvCxnSpPr/>
              <p:nvPr>
                <p:custDataLst>
                  <p:tags r:id="rId113"/>
                </p:custDataLst>
              </p:nvPr>
            </p:nvCxnSpPr>
            <p:spPr>
              <a:xfrm flipV="1">
                <a:off x="3447327" y="3340096"/>
                <a:ext cx="0" cy="180000"/>
              </a:xfrm>
              <a:prstGeom prst="straightConnector1">
                <a:avLst/>
              </a:prstGeom>
              <a:ln w="12700" cap="flat" cmpd="sng">
                <a:solidFill>
                  <a:srgbClr val="003300"/>
                </a:solidFill>
                <a:prstDash val="solid"/>
                <a:headEnd type="none" w="med" len="med"/>
                <a:tailEnd type="triangle" w="med" len="med"/>
              </a:ln>
            </p:spPr>
          </p:cxnSp>
        </p:grpSp>
        <p:grpSp>
          <p:nvGrpSpPr>
            <p:cNvPr id="157" name="组合 156"/>
            <p:cNvGrpSpPr/>
            <p:nvPr/>
          </p:nvGrpSpPr>
          <p:grpSpPr>
            <a:xfrm>
              <a:off x="4410" y="7493"/>
              <a:ext cx="715" cy="1220"/>
              <a:chOff x="1396537" y="6111015"/>
              <a:chExt cx="454035" cy="775114"/>
            </a:xfrm>
          </p:grpSpPr>
          <p:sp>
            <p:nvSpPr>
              <p:cNvPr id="161918" name="文本框 157"/>
              <p:cNvSpPr txBox="1"/>
              <p:nvPr>
                <p:custDataLst>
                  <p:tags r:id="rId110"/>
                </p:custDataLst>
              </p:nvPr>
            </p:nvSpPr>
            <p:spPr>
              <a:xfrm>
                <a:off x="1396537" y="6187064"/>
                <a:ext cx="454035" cy="6990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CC9900"/>
                    </a:solidFill>
                    <a:latin typeface="Times New Roman" panose="02020603050405020304" pitchFamily="18" charset="0"/>
                  </a:rPr>
                  <a:t>A  </a:t>
                </a:r>
              </a:p>
              <a:p>
                <a:pPr marL="0" lvl="0" indent="0">
                  <a:spcBef>
                    <a:spcPct val="0"/>
                  </a:spcBef>
                  <a:buClrTx/>
                  <a:buFontTx/>
                  <a:buNone/>
                </a:pPr>
                <a:r>
                  <a:rPr lang="en-US" altLang="zh-CN" sz="1800" b="0" dirty="0">
                    <a:solidFill>
                      <a:srgbClr val="CC9900"/>
                    </a:solidFill>
                    <a:latin typeface="Times New Roman" panose="02020603050405020304" pitchFamily="18" charset="0"/>
                  </a:rPr>
                  <a:t>B</a:t>
                </a:r>
                <a:endParaRPr lang="zh-CN" altLang="en-US" sz="1800" b="0" baseline="-25000" dirty="0">
                  <a:solidFill>
                    <a:srgbClr val="CC9900"/>
                  </a:solidFill>
                  <a:latin typeface="Times New Roman" panose="02020603050405020304" pitchFamily="18" charset="0"/>
                </a:endParaRPr>
              </a:p>
            </p:txBody>
          </p:sp>
          <p:cxnSp>
            <p:nvCxnSpPr>
              <p:cNvPr id="161919" name="直接箭头连接符 158"/>
              <p:cNvCxnSpPr/>
              <p:nvPr>
                <p:custDataLst>
                  <p:tags r:id="rId111"/>
                </p:custDataLst>
              </p:nvPr>
            </p:nvCxnSpPr>
            <p:spPr>
              <a:xfrm flipV="1">
                <a:off x="1572088" y="6111015"/>
                <a:ext cx="0" cy="180000"/>
              </a:xfrm>
              <a:prstGeom prst="straightConnector1">
                <a:avLst/>
              </a:prstGeom>
              <a:ln w="12700" cap="flat" cmpd="sng">
                <a:solidFill>
                  <a:srgbClr val="CC9900"/>
                </a:solidFill>
                <a:prstDash val="solid"/>
                <a:headEnd type="none" w="med" len="med"/>
                <a:tailEnd type="triangle" w="med" len="med"/>
              </a:ln>
            </p:spPr>
          </p:cxnSp>
        </p:grpSp>
        <p:grpSp>
          <p:nvGrpSpPr>
            <p:cNvPr id="160" name="组合 159"/>
            <p:cNvGrpSpPr/>
            <p:nvPr/>
          </p:nvGrpSpPr>
          <p:grpSpPr>
            <a:xfrm>
              <a:off x="4970" y="2843"/>
              <a:ext cx="1813" cy="1115"/>
              <a:chOff x="3345880" y="2811976"/>
              <a:chExt cx="1151257" cy="708120"/>
            </a:xfrm>
          </p:grpSpPr>
          <p:sp>
            <p:nvSpPr>
              <p:cNvPr id="161916" name="文本框 160"/>
              <p:cNvSpPr txBox="1"/>
              <p:nvPr>
                <p:custDataLst>
                  <p:tags r:id="rId108"/>
                </p:custDataLst>
              </p:nvPr>
            </p:nvSpPr>
            <p:spPr>
              <a:xfrm>
                <a:off x="3345880" y="2811976"/>
                <a:ext cx="1151257" cy="3989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ACEF</a:t>
                </a:r>
                <a:endParaRPr lang="zh-CN" altLang="en-US" sz="1800" b="0" baseline="-25000" dirty="0">
                  <a:solidFill>
                    <a:srgbClr val="FF00FF"/>
                  </a:solidFill>
                  <a:latin typeface="Times New Roman" panose="02020603050405020304" pitchFamily="18" charset="0"/>
                </a:endParaRPr>
              </a:p>
            </p:txBody>
          </p:sp>
          <p:cxnSp>
            <p:nvCxnSpPr>
              <p:cNvPr id="161917" name="直接箭头连接符 161"/>
              <p:cNvCxnSpPr/>
              <p:nvPr>
                <p:custDataLst>
                  <p:tags r:id="rId109"/>
                </p:custDataLst>
              </p:nvPr>
            </p:nvCxnSpPr>
            <p:spPr>
              <a:xfrm flipV="1">
                <a:off x="3828327" y="3340096"/>
                <a:ext cx="0" cy="180000"/>
              </a:xfrm>
              <a:prstGeom prst="straightConnector1">
                <a:avLst/>
              </a:prstGeom>
              <a:ln w="12700" cap="flat" cmpd="sng">
                <a:solidFill>
                  <a:srgbClr val="FF00FF"/>
                </a:solidFill>
                <a:prstDash val="solid"/>
                <a:headEnd type="none" w="med" len="med"/>
                <a:tailEnd type="triangle" w="med" len="med"/>
              </a:ln>
            </p:spPr>
          </p:cxnSp>
        </p:grpSp>
        <p:grpSp>
          <p:nvGrpSpPr>
            <p:cNvPr id="163" name="组合 162"/>
            <p:cNvGrpSpPr/>
            <p:nvPr/>
          </p:nvGrpSpPr>
          <p:grpSpPr>
            <a:xfrm>
              <a:off x="5488" y="7493"/>
              <a:ext cx="735" cy="1220"/>
              <a:chOff x="1396537" y="6111015"/>
              <a:chExt cx="466794" cy="775114"/>
            </a:xfrm>
          </p:grpSpPr>
          <p:sp>
            <p:nvSpPr>
              <p:cNvPr id="161914" name="文本框 163"/>
              <p:cNvSpPr txBox="1"/>
              <p:nvPr>
                <p:custDataLst>
                  <p:tags r:id="rId106"/>
                </p:custDataLst>
              </p:nvPr>
            </p:nvSpPr>
            <p:spPr>
              <a:xfrm>
                <a:off x="1396537" y="6187064"/>
                <a:ext cx="466794" cy="6990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9999"/>
                    </a:solidFill>
                    <a:latin typeface="Times New Roman" panose="02020603050405020304" pitchFamily="18" charset="0"/>
                  </a:rPr>
                  <a:t>G  </a:t>
                </a:r>
              </a:p>
              <a:p>
                <a:pPr marL="0" lvl="0" indent="0">
                  <a:spcBef>
                    <a:spcPct val="0"/>
                  </a:spcBef>
                  <a:buClrTx/>
                  <a:buFontTx/>
                  <a:buNone/>
                </a:pPr>
                <a:r>
                  <a:rPr lang="en-US" altLang="zh-CN" sz="1800" b="0" dirty="0">
                    <a:solidFill>
                      <a:srgbClr val="FF9999"/>
                    </a:solidFill>
                    <a:latin typeface="Times New Roman" panose="02020603050405020304" pitchFamily="18" charset="0"/>
                  </a:rPr>
                  <a:t>H</a:t>
                </a:r>
                <a:endParaRPr lang="zh-CN" altLang="en-US" sz="1800" b="0" baseline="-25000" dirty="0">
                  <a:solidFill>
                    <a:srgbClr val="FF9999"/>
                  </a:solidFill>
                  <a:latin typeface="Times New Roman" panose="02020603050405020304" pitchFamily="18" charset="0"/>
                </a:endParaRPr>
              </a:p>
            </p:txBody>
          </p:sp>
          <p:cxnSp>
            <p:nvCxnSpPr>
              <p:cNvPr id="161915" name="直接箭头连接符 164"/>
              <p:cNvCxnSpPr/>
              <p:nvPr>
                <p:custDataLst>
                  <p:tags r:id="rId107"/>
                </p:custDataLst>
              </p:nvPr>
            </p:nvCxnSpPr>
            <p:spPr>
              <a:xfrm flipV="1">
                <a:off x="1572088" y="6111015"/>
                <a:ext cx="0" cy="180000"/>
              </a:xfrm>
              <a:prstGeom prst="straightConnector1">
                <a:avLst/>
              </a:prstGeom>
              <a:ln w="12700" cap="flat" cmpd="sng">
                <a:solidFill>
                  <a:srgbClr val="FF9999"/>
                </a:solidFill>
                <a:prstDash val="solid"/>
                <a:headEnd type="none" w="med" len="med"/>
                <a:tailEnd type="triangle" w="med" len="med"/>
              </a:ln>
            </p:spPr>
          </p:cxnSp>
        </p:grpSp>
        <p:grpSp>
          <p:nvGrpSpPr>
            <p:cNvPr id="166" name="组合 165"/>
            <p:cNvGrpSpPr/>
            <p:nvPr/>
          </p:nvGrpSpPr>
          <p:grpSpPr>
            <a:xfrm>
              <a:off x="6160" y="3178"/>
              <a:ext cx="798" cy="1100"/>
              <a:chOff x="3093198" y="3040776"/>
              <a:chExt cx="505267" cy="698539"/>
            </a:xfrm>
          </p:grpSpPr>
          <p:sp>
            <p:nvSpPr>
              <p:cNvPr id="161912" name="文本框 166"/>
              <p:cNvSpPr txBox="1"/>
              <p:nvPr>
                <p:custDataLst>
                  <p:tags r:id="rId104"/>
                </p:custDataLst>
              </p:nvPr>
            </p:nvSpPr>
            <p:spPr>
              <a:xfrm>
                <a:off x="3093198" y="3040776"/>
                <a:ext cx="505267" cy="69853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6600"/>
                    </a:solidFill>
                    <a:latin typeface="Times New Roman" panose="02020603050405020304" pitchFamily="18" charset="0"/>
                  </a:rPr>
                  <a:t>AB</a:t>
                </a:r>
                <a:endParaRPr lang="zh-CN" altLang="en-US" sz="1800" b="0" baseline="-25000" dirty="0">
                  <a:solidFill>
                    <a:srgbClr val="996600"/>
                  </a:solidFill>
                  <a:latin typeface="Times New Roman" panose="02020603050405020304" pitchFamily="18" charset="0"/>
                </a:endParaRPr>
              </a:p>
            </p:txBody>
          </p:sp>
          <p:cxnSp>
            <p:nvCxnSpPr>
              <p:cNvPr id="161913" name="直接箭头连接符 167"/>
              <p:cNvCxnSpPr/>
              <p:nvPr>
                <p:custDataLst>
                  <p:tags r:id="rId105"/>
                </p:custDataLst>
              </p:nvPr>
            </p:nvCxnSpPr>
            <p:spPr>
              <a:xfrm flipV="1">
                <a:off x="3447327" y="3340096"/>
                <a:ext cx="0" cy="180000"/>
              </a:xfrm>
              <a:prstGeom prst="straightConnector1">
                <a:avLst/>
              </a:prstGeom>
              <a:ln w="12700" cap="flat" cmpd="sng">
                <a:solidFill>
                  <a:srgbClr val="CC9900"/>
                </a:solidFill>
                <a:prstDash val="solid"/>
                <a:headEnd type="none" w="med" len="med"/>
                <a:tailEnd type="triangle" w="med" len="med"/>
              </a:ln>
            </p:spPr>
          </p:cxnSp>
        </p:grpSp>
        <p:grpSp>
          <p:nvGrpSpPr>
            <p:cNvPr id="169" name="组合 168"/>
            <p:cNvGrpSpPr/>
            <p:nvPr/>
          </p:nvGrpSpPr>
          <p:grpSpPr>
            <a:xfrm>
              <a:off x="7363" y="3160"/>
              <a:ext cx="815" cy="1100"/>
              <a:chOff x="3184638" y="3040776"/>
              <a:chExt cx="518091" cy="698539"/>
            </a:xfrm>
          </p:grpSpPr>
          <p:sp>
            <p:nvSpPr>
              <p:cNvPr id="161910" name="文本框 169"/>
              <p:cNvSpPr txBox="1"/>
              <p:nvPr>
                <p:custDataLst>
                  <p:tags r:id="rId102"/>
                </p:custDataLst>
              </p:nvPr>
            </p:nvSpPr>
            <p:spPr>
              <a:xfrm>
                <a:off x="3184638" y="3040776"/>
                <a:ext cx="518091" cy="69853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9999"/>
                    </a:solidFill>
                    <a:latin typeface="Times New Roman" panose="02020603050405020304" pitchFamily="18" charset="0"/>
                  </a:rPr>
                  <a:t>GH</a:t>
                </a:r>
                <a:endParaRPr lang="zh-CN" altLang="en-US" sz="1800" b="0" baseline="-25000" dirty="0">
                  <a:solidFill>
                    <a:srgbClr val="FF9999"/>
                  </a:solidFill>
                  <a:latin typeface="Times New Roman" panose="02020603050405020304" pitchFamily="18" charset="0"/>
                </a:endParaRPr>
              </a:p>
            </p:txBody>
          </p:sp>
          <p:cxnSp>
            <p:nvCxnSpPr>
              <p:cNvPr id="161911" name="直接箭头连接符 170"/>
              <p:cNvCxnSpPr/>
              <p:nvPr>
                <p:custDataLst>
                  <p:tags r:id="rId103"/>
                </p:custDataLst>
              </p:nvPr>
            </p:nvCxnSpPr>
            <p:spPr>
              <a:xfrm flipV="1">
                <a:off x="3447327" y="3340096"/>
                <a:ext cx="0" cy="180000"/>
              </a:xfrm>
              <a:prstGeom prst="straightConnector1">
                <a:avLst/>
              </a:prstGeom>
              <a:ln w="12700" cap="flat" cmpd="sng">
                <a:solidFill>
                  <a:srgbClr val="FF9999"/>
                </a:solidFill>
                <a:prstDash val="solid"/>
                <a:headEnd type="none" w="med" len="med"/>
                <a:tailEnd type="triangle" w="med" len="med"/>
              </a:ln>
            </p:spPr>
          </p:cxnSp>
        </p:grpSp>
        <p:grpSp>
          <p:nvGrpSpPr>
            <p:cNvPr id="172" name="组合 171"/>
            <p:cNvGrpSpPr/>
            <p:nvPr/>
          </p:nvGrpSpPr>
          <p:grpSpPr>
            <a:xfrm>
              <a:off x="8885" y="3170"/>
              <a:ext cx="1838" cy="783"/>
              <a:chOff x="2904812" y="3023926"/>
              <a:chExt cx="1166808" cy="496170"/>
            </a:xfrm>
          </p:grpSpPr>
          <p:sp>
            <p:nvSpPr>
              <p:cNvPr id="161908" name="文本框 172"/>
              <p:cNvSpPr txBox="1"/>
              <p:nvPr>
                <p:custDataLst>
                  <p:tags r:id="rId100"/>
                </p:custDataLst>
              </p:nvPr>
            </p:nvSpPr>
            <p:spPr>
              <a:xfrm>
                <a:off x="2904812" y="3023926"/>
                <a:ext cx="1166808" cy="3980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66FF"/>
                    </a:solidFill>
                    <a:latin typeface="Times New Roman" panose="02020603050405020304" pitchFamily="18" charset="0"/>
                  </a:rPr>
                  <a:t>AB+ACD</a:t>
                </a:r>
                <a:endParaRPr lang="zh-CN" altLang="en-US" sz="1800" b="0" dirty="0">
                  <a:solidFill>
                    <a:srgbClr val="9966FF"/>
                  </a:solidFill>
                  <a:latin typeface="Times New Roman" panose="02020603050405020304" pitchFamily="18" charset="0"/>
                </a:endParaRPr>
              </a:p>
            </p:txBody>
          </p:sp>
          <p:cxnSp>
            <p:nvCxnSpPr>
              <p:cNvPr id="161909" name="直接箭头连接符 173"/>
              <p:cNvCxnSpPr/>
              <p:nvPr>
                <p:custDataLst>
                  <p:tags r:id="rId101"/>
                </p:custDataLst>
              </p:nvPr>
            </p:nvCxnSpPr>
            <p:spPr>
              <a:xfrm flipV="1">
                <a:off x="3447327" y="3340096"/>
                <a:ext cx="0" cy="180000"/>
              </a:xfrm>
              <a:prstGeom prst="straightConnector1">
                <a:avLst/>
              </a:prstGeom>
              <a:ln w="12700" cap="flat" cmpd="sng">
                <a:solidFill>
                  <a:srgbClr val="9966FF"/>
                </a:solidFill>
                <a:prstDash val="solid"/>
                <a:headEnd type="none" w="med" len="med"/>
                <a:tailEnd type="triangle" w="med" len="med"/>
              </a:ln>
            </p:spPr>
          </p:cxnSp>
        </p:grpSp>
        <p:grpSp>
          <p:nvGrpSpPr>
            <p:cNvPr id="11" name="组合 10"/>
            <p:cNvGrpSpPr/>
            <p:nvPr/>
          </p:nvGrpSpPr>
          <p:grpSpPr>
            <a:xfrm>
              <a:off x="9678" y="2620"/>
              <a:ext cx="2092" cy="1328"/>
              <a:chOff x="6145910" y="1664254"/>
              <a:chExt cx="1327660" cy="842433"/>
            </a:xfrm>
          </p:grpSpPr>
          <p:cxnSp>
            <p:nvCxnSpPr>
              <p:cNvPr id="161906" name="直接箭头连接符 175"/>
              <p:cNvCxnSpPr/>
              <p:nvPr>
                <p:custDataLst>
                  <p:tags r:id="rId98"/>
                </p:custDataLst>
              </p:nvPr>
            </p:nvCxnSpPr>
            <p:spPr>
              <a:xfrm flipV="1">
                <a:off x="6796026" y="2326687"/>
                <a:ext cx="0" cy="180000"/>
              </a:xfrm>
              <a:prstGeom prst="straightConnector1">
                <a:avLst/>
              </a:prstGeom>
              <a:ln w="12700" cap="flat" cmpd="sng">
                <a:solidFill>
                  <a:srgbClr val="0092CC"/>
                </a:solidFill>
                <a:prstDash val="solid"/>
                <a:headEnd type="none" w="med" len="med"/>
                <a:tailEnd type="triangle" w="med" len="med"/>
              </a:ln>
            </p:spPr>
          </p:cxnSp>
          <p:sp>
            <p:nvSpPr>
              <p:cNvPr id="161907" name="文本框 176"/>
              <p:cNvSpPr txBox="1"/>
              <p:nvPr>
                <p:custDataLst>
                  <p:tags r:id="rId99"/>
                </p:custDataLst>
              </p:nvPr>
            </p:nvSpPr>
            <p:spPr>
              <a:xfrm>
                <a:off x="6145910" y="1664254"/>
                <a:ext cx="1327660" cy="39845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92CC"/>
                    </a:solidFill>
                    <a:latin typeface="Times New Roman" panose="02020603050405020304" pitchFamily="18" charset="0"/>
                  </a:rPr>
                  <a:t>ACEF+GH</a:t>
                </a:r>
                <a:endParaRPr lang="zh-CN" altLang="en-US" sz="1800" b="0" baseline="-25000" dirty="0">
                  <a:solidFill>
                    <a:srgbClr val="0092CC"/>
                  </a:solidFill>
                  <a:latin typeface="Times New Roman" panose="02020603050405020304" pitchFamily="18" charset="0"/>
                </a:endParaRPr>
              </a:p>
            </p:txBody>
          </p:sp>
        </p:grpSp>
        <p:grpSp>
          <p:nvGrpSpPr>
            <p:cNvPr id="12" name="组合 11"/>
            <p:cNvGrpSpPr/>
            <p:nvPr/>
          </p:nvGrpSpPr>
          <p:grpSpPr>
            <a:xfrm>
              <a:off x="11878" y="2735"/>
              <a:ext cx="2062" cy="1225"/>
              <a:chOff x="7541926" y="1736477"/>
              <a:chExt cx="1309974" cy="778123"/>
            </a:xfrm>
          </p:grpSpPr>
          <p:cxnSp>
            <p:nvCxnSpPr>
              <p:cNvPr id="161904" name="直接箭头连接符 177"/>
              <p:cNvCxnSpPr/>
              <p:nvPr>
                <p:custDataLst>
                  <p:tags r:id="rId96"/>
                </p:custDataLst>
              </p:nvPr>
            </p:nvCxnSpPr>
            <p:spPr>
              <a:xfrm flipV="1">
                <a:off x="8088728" y="2334600"/>
                <a:ext cx="0" cy="180000"/>
              </a:xfrm>
              <a:prstGeom prst="straightConnector1">
                <a:avLst/>
              </a:prstGeom>
              <a:ln w="12700" cap="flat" cmpd="sng">
                <a:solidFill>
                  <a:srgbClr val="9900CC"/>
                </a:solidFill>
                <a:prstDash val="solid"/>
                <a:headEnd type="none" w="med" len="med"/>
                <a:tailEnd type="triangle" w="med" len="med"/>
              </a:ln>
            </p:spPr>
          </p:cxnSp>
          <p:sp>
            <p:nvSpPr>
              <p:cNvPr id="161905" name="文本框 178"/>
              <p:cNvSpPr txBox="1"/>
              <p:nvPr>
                <p:custDataLst>
                  <p:tags r:id="rId97"/>
                </p:custDataLst>
              </p:nvPr>
            </p:nvSpPr>
            <p:spPr>
              <a:xfrm>
                <a:off x="7541926" y="1736477"/>
                <a:ext cx="1309974" cy="69891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AB+ACD+ </a:t>
                </a:r>
                <a:endParaRPr lang="en-US" altLang="zh-CN" sz="1800" b="0" baseline="-25000" dirty="0">
                  <a:solidFill>
                    <a:srgbClr val="006600"/>
                  </a:solidFill>
                  <a:latin typeface="Times New Roman" panose="02020603050405020304" pitchFamily="18" charset="0"/>
                </a:endParaRPr>
              </a:p>
              <a:p>
                <a:pPr marL="0" lvl="0" indent="0">
                  <a:spcBef>
                    <a:spcPct val="0"/>
                  </a:spcBef>
                  <a:buClrTx/>
                  <a:buFontTx/>
                  <a:buNone/>
                </a:pPr>
                <a:r>
                  <a:rPr lang="en-US" altLang="zh-CN" sz="1800" b="0" dirty="0">
                    <a:solidFill>
                      <a:srgbClr val="9900CC"/>
                    </a:solidFill>
                    <a:latin typeface="Times New Roman" panose="02020603050405020304" pitchFamily="18" charset="0"/>
                  </a:rPr>
                  <a:t>ACEF+GH</a:t>
                </a:r>
                <a:endParaRPr lang="zh-CN" altLang="en-US" sz="1800" b="0" baseline="-25000" dirty="0">
                  <a:solidFill>
                    <a:srgbClr val="996600"/>
                  </a:solidFill>
                  <a:latin typeface="Times New Roman" panose="02020603050405020304" pitchFamily="18" charset="0"/>
                </a:endParaRPr>
              </a:p>
            </p:txBody>
          </p:sp>
        </p:grpSp>
        <p:sp>
          <p:nvSpPr>
            <p:cNvPr id="161903" name="文本框 181"/>
            <p:cNvSpPr txBox="1"/>
            <p:nvPr>
              <p:custDataLst>
                <p:tags r:id="rId95"/>
              </p:custDataLst>
            </p:nvPr>
          </p:nvSpPr>
          <p:spPr>
            <a:xfrm>
              <a:off x="85" y="2780"/>
              <a:ext cx="925" cy="110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输 </a:t>
              </a:r>
              <a:r>
                <a:rPr lang="en-US" altLang="zh-CN" sz="1800" b="0" dirty="0">
                  <a:solidFill>
                    <a:srgbClr val="0000CC"/>
                  </a:solidFill>
                  <a:latin typeface="Times New Roman" panose="02020603050405020304" pitchFamily="18" charset="0"/>
                </a:rPr>
                <a:t>  </a:t>
              </a:r>
            </a:p>
            <a:p>
              <a:pPr marL="0" lvl="0" indent="0">
                <a:spcBef>
                  <a:spcPct val="0"/>
                </a:spcBef>
                <a:buClrTx/>
                <a:buFontTx/>
                <a:buNone/>
              </a:pPr>
              <a:r>
                <a:rPr lang="zh-CN" altLang="en-US" sz="1800" b="0" dirty="0">
                  <a:solidFill>
                    <a:srgbClr val="0000CC"/>
                  </a:solidFill>
                  <a:latin typeface="Times New Roman" panose="02020603050405020304" pitchFamily="18" charset="0"/>
                </a:rPr>
                <a:t>出 </a:t>
              </a:r>
              <a:r>
                <a:rPr lang="en-US" altLang="zh-CN" sz="1800" b="0" dirty="0">
                  <a:solidFill>
                    <a:srgbClr val="0000CC"/>
                  </a:solidFill>
                  <a:latin typeface="Times New Roman" panose="02020603050405020304" pitchFamily="18" charset="0"/>
                </a:rPr>
                <a:t> </a:t>
              </a:r>
              <a:endParaRPr lang="zh-CN" altLang="en-US" sz="1800" b="0" baseline="-25000" dirty="0">
                <a:solidFill>
                  <a:srgbClr val="0000CC"/>
                </a:solidFill>
                <a:latin typeface="Times New Roman" panose="02020603050405020304" pitchFamily="18" charset="0"/>
              </a:endParaRPr>
            </a:p>
          </p:txBody>
        </p:sp>
      </p:grpSp>
      <p:pic>
        <p:nvPicPr>
          <p:cNvPr id="5" name="图片 4" descr="微信截图_20240112211134"/>
          <p:cNvPicPr>
            <a:picLocks noChangeAspect="1"/>
          </p:cNvPicPr>
          <p:nvPr>
            <p:custDataLst>
              <p:tags r:id="rId4"/>
            </p:custDataLst>
          </p:nvPr>
        </p:nvPicPr>
        <p:blipFill>
          <a:blip r:embed="rId134"/>
          <a:stretch>
            <a:fillRect/>
          </a:stretch>
        </p:blipFill>
        <p:spPr>
          <a:xfrm>
            <a:off x="9227820" y="201295"/>
            <a:ext cx="1895475" cy="485775"/>
          </a:xfrm>
          <a:prstGeom prst="rect">
            <a:avLst/>
          </a:prstGeom>
        </p:spPr>
      </p:pic>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7655" y="719455"/>
            <a:ext cx="10800080" cy="288290"/>
          </a:xfrm>
          <a:prstGeom prst="rect">
            <a:avLst/>
          </a:prstGeom>
          <a:solidFill>
            <a:schemeClr val="bg1"/>
          </a:solidFill>
          <a:ln>
            <a:noFill/>
          </a:ln>
        </p:spPr>
        <p:txBody>
          <a:bodyPr vert="horz" wrap="square" lIns="91440" tIns="45720" rIns="91440" bIns="45720" numCol="1" anchor="t" anchorCtr="0" compatLnSpc="1"/>
          <a:lstStyle/>
          <a:p>
            <a:pPr algn="l"/>
            <a:endParaRPr lang="zh-CN" altLang="en-US"/>
          </a:p>
        </p:txBody>
      </p:sp>
      <p:cxnSp>
        <p:nvCxnSpPr>
          <p:cNvPr id="9" name="直接连接符 8"/>
          <p:cNvCxnSpPr/>
          <p:nvPr>
            <p:custDataLst>
              <p:tags r:id="rId2"/>
            </p:custDataLst>
          </p:nvPr>
        </p:nvCxnSpPr>
        <p:spPr>
          <a:xfrm>
            <a:off x="431964" y="1434295"/>
            <a:ext cx="10656242" cy="12000"/>
          </a:xfrm>
          <a:prstGeom prst="line">
            <a:avLst/>
          </a:prstGeom>
          <a:ln w="31750">
            <a:solidFill>
              <a:schemeClr val="tx1"/>
            </a:solidFill>
          </a:ln>
        </p:spPr>
        <p:style>
          <a:lnRef idx="1">
            <a:schemeClr val="dk1"/>
          </a:lnRef>
          <a:fillRef idx="0">
            <a:schemeClr val="dk1"/>
          </a:fillRef>
          <a:effectRef idx="0">
            <a:schemeClr val="dk1"/>
          </a:effectRef>
          <a:fontRef idx="minor">
            <a:schemeClr val="tx1"/>
          </a:fontRef>
        </p:style>
      </p:cxnSp>
      <p:sp>
        <p:nvSpPr>
          <p:cNvPr id="149" name="文本框 6"/>
          <p:cNvSpPr txBox="1"/>
          <p:nvPr>
            <p:custDataLst>
              <p:tags r:id="rId3"/>
            </p:custDataLst>
          </p:nvPr>
        </p:nvSpPr>
        <p:spPr>
          <a:xfrm>
            <a:off x="431800" y="144145"/>
            <a:ext cx="8404860" cy="114617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sz="3400" dirty="0">
                <a:solidFill>
                  <a:schemeClr val="dk1">
                    <a:lumMod val="75000"/>
                  </a:schemeClr>
                </a:solidFill>
                <a:latin typeface="Arial" panose="020B0604020202020204" pitchFamily="34" charset="0"/>
                <a:sym typeface="+mn-ea"/>
              </a:rPr>
              <a:t>(</a:t>
            </a:r>
            <a:r>
              <a:rPr sz="3400" dirty="0">
                <a:solidFill>
                  <a:schemeClr val="dk1">
                    <a:lumMod val="75000"/>
                  </a:schemeClr>
                </a:solidFill>
                <a:latin typeface="Arial" panose="020B0604020202020204" pitchFamily="34" charset="0"/>
                <a:sym typeface="+mn-ea"/>
              </a:rPr>
              <a:t>4）如对流水线瓶颈子过程细分，最少需多少时间完成全部运算？  </a:t>
            </a:r>
          </a:p>
        </p:txBody>
      </p:sp>
      <p:sp>
        <p:nvSpPr>
          <p:cNvPr id="7" name="TextBox 30"/>
          <p:cNvSpPr txBox="1"/>
          <p:nvPr>
            <p:custDataLst>
              <p:tags r:id="rId4"/>
            </p:custDataLst>
          </p:nvPr>
        </p:nvSpPr>
        <p:spPr>
          <a:xfrm>
            <a:off x="1263015" y="1480820"/>
            <a:ext cx="10513060" cy="807085"/>
          </a:xfrm>
          <a:prstGeom prst="rect">
            <a:avLst/>
          </a:prstGeom>
          <a:noFill/>
        </p:spPr>
        <p:txBody>
          <a:bodyPr wrap="square" rtlCol="0">
            <a:no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accent1"/>
              </a:solidFill>
              <a:latin typeface="Times New Roman" panose="02020603050405020304" pitchFamily="18" charset="0"/>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accent1"/>
              </a:solidFill>
              <a:latin typeface="Times New Roman" panose="02020603050405020304" pitchFamily="18" charset="0"/>
            </a:endParaRPr>
          </a:p>
        </p:txBody>
      </p:sp>
      <p:grpSp>
        <p:nvGrpSpPr>
          <p:cNvPr id="55" name="组合 54"/>
          <p:cNvGrpSpPr/>
          <p:nvPr/>
        </p:nvGrpSpPr>
        <p:grpSpPr>
          <a:xfrm>
            <a:off x="1096645" y="1565910"/>
            <a:ext cx="10579502" cy="4672489"/>
            <a:chOff x="105" y="859"/>
            <a:chExt cx="15628" cy="9157"/>
          </a:xfrm>
        </p:grpSpPr>
        <p:sp>
          <p:nvSpPr>
            <p:cNvPr id="150" name="Text Box 2"/>
            <p:cNvSpPr txBox="1"/>
            <p:nvPr>
              <p:custDataLst>
                <p:tags r:id="rId6"/>
              </p:custDataLst>
            </p:nvPr>
          </p:nvSpPr>
          <p:spPr>
            <a:xfrm>
              <a:off x="12733" y="6345"/>
              <a:ext cx="1250" cy="90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时间</a:t>
              </a:r>
            </a:p>
          </p:txBody>
        </p:sp>
        <p:sp>
          <p:nvSpPr>
            <p:cNvPr id="151" name="Line 4"/>
            <p:cNvSpPr/>
            <p:nvPr>
              <p:custDataLst>
                <p:tags r:id="rId7"/>
              </p:custDataLst>
            </p:nvPr>
          </p:nvSpPr>
          <p:spPr>
            <a:xfrm>
              <a:off x="1700" y="7198"/>
              <a:ext cx="11485" cy="0"/>
            </a:xfrm>
            <a:prstGeom prst="line">
              <a:avLst/>
            </a:prstGeom>
            <a:ln w="9525" cap="flat" cmpd="sng">
              <a:solidFill>
                <a:srgbClr val="000000"/>
              </a:solidFill>
              <a:prstDash val="solid"/>
              <a:headEnd type="none" w="med" len="med"/>
              <a:tailEnd type="triangle" w="med" len="med"/>
            </a:ln>
          </p:spPr>
        </p:sp>
        <p:sp>
          <p:nvSpPr>
            <p:cNvPr id="152" name="Line 5"/>
            <p:cNvSpPr/>
            <p:nvPr>
              <p:custDataLst>
                <p:tags r:id="rId8"/>
              </p:custDataLst>
            </p:nvPr>
          </p:nvSpPr>
          <p:spPr>
            <a:xfrm flipV="1">
              <a:off x="1678" y="2385"/>
              <a:ext cx="0" cy="4800"/>
            </a:xfrm>
            <a:prstGeom prst="line">
              <a:avLst/>
            </a:prstGeom>
            <a:ln w="9525" cap="flat" cmpd="sng">
              <a:solidFill>
                <a:srgbClr val="000000"/>
              </a:solidFill>
              <a:prstDash val="solid"/>
              <a:headEnd type="none" w="med" len="med"/>
              <a:tailEnd type="triangle" w="med" len="med"/>
            </a:ln>
          </p:spPr>
        </p:sp>
        <p:sp>
          <p:nvSpPr>
            <p:cNvPr id="153" name="Rectangle 6"/>
            <p:cNvSpPr/>
            <p:nvPr>
              <p:custDataLst>
                <p:tags r:id="rId9"/>
              </p:custDataLst>
            </p:nvPr>
          </p:nvSpPr>
          <p:spPr>
            <a:xfrm>
              <a:off x="1700" y="6465"/>
              <a:ext cx="600" cy="720"/>
            </a:xfrm>
            <a:prstGeom prst="rect">
              <a:avLst/>
            </a:prstGeom>
            <a:solidFill>
              <a:srgbClr val="00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4" name="Rectangle 7"/>
            <p:cNvSpPr/>
            <p:nvPr>
              <p:custDataLst>
                <p:tags r:id="rId10"/>
              </p:custDataLst>
            </p:nvPr>
          </p:nvSpPr>
          <p:spPr>
            <a:xfrm>
              <a:off x="2300" y="6465"/>
              <a:ext cx="600" cy="72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6" name="Rectangle 8"/>
            <p:cNvSpPr/>
            <p:nvPr>
              <p:custDataLst>
                <p:tags r:id="rId11"/>
              </p:custDataLst>
            </p:nvPr>
          </p:nvSpPr>
          <p:spPr>
            <a:xfrm>
              <a:off x="2900" y="6465"/>
              <a:ext cx="600" cy="72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 name="Rectangle 9"/>
            <p:cNvSpPr/>
            <p:nvPr>
              <p:custDataLst>
                <p:tags r:id="rId12"/>
              </p:custDataLst>
            </p:nvPr>
          </p:nvSpPr>
          <p:spPr>
            <a:xfrm>
              <a:off x="3500" y="6465"/>
              <a:ext cx="600" cy="72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9" name="Rectangle 10"/>
            <p:cNvSpPr/>
            <p:nvPr>
              <p:custDataLst>
                <p:tags r:id="rId13"/>
              </p:custDataLst>
            </p:nvPr>
          </p:nvSpPr>
          <p:spPr>
            <a:xfrm>
              <a:off x="2300" y="4305"/>
              <a:ext cx="600" cy="720"/>
            </a:xfrm>
            <a:prstGeom prst="rect">
              <a:avLst/>
            </a:prstGeom>
            <a:solidFill>
              <a:srgbClr val="00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60" name="Rectangle 11"/>
            <p:cNvSpPr/>
            <p:nvPr>
              <p:custDataLst>
                <p:tags r:id="rId14"/>
              </p:custDataLst>
            </p:nvPr>
          </p:nvSpPr>
          <p:spPr>
            <a:xfrm>
              <a:off x="2900" y="4305"/>
              <a:ext cx="600" cy="72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62" name="Rectangle 12"/>
            <p:cNvSpPr/>
            <p:nvPr>
              <p:custDataLst>
                <p:tags r:id="rId15"/>
              </p:custDataLst>
            </p:nvPr>
          </p:nvSpPr>
          <p:spPr>
            <a:xfrm>
              <a:off x="3500" y="4305"/>
              <a:ext cx="600" cy="72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63" name="Rectangle 13"/>
            <p:cNvSpPr/>
            <p:nvPr>
              <p:custDataLst>
                <p:tags r:id="rId16"/>
              </p:custDataLst>
            </p:nvPr>
          </p:nvSpPr>
          <p:spPr>
            <a:xfrm>
              <a:off x="4100" y="4305"/>
              <a:ext cx="600" cy="72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64" name="Rectangle 14"/>
            <p:cNvSpPr/>
            <p:nvPr>
              <p:custDataLst>
                <p:tags r:id="rId17"/>
              </p:custDataLst>
            </p:nvPr>
          </p:nvSpPr>
          <p:spPr>
            <a:xfrm>
              <a:off x="2900" y="3585"/>
              <a:ext cx="600" cy="720"/>
            </a:xfrm>
            <a:prstGeom prst="rect">
              <a:avLst/>
            </a:prstGeom>
            <a:solidFill>
              <a:srgbClr val="00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65" name="Rectangle 15"/>
            <p:cNvSpPr/>
            <p:nvPr>
              <p:custDataLst>
                <p:tags r:id="rId18"/>
              </p:custDataLst>
            </p:nvPr>
          </p:nvSpPr>
          <p:spPr>
            <a:xfrm>
              <a:off x="3503" y="3585"/>
              <a:ext cx="600" cy="72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66" name="Rectangle 16"/>
            <p:cNvSpPr/>
            <p:nvPr>
              <p:custDataLst>
                <p:tags r:id="rId19"/>
              </p:custDataLst>
            </p:nvPr>
          </p:nvSpPr>
          <p:spPr>
            <a:xfrm>
              <a:off x="4100" y="3585"/>
              <a:ext cx="600" cy="72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67" name="Rectangle 17"/>
            <p:cNvSpPr/>
            <p:nvPr>
              <p:custDataLst>
                <p:tags r:id="rId20"/>
              </p:custDataLst>
            </p:nvPr>
          </p:nvSpPr>
          <p:spPr>
            <a:xfrm>
              <a:off x="4700" y="3585"/>
              <a:ext cx="560" cy="72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68" name="Rectangle 18"/>
            <p:cNvSpPr/>
            <p:nvPr>
              <p:custDataLst>
                <p:tags r:id="rId21"/>
              </p:custDataLst>
            </p:nvPr>
          </p:nvSpPr>
          <p:spPr>
            <a:xfrm>
              <a:off x="8860" y="2838"/>
              <a:ext cx="600" cy="720"/>
            </a:xfrm>
            <a:prstGeom prst="rect">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69" name="Rectangle 19"/>
            <p:cNvSpPr/>
            <p:nvPr>
              <p:custDataLst>
                <p:tags r:id="rId22"/>
              </p:custDataLst>
            </p:nvPr>
          </p:nvSpPr>
          <p:spPr>
            <a:xfrm>
              <a:off x="8310" y="5025"/>
              <a:ext cx="555" cy="720"/>
            </a:xfrm>
            <a:prstGeom prst="rect">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70" name="Rectangle 20"/>
            <p:cNvSpPr/>
            <p:nvPr>
              <p:custDataLst>
                <p:tags r:id="rId23"/>
              </p:custDataLst>
            </p:nvPr>
          </p:nvSpPr>
          <p:spPr>
            <a:xfrm>
              <a:off x="7698" y="5745"/>
              <a:ext cx="600" cy="720"/>
            </a:xfrm>
            <a:prstGeom prst="rect">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71" name="Rectangle 21"/>
            <p:cNvSpPr/>
            <p:nvPr>
              <p:custDataLst>
                <p:tags r:id="rId24"/>
              </p:custDataLst>
            </p:nvPr>
          </p:nvSpPr>
          <p:spPr>
            <a:xfrm>
              <a:off x="7075" y="6465"/>
              <a:ext cx="600" cy="720"/>
            </a:xfrm>
            <a:prstGeom prst="rect">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72" name="Text Box 22"/>
            <p:cNvSpPr txBox="1"/>
            <p:nvPr>
              <p:custDataLst>
                <p:tags r:id="rId25"/>
              </p:custDataLst>
            </p:nvPr>
          </p:nvSpPr>
          <p:spPr>
            <a:xfrm>
              <a:off x="383" y="1955"/>
              <a:ext cx="1250" cy="90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空间</a:t>
              </a:r>
            </a:p>
          </p:txBody>
        </p:sp>
        <p:sp>
          <p:nvSpPr>
            <p:cNvPr id="173" name="Rectangle 59"/>
            <p:cNvSpPr/>
            <p:nvPr>
              <p:custDataLst>
                <p:tags r:id="rId26"/>
              </p:custDataLst>
            </p:nvPr>
          </p:nvSpPr>
          <p:spPr>
            <a:xfrm>
              <a:off x="4065" y="6465"/>
              <a:ext cx="600" cy="720"/>
            </a:xfrm>
            <a:prstGeom prst="rect">
              <a:avLst/>
            </a:prstGeom>
            <a:solidFill>
              <a:srgbClr val="CC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74" name="Rectangle 60"/>
            <p:cNvSpPr/>
            <p:nvPr>
              <p:custDataLst>
                <p:tags r:id="rId27"/>
              </p:custDataLst>
            </p:nvPr>
          </p:nvSpPr>
          <p:spPr>
            <a:xfrm>
              <a:off x="4665" y="6465"/>
              <a:ext cx="600" cy="720"/>
            </a:xfrm>
            <a:prstGeom prst="rect">
              <a:avLst/>
            </a:prstGeom>
            <a:solidFill>
              <a:srgbClr val="FF9999"/>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75" name="Rectangle 61"/>
            <p:cNvSpPr/>
            <p:nvPr>
              <p:custDataLst>
                <p:tags r:id="rId28"/>
              </p:custDataLst>
            </p:nvPr>
          </p:nvSpPr>
          <p:spPr>
            <a:xfrm>
              <a:off x="4693" y="4305"/>
              <a:ext cx="600" cy="720"/>
            </a:xfrm>
            <a:prstGeom prst="rect">
              <a:avLst/>
            </a:prstGeom>
            <a:solidFill>
              <a:srgbClr val="CC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76" name="Rectangle 62"/>
            <p:cNvSpPr/>
            <p:nvPr>
              <p:custDataLst>
                <p:tags r:id="rId29"/>
              </p:custDataLst>
            </p:nvPr>
          </p:nvSpPr>
          <p:spPr>
            <a:xfrm>
              <a:off x="5290" y="4305"/>
              <a:ext cx="600" cy="720"/>
            </a:xfrm>
            <a:prstGeom prst="rect">
              <a:avLst/>
            </a:prstGeom>
            <a:solidFill>
              <a:srgbClr val="FF9999"/>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77" name="Rectangle 63"/>
            <p:cNvSpPr/>
            <p:nvPr>
              <p:custDataLst>
                <p:tags r:id="rId30"/>
              </p:custDataLst>
            </p:nvPr>
          </p:nvSpPr>
          <p:spPr>
            <a:xfrm>
              <a:off x="5265" y="3573"/>
              <a:ext cx="600" cy="720"/>
            </a:xfrm>
            <a:prstGeom prst="rect">
              <a:avLst/>
            </a:prstGeom>
            <a:solidFill>
              <a:srgbClr val="CC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79" name="Rectangle 64"/>
            <p:cNvSpPr/>
            <p:nvPr>
              <p:custDataLst>
                <p:tags r:id="rId31"/>
              </p:custDataLst>
            </p:nvPr>
          </p:nvSpPr>
          <p:spPr>
            <a:xfrm>
              <a:off x="5878" y="3573"/>
              <a:ext cx="600" cy="720"/>
            </a:xfrm>
            <a:prstGeom prst="rect">
              <a:avLst/>
            </a:prstGeom>
            <a:solidFill>
              <a:srgbClr val="FF9999"/>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80" name="Rectangle 65"/>
            <p:cNvSpPr/>
            <p:nvPr>
              <p:custDataLst>
                <p:tags r:id="rId32"/>
              </p:custDataLst>
            </p:nvPr>
          </p:nvSpPr>
          <p:spPr>
            <a:xfrm>
              <a:off x="7698" y="6465"/>
              <a:ext cx="600" cy="72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82" name="Rectangle 66"/>
            <p:cNvSpPr/>
            <p:nvPr>
              <p:custDataLst>
                <p:tags r:id="rId33"/>
              </p:custDataLst>
            </p:nvPr>
          </p:nvSpPr>
          <p:spPr>
            <a:xfrm>
              <a:off x="8298" y="5745"/>
              <a:ext cx="600" cy="72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83" name="Rectangle 67"/>
            <p:cNvSpPr/>
            <p:nvPr>
              <p:custDataLst>
                <p:tags r:id="rId34"/>
              </p:custDataLst>
            </p:nvPr>
          </p:nvSpPr>
          <p:spPr>
            <a:xfrm>
              <a:off x="8863" y="5025"/>
              <a:ext cx="600" cy="72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85" name="Rectangle 68"/>
            <p:cNvSpPr/>
            <p:nvPr>
              <p:custDataLst>
                <p:tags r:id="rId35"/>
              </p:custDataLst>
            </p:nvPr>
          </p:nvSpPr>
          <p:spPr>
            <a:xfrm>
              <a:off x="3470" y="2865"/>
              <a:ext cx="600" cy="720"/>
            </a:xfrm>
            <a:prstGeom prst="rect">
              <a:avLst/>
            </a:prstGeom>
            <a:solidFill>
              <a:srgbClr val="00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86" name="Rectangle 69"/>
            <p:cNvSpPr/>
            <p:nvPr>
              <p:custDataLst>
                <p:tags r:id="rId36"/>
              </p:custDataLst>
            </p:nvPr>
          </p:nvSpPr>
          <p:spPr>
            <a:xfrm>
              <a:off x="4073" y="2865"/>
              <a:ext cx="600" cy="72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88" name="Rectangle 70"/>
            <p:cNvSpPr/>
            <p:nvPr>
              <p:custDataLst>
                <p:tags r:id="rId37"/>
              </p:custDataLst>
            </p:nvPr>
          </p:nvSpPr>
          <p:spPr>
            <a:xfrm>
              <a:off x="4670" y="2865"/>
              <a:ext cx="600" cy="72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89" name="Rectangle 71"/>
            <p:cNvSpPr/>
            <p:nvPr>
              <p:custDataLst>
                <p:tags r:id="rId38"/>
              </p:custDataLst>
            </p:nvPr>
          </p:nvSpPr>
          <p:spPr>
            <a:xfrm>
              <a:off x="5270" y="2865"/>
              <a:ext cx="600" cy="72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91" name="Rectangle 72"/>
            <p:cNvSpPr/>
            <p:nvPr>
              <p:custDataLst>
                <p:tags r:id="rId39"/>
              </p:custDataLst>
            </p:nvPr>
          </p:nvSpPr>
          <p:spPr>
            <a:xfrm>
              <a:off x="5870" y="2853"/>
              <a:ext cx="600" cy="720"/>
            </a:xfrm>
            <a:prstGeom prst="rect">
              <a:avLst/>
            </a:prstGeom>
            <a:solidFill>
              <a:srgbClr val="CC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92" name="Rectangle 73"/>
            <p:cNvSpPr/>
            <p:nvPr>
              <p:custDataLst>
                <p:tags r:id="rId40"/>
              </p:custDataLst>
            </p:nvPr>
          </p:nvSpPr>
          <p:spPr>
            <a:xfrm>
              <a:off x="6470" y="2853"/>
              <a:ext cx="600" cy="720"/>
            </a:xfrm>
            <a:prstGeom prst="rect">
              <a:avLst/>
            </a:prstGeom>
            <a:solidFill>
              <a:srgbClr val="FF9999"/>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93" name="Rectangle 74"/>
            <p:cNvSpPr/>
            <p:nvPr>
              <p:custDataLst>
                <p:tags r:id="rId41"/>
              </p:custDataLst>
            </p:nvPr>
          </p:nvSpPr>
          <p:spPr>
            <a:xfrm>
              <a:off x="9460" y="2838"/>
              <a:ext cx="600" cy="72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95" name="Rectangle 75"/>
            <p:cNvSpPr/>
            <p:nvPr>
              <p:custDataLst>
                <p:tags r:id="rId42"/>
              </p:custDataLst>
            </p:nvPr>
          </p:nvSpPr>
          <p:spPr>
            <a:xfrm>
              <a:off x="10085" y="6440"/>
              <a:ext cx="600" cy="720"/>
            </a:xfrm>
            <a:prstGeom prst="rect">
              <a:avLst/>
            </a:prstGeom>
            <a:solidFill>
              <a:srgbClr val="7030A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96" name="Rectangle 76"/>
            <p:cNvSpPr/>
            <p:nvPr>
              <p:custDataLst>
                <p:tags r:id="rId43"/>
              </p:custDataLst>
            </p:nvPr>
          </p:nvSpPr>
          <p:spPr>
            <a:xfrm>
              <a:off x="10665" y="5745"/>
              <a:ext cx="600" cy="720"/>
            </a:xfrm>
            <a:prstGeom prst="rect">
              <a:avLst/>
            </a:prstGeom>
            <a:solidFill>
              <a:srgbClr val="7030A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98" name="Rectangle 77"/>
            <p:cNvSpPr/>
            <p:nvPr>
              <p:custDataLst>
                <p:tags r:id="rId44"/>
              </p:custDataLst>
            </p:nvPr>
          </p:nvSpPr>
          <p:spPr>
            <a:xfrm>
              <a:off x="11265" y="5025"/>
              <a:ext cx="600" cy="720"/>
            </a:xfrm>
            <a:prstGeom prst="rect">
              <a:avLst/>
            </a:prstGeom>
            <a:solidFill>
              <a:srgbClr val="7030A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99" name="Rectangle 78"/>
            <p:cNvSpPr/>
            <p:nvPr>
              <p:custDataLst>
                <p:tags r:id="rId45"/>
              </p:custDataLst>
            </p:nvPr>
          </p:nvSpPr>
          <p:spPr>
            <a:xfrm>
              <a:off x="11853" y="2878"/>
              <a:ext cx="600" cy="720"/>
            </a:xfrm>
            <a:prstGeom prst="rect">
              <a:avLst/>
            </a:prstGeom>
            <a:solidFill>
              <a:srgbClr val="7030A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201" name="Text Box 79"/>
            <p:cNvSpPr txBox="1"/>
            <p:nvPr>
              <p:custDataLst>
                <p:tags r:id="rId46"/>
              </p:custDataLst>
            </p:nvPr>
          </p:nvSpPr>
          <p:spPr>
            <a:xfrm>
              <a:off x="3373" y="9234"/>
              <a:ext cx="12360" cy="78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buClr>
                  <a:schemeClr val="bg1"/>
                </a:buClr>
                <a:buFontTx/>
                <a:buNone/>
              </a:pPr>
              <a:r>
                <a:rPr lang="zh-CN" altLang="en-US" sz="2000" dirty="0">
                  <a:latin typeface="Book Antiqua" panose="02040602050305030304" pitchFamily="18" charset="0"/>
                </a:rPr>
                <a:t>效率</a:t>
              </a:r>
              <a:r>
                <a:rPr lang="en-US" altLang="zh-CN" sz="2000" dirty="0">
                  <a:latin typeface="Book Antiqua" panose="02040602050305030304" pitchFamily="18" charset="0"/>
                </a:rPr>
                <a:t>η=</a:t>
              </a:r>
              <a:r>
                <a:rPr lang="zh-CN" altLang="en-US" sz="2000" dirty="0">
                  <a:latin typeface="Book Antiqua" panose="02040602050305030304" pitchFamily="18" charset="0"/>
                </a:rPr>
                <a:t>（</a:t>
              </a:r>
              <a:r>
                <a:rPr lang="en-US" altLang="zh-CN" sz="2000" dirty="0">
                  <a:latin typeface="Book Antiqua" panose="02040602050305030304" pitchFamily="18" charset="0"/>
                </a:rPr>
                <a:t>6*4</a:t>
              </a:r>
              <a:r>
                <a:rPr lang="en-US" altLang="zh-CN" sz="2000" dirty="0">
                  <a:latin typeface="Symbol" panose="05050102010706020507" pitchFamily="18" charset="2"/>
                </a:rPr>
                <a:t>D</a:t>
              </a:r>
              <a:r>
                <a:rPr lang="en-US" altLang="zh-CN" sz="2000" dirty="0">
                  <a:latin typeface="Book Antiqua" panose="02040602050305030304" pitchFamily="18" charset="0"/>
                </a:rPr>
                <a:t>t+3*4</a:t>
              </a:r>
              <a:r>
                <a:rPr lang="en-US" altLang="zh-CN" sz="2000" dirty="0">
                  <a:latin typeface="Symbol" panose="05050102010706020507" pitchFamily="18" charset="2"/>
                </a:rPr>
                <a:t>D</a:t>
              </a:r>
              <a:r>
                <a:rPr lang="en-US" altLang="zh-CN" sz="2000" dirty="0">
                  <a:latin typeface="Book Antiqua" panose="02040602050305030304" pitchFamily="18" charset="0"/>
                </a:rPr>
                <a:t>t</a:t>
              </a:r>
              <a:r>
                <a:rPr lang="zh-CN" altLang="en-US" sz="2000" dirty="0">
                  <a:latin typeface="Book Antiqua" panose="02040602050305030304" pitchFamily="18" charset="0"/>
                </a:rPr>
                <a:t>）</a:t>
              </a:r>
              <a:r>
                <a:rPr lang="en-US" altLang="zh-CN" sz="2000" dirty="0">
                  <a:latin typeface="Book Antiqua" panose="02040602050305030304" pitchFamily="18" charset="0"/>
                </a:rPr>
                <a:t>/</a:t>
              </a:r>
              <a:r>
                <a:rPr lang="zh-CN" altLang="en-US" sz="2000" dirty="0">
                  <a:latin typeface="Book Antiqua" panose="02040602050305030304" pitchFamily="18" charset="0"/>
                </a:rPr>
                <a:t>（</a:t>
              </a:r>
              <a:r>
                <a:rPr lang="en-US" altLang="zh-CN" sz="2000" dirty="0">
                  <a:latin typeface="Book Antiqua" panose="02040602050305030304" pitchFamily="18" charset="0"/>
                </a:rPr>
                <a:t>6*18</a:t>
              </a:r>
              <a:r>
                <a:rPr lang="en-US" altLang="zh-CN" sz="2000" dirty="0">
                  <a:latin typeface="Symbol" panose="05050102010706020507" pitchFamily="18" charset="2"/>
                </a:rPr>
                <a:t>D</a:t>
              </a:r>
              <a:r>
                <a:rPr lang="en-US" altLang="zh-CN" sz="2000" dirty="0">
                  <a:latin typeface="Book Antiqua" panose="02040602050305030304" pitchFamily="18" charset="0"/>
                </a:rPr>
                <a:t>t) =1/3</a:t>
              </a:r>
              <a:endParaRPr lang="en-US" altLang="zh-CN" sz="2000" baseline="-25000" dirty="0">
                <a:latin typeface="Book Antiqua" panose="02040602050305030304" pitchFamily="18" charset="0"/>
              </a:endParaRPr>
            </a:p>
          </p:txBody>
        </p:sp>
        <p:cxnSp>
          <p:nvCxnSpPr>
            <p:cNvPr id="202" name="直接连接符 79"/>
            <p:cNvCxnSpPr/>
            <p:nvPr>
              <p:custDataLst>
                <p:tags r:id="rId47"/>
              </p:custDataLst>
            </p:nvPr>
          </p:nvCxnSpPr>
          <p:spPr>
            <a:xfrm>
              <a:off x="3485" y="2830"/>
              <a:ext cx="0" cy="4308"/>
            </a:xfrm>
            <a:prstGeom prst="line">
              <a:avLst/>
            </a:prstGeom>
            <a:ln w="9525" cap="flat" cmpd="sng">
              <a:solidFill>
                <a:srgbClr val="000000"/>
              </a:solidFill>
              <a:prstDash val="dash"/>
              <a:headEnd type="none" w="med" len="med"/>
              <a:tailEnd type="none" w="med" len="med"/>
            </a:ln>
          </p:spPr>
        </p:cxnSp>
        <p:cxnSp>
          <p:nvCxnSpPr>
            <p:cNvPr id="203" name="直接连接符 80"/>
            <p:cNvCxnSpPr/>
            <p:nvPr>
              <p:custDataLst>
                <p:tags r:id="rId48"/>
              </p:custDataLst>
            </p:nvPr>
          </p:nvCxnSpPr>
          <p:spPr>
            <a:xfrm>
              <a:off x="2300" y="2830"/>
              <a:ext cx="0" cy="4308"/>
            </a:xfrm>
            <a:prstGeom prst="line">
              <a:avLst/>
            </a:prstGeom>
            <a:ln w="9525" cap="flat" cmpd="sng">
              <a:solidFill>
                <a:srgbClr val="000000"/>
              </a:solidFill>
              <a:prstDash val="dash"/>
              <a:headEnd type="none" w="med" len="med"/>
              <a:tailEnd type="none" w="med" len="med"/>
            </a:ln>
          </p:spPr>
        </p:cxnSp>
        <p:cxnSp>
          <p:nvCxnSpPr>
            <p:cNvPr id="205" name="直接连接符 81"/>
            <p:cNvCxnSpPr/>
            <p:nvPr>
              <p:custDataLst>
                <p:tags r:id="rId49"/>
              </p:custDataLst>
            </p:nvPr>
          </p:nvCxnSpPr>
          <p:spPr>
            <a:xfrm>
              <a:off x="2900" y="2830"/>
              <a:ext cx="0" cy="4308"/>
            </a:xfrm>
            <a:prstGeom prst="line">
              <a:avLst/>
            </a:prstGeom>
            <a:ln w="9525" cap="flat" cmpd="sng">
              <a:solidFill>
                <a:srgbClr val="000000"/>
              </a:solidFill>
              <a:prstDash val="dash"/>
              <a:headEnd type="none" w="med" len="med"/>
              <a:tailEnd type="none" w="med" len="med"/>
            </a:ln>
          </p:spPr>
        </p:cxnSp>
        <p:cxnSp>
          <p:nvCxnSpPr>
            <p:cNvPr id="206" name="直接连接符 82"/>
            <p:cNvCxnSpPr/>
            <p:nvPr>
              <p:custDataLst>
                <p:tags r:id="rId50"/>
              </p:custDataLst>
            </p:nvPr>
          </p:nvCxnSpPr>
          <p:spPr>
            <a:xfrm>
              <a:off x="4065" y="2830"/>
              <a:ext cx="0" cy="4308"/>
            </a:xfrm>
            <a:prstGeom prst="line">
              <a:avLst/>
            </a:prstGeom>
            <a:ln w="9525" cap="flat" cmpd="sng">
              <a:solidFill>
                <a:srgbClr val="000000"/>
              </a:solidFill>
              <a:prstDash val="dash"/>
              <a:headEnd type="none" w="med" len="med"/>
              <a:tailEnd type="none" w="med" len="med"/>
            </a:ln>
          </p:spPr>
        </p:cxnSp>
        <p:cxnSp>
          <p:nvCxnSpPr>
            <p:cNvPr id="207" name="直接连接符 83"/>
            <p:cNvCxnSpPr/>
            <p:nvPr>
              <p:custDataLst>
                <p:tags r:id="rId51"/>
              </p:custDataLst>
            </p:nvPr>
          </p:nvCxnSpPr>
          <p:spPr>
            <a:xfrm>
              <a:off x="4633" y="2830"/>
              <a:ext cx="0" cy="4308"/>
            </a:xfrm>
            <a:prstGeom prst="line">
              <a:avLst/>
            </a:prstGeom>
            <a:ln w="9525" cap="flat" cmpd="sng">
              <a:solidFill>
                <a:srgbClr val="000000"/>
              </a:solidFill>
              <a:prstDash val="dash"/>
              <a:headEnd type="none" w="med" len="med"/>
              <a:tailEnd type="none" w="med" len="med"/>
            </a:ln>
          </p:spPr>
        </p:cxnSp>
        <p:cxnSp>
          <p:nvCxnSpPr>
            <p:cNvPr id="208" name="直接连接符 84"/>
            <p:cNvCxnSpPr/>
            <p:nvPr>
              <p:custDataLst>
                <p:tags r:id="rId52"/>
              </p:custDataLst>
            </p:nvPr>
          </p:nvCxnSpPr>
          <p:spPr>
            <a:xfrm>
              <a:off x="5250" y="2830"/>
              <a:ext cx="0" cy="4308"/>
            </a:xfrm>
            <a:prstGeom prst="line">
              <a:avLst/>
            </a:prstGeom>
            <a:ln w="9525" cap="flat" cmpd="sng">
              <a:solidFill>
                <a:srgbClr val="000000"/>
              </a:solidFill>
              <a:prstDash val="dash"/>
              <a:headEnd type="none" w="med" len="med"/>
              <a:tailEnd type="none" w="med" len="med"/>
            </a:ln>
          </p:spPr>
        </p:cxnSp>
        <p:cxnSp>
          <p:nvCxnSpPr>
            <p:cNvPr id="209" name="直接连接符 85"/>
            <p:cNvCxnSpPr/>
            <p:nvPr>
              <p:custDataLst>
                <p:tags r:id="rId53"/>
              </p:custDataLst>
            </p:nvPr>
          </p:nvCxnSpPr>
          <p:spPr>
            <a:xfrm>
              <a:off x="5855" y="2830"/>
              <a:ext cx="0" cy="4308"/>
            </a:xfrm>
            <a:prstGeom prst="line">
              <a:avLst/>
            </a:prstGeom>
            <a:ln w="9525" cap="flat" cmpd="sng">
              <a:solidFill>
                <a:srgbClr val="000000"/>
              </a:solidFill>
              <a:prstDash val="dash"/>
              <a:headEnd type="none" w="med" len="med"/>
              <a:tailEnd type="none" w="med" len="med"/>
            </a:ln>
          </p:spPr>
        </p:cxnSp>
        <p:cxnSp>
          <p:nvCxnSpPr>
            <p:cNvPr id="210" name="直接连接符 86"/>
            <p:cNvCxnSpPr/>
            <p:nvPr>
              <p:custDataLst>
                <p:tags r:id="rId54"/>
              </p:custDataLst>
            </p:nvPr>
          </p:nvCxnSpPr>
          <p:spPr>
            <a:xfrm>
              <a:off x="6455" y="2830"/>
              <a:ext cx="0" cy="4308"/>
            </a:xfrm>
            <a:prstGeom prst="line">
              <a:avLst/>
            </a:prstGeom>
            <a:ln w="9525" cap="flat" cmpd="sng">
              <a:solidFill>
                <a:srgbClr val="000000"/>
              </a:solidFill>
              <a:prstDash val="dash"/>
              <a:headEnd type="none" w="med" len="med"/>
              <a:tailEnd type="none" w="med" len="med"/>
            </a:ln>
          </p:spPr>
        </p:cxnSp>
        <p:cxnSp>
          <p:nvCxnSpPr>
            <p:cNvPr id="211" name="直接连接符 87"/>
            <p:cNvCxnSpPr/>
            <p:nvPr>
              <p:custDataLst>
                <p:tags r:id="rId55"/>
              </p:custDataLst>
            </p:nvPr>
          </p:nvCxnSpPr>
          <p:spPr>
            <a:xfrm>
              <a:off x="7055" y="2830"/>
              <a:ext cx="0" cy="4308"/>
            </a:xfrm>
            <a:prstGeom prst="line">
              <a:avLst/>
            </a:prstGeom>
            <a:ln w="9525" cap="flat" cmpd="sng">
              <a:solidFill>
                <a:srgbClr val="000000"/>
              </a:solidFill>
              <a:prstDash val="dash"/>
              <a:headEnd type="none" w="med" len="med"/>
              <a:tailEnd type="none" w="med" len="med"/>
            </a:ln>
          </p:spPr>
        </p:cxnSp>
        <p:cxnSp>
          <p:nvCxnSpPr>
            <p:cNvPr id="212" name="直接连接符 88"/>
            <p:cNvCxnSpPr/>
            <p:nvPr>
              <p:custDataLst>
                <p:tags r:id="rId56"/>
              </p:custDataLst>
            </p:nvPr>
          </p:nvCxnSpPr>
          <p:spPr>
            <a:xfrm>
              <a:off x="7700" y="2830"/>
              <a:ext cx="0" cy="4308"/>
            </a:xfrm>
            <a:prstGeom prst="line">
              <a:avLst/>
            </a:prstGeom>
            <a:ln w="9525" cap="flat" cmpd="sng">
              <a:solidFill>
                <a:srgbClr val="000000"/>
              </a:solidFill>
              <a:prstDash val="dash"/>
              <a:headEnd type="none" w="med" len="med"/>
              <a:tailEnd type="none" w="med" len="med"/>
            </a:ln>
          </p:spPr>
        </p:cxnSp>
        <p:cxnSp>
          <p:nvCxnSpPr>
            <p:cNvPr id="213" name="直接连接符 89"/>
            <p:cNvCxnSpPr/>
            <p:nvPr>
              <p:custDataLst>
                <p:tags r:id="rId57"/>
              </p:custDataLst>
            </p:nvPr>
          </p:nvCxnSpPr>
          <p:spPr>
            <a:xfrm>
              <a:off x="8310" y="2830"/>
              <a:ext cx="0" cy="4308"/>
            </a:xfrm>
            <a:prstGeom prst="line">
              <a:avLst/>
            </a:prstGeom>
            <a:ln w="9525" cap="flat" cmpd="sng">
              <a:solidFill>
                <a:srgbClr val="000000"/>
              </a:solidFill>
              <a:prstDash val="dash"/>
              <a:headEnd type="none" w="med" len="med"/>
              <a:tailEnd type="none" w="med" len="med"/>
            </a:ln>
          </p:spPr>
        </p:cxnSp>
        <p:cxnSp>
          <p:nvCxnSpPr>
            <p:cNvPr id="214" name="直接连接符 90"/>
            <p:cNvCxnSpPr/>
            <p:nvPr>
              <p:custDataLst>
                <p:tags r:id="rId58"/>
              </p:custDataLst>
            </p:nvPr>
          </p:nvCxnSpPr>
          <p:spPr>
            <a:xfrm>
              <a:off x="8858" y="2830"/>
              <a:ext cx="0" cy="4308"/>
            </a:xfrm>
            <a:prstGeom prst="line">
              <a:avLst/>
            </a:prstGeom>
            <a:ln w="9525" cap="flat" cmpd="sng">
              <a:solidFill>
                <a:srgbClr val="000000"/>
              </a:solidFill>
              <a:prstDash val="dash"/>
              <a:headEnd type="none" w="med" len="med"/>
              <a:tailEnd type="none" w="med" len="med"/>
            </a:ln>
          </p:spPr>
        </p:cxnSp>
        <p:cxnSp>
          <p:nvCxnSpPr>
            <p:cNvPr id="215" name="直接连接符 91"/>
            <p:cNvCxnSpPr/>
            <p:nvPr>
              <p:custDataLst>
                <p:tags r:id="rId59"/>
              </p:custDataLst>
            </p:nvPr>
          </p:nvCxnSpPr>
          <p:spPr>
            <a:xfrm>
              <a:off x="10665" y="2830"/>
              <a:ext cx="0" cy="4308"/>
            </a:xfrm>
            <a:prstGeom prst="line">
              <a:avLst/>
            </a:prstGeom>
            <a:ln w="9525" cap="flat" cmpd="sng">
              <a:solidFill>
                <a:srgbClr val="000000"/>
              </a:solidFill>
              <a:prstDash val="dash"/>
              <a:headEnd type="none" w="med" len="med"/>
              <a:tailEnd type="none" w="med" len="med"/>
            </a:ln>
          </p:spPr>
        </p:cxnSp>
        <p:cxnSp>
          <p:nvCxnSpPr>
            <p:cNvPr id="216" name="直接连接符 92"/>
            <p:cNvCxnSpPr/>
            <p:nvPr>
              <p:custDataLst>
                <p:tags r:id="rId60"/>
              </p:custDataLst>
            </p:nvPr>
          </p:nvCxnSpPr>
          <p:spPr>
            <a:xfrm>
              <a:off x="9420" y="2830"/>
              <a:ext cx="0" cy="4308"/>
            </a:xfrm>
            <a:prstGeom prst="line">
              <a:avLst/>
            </a:prstGeom>
            <a:ln w="9525" cap="flat" cmpd="sng">
              <a:solidFill>
                <a:srgbClr val="000000"/>
              </a:solidFill>
              <a:prstDash val="dash"/>
              <a:headEnd type="none" w="med" len="med"/>
              <a:tailEnd type="none" w="med" len="med"/>
            </a:ln>
          </p:spPr>
        </p:cxnSp>
        <p:cxnSp>
          <p:nvCxnSpPr>
            <p:cNvPr id="217" name="直接连接符 93"/>
            <p:cNvCxnSpPr/>
            <p:nvPr>
              <p:custDataLst>
                <p:tags r:id="rId61"/>
              </p:custDataLst>
            </p:nvPr>
          </p:nvCxnSpPr>
          <p:spPr>
            <a:xfrm>
              <a:off x="10060" y="2830"/>
              <a:ext cx="0" cy="4308"/>
            </a:xfrm>
            <a:prstGeom prst="line">
              <a:avLst/>
            </a:prstGeom>
            <a:ln w="9525" cap="flat" cmpd="sng">
              <a:solidFill>
                <a:srgbClr val="000000"/>
              </a:solidFill>
              <a:prstDash val="dash"/>
              <a:headEnd type="none" w="med" len="med"/>
              <a:tailEnd type="none" w="med" len="med"/>
            </a:ln>
          </p:spPr>
        </p:cxnSp>
        <p:cxnSp>
          <p:nvCxnSpPr>
            <p:cNvPr id="218" name="直接连接符 94"/>
            <p:cNvCxnSpPr/>
            <p:nvPr>
              <p:custDataLst>
                <p:tags r:id="rId62"/>
              </p:custDataLst>
            </p:nvPr>
          </p:nvCxnSpPr>
          <p:spPr>
            <a:xfrm>
              <a:off x="11238" y="2830"/>
              <a:ext cx="0" cy="4308"/>
            </a:xfrm>
            <a:prstGeom prst="line">
              <a:avLst/>
            </a:prstGeom>
            <a:ln w="9525" cap="flat" cmpd="sng">
              <a:solidFill>
                <a:srgbClr val="000000"/>
              </a:solidFill>
              <a:prstDash val="dash"/>
              <a:headEnd type="none" w="med" len="med"/>
              <a:tailEnd type="none" w="med" len="med"/>
            </a:ln>
          </p:spPr>
        </p:cxnSp>
        <p:cxnSp>
          <p:nvCxnSpPr>
            <p:cNvPr id="219" name="直接连接符 95"/>
            <p:cNvCxnSpPr/>
            <p:nvPr>
              <p:custDataLst>
                <p:tags r:id="rId63"/>
              </p:custDataLst>
            </p:nvPr>
          </p:nvCxnSpPr>
          <p:spPr>
            <a:xfrm>
              <a:off x="11838" y="2830"/>
              <a:ext cx="0" cy="4308"/>
            </a:xfrm>
            <a:prstGeom prst="line">
              <a:avLst/>
            </a:prstGeom>
            <a:ln w="9525" cap="flat" cmpd="sng">
              <a:solidFill>
                <a:srgbClr val="000000"/>
              </a:solidFill>
              <a:prstDash val="dash"/>
              <a:headEnd type="none" w="med" len="med"/>
              <a:tailEnd type="none" w="med" len="med"/>
            </a:ln>
          </p:spPr>
        </p:cxnSp>
        <p:cxnSp>
          <p:nvCxnSpPr>
            <p:cNvPr id="220" name="直接连接符 96"/>
            <p:cNvCxnSpPr/>
            <p:nvPr>
              <p:custDataLst>
                <p:tags r:id="rId64"/>
              </p:custDataLst>
            </p:nvPr>
          </p:nvCxnSpPr>
          <p:spPr>
            <a:xfrm>
              <a:off x="12463" y="2830"/>
              <a:ext cx="0" cy="4308"/>
            </a:xfrm>
            <a:prstGeom prst="line">
              <a:avLst/>
            </a:prstGeom>
            <a:ln w="9525" cap="flat" cmpd="sng">
              <a:solidFill>
                <a:srgbClr val="000000"/>
              </a:solidFill>
              <a:prstDash val="dash"/>
              <a:headEnd type="none" w="med" len="med"/>
              <a:tailEnd type="none" w="med" len="med"/>
            </a:ln>
          </p:spPr>
        </p:cxnSp>
        <p:cxnSp>
          <p:nvCxnSpPr>
            <p:cNvPr id="221" name="直接连接符 97"/>
            <p:cNvCxnSpPr/>
            <p:nvPr>
              <p:custDataLst>
                <p:tags r:id="rId65"/>
              </p:custDataLst>
            </p:nvPr>
          </p:nvCxnSpPr>
          <p:spPr>
            <a:xfrm>
              <a:off x="1700" y="6465"/>
              <a:ext cx="10773" cy="0"/>
            </a:xfrm>
            <a:prstGeom prst="line">
              <a:avLst/>
            </a:prstGeom>
            <a:ln w="9525" cap="flat" cmpd="sng">
              <a:solidFill>
                <a:srgbClr val="000000"/>
              </a:solidFill>
              <a:prstDash val="dash"/>
              <a:headEnd type="none" w="med" len="med"/>
              <a:tailEnd type="none" w="med" len="med"/>
            </a:ln>
          </p:spPr>
        </p:cxnSp>
        <p:cxnSp>
          <p:nvCxnSpPr>
            <p:cNvPr id="222" name="直接连接符 98"/>
            <p:cNvCxnSpPr/>
            <p:nvPr>
              <p:custDataLst>
                <p:tags r:id="rId66"/>
              </p:custDataLst>
            </p:nvPr>
          </p:nvCxnSpPr>
          <p:spPr>
            <a:xfrm>
              <a:off x="1700" y="5745"/>
              <a:ext cx="10773" cy="0"/>
            </a:xfrm>
            <a:prstGeom prst="line">
              <a:avLst/>
            </a:prstGeom>
            <a:ln w="9525" cap="flat" cmpd="sng">
              <a:solidFill>
                <a:srgbClr val="000000"/>
              </a:solidFill>
              <a:prstDash val="dash"/>
              <a:headEnd type="none" w="med" len="med"/>
              <a:tailEnd type="none" w="med" len="med"/>
            </a:ln>
          </p:spPr>
        </p:cxnSp>
        <p:cxnSp>
          <p:nvCxnSpPr>
            <p:cNvPr id="223" name="直接连接符 99"/>
            <p:cNvCxnSpPr/>
            <p:nvPr>
              <p:custDataLst>
                <p:tags r:id="rId67"/>
              </p:custDataLst>
            </p:nvPr>
          </p:nvCxnSpPr>
          <p:spPr>
            <a:xfrm>
              <a:off x="1690" y="5025"/>
              <a:ext cx="10773" cy="0"/>
            </a:xfrm>
            <a:prstGeom prst="line">
              <a:avLst/>
            </a:prstGeom>
            <a:ln w="9525" cap="flat" cmpd="sng">
              <a:solidFill>
                <a:srgbClr val="000000"/>
              </a:solidFill>
              <a:prstDash val="dash"/>
              <a:headEnd type="none" w="med" len="med"/>
              <a:tailEnd type="none" w="med" len="med"/>
            </a:ln>
          </p:spPr>
        </p:cxnSp>
        <p:cxnSp>
          <p:nvCxnSpPr>
            <p:cNvPr id="224" name="直接连接符 100"/>
            <p:cNvCxnSpPr/>
            <p:nvPr>
              <p:custDataLst>
                <p:tags r:id="rId68"/>
              </p:custDataLst>
            </p:nvPr>
          </p:nvCxnSpPr>
          <p:spPr>
            <a:xfrm>
              <a:off x="1735" y="4305"/>
              <a:ext cx="10770" cy="0"/>
            </a:xfrm>
            <a:prstGeom prst="line">
              <a:avLst/>
            </a:prstGeom>
            <a:ln w="9525" cap="flat" cmpd="sng">
              <a:solidFill>
                <a:srgbClr val="000000"/>
              </a:solidFill>
              <a:prstDash val="dash"/>
              <a:headEnd type="none" w="med" len="med"/>
              <a:tailEnd type="none" w="med" len="med"/>
            </a:ln>
          </p:spPr>
        </p:cxnSp>
        <p:cxnSp>
          <p:nvCxnSpPr>
            <p:cNvPr id="225" name="直接连接符 101"/>
            <p:cNvCxnSpPr/>
            <p:nvPr>
              <p:custDataLst>
                <p:tags r:id="rId69"/>
              </p:custDataLst>
            </p:nvPr>
          </p:nvCxnSpPr>
          <p:spPr>
            <a:xfrm>
              <a:off x="1735" y="3585"/>
              <a:ext cx="10770" cy="0"/>
            </a:xfrm>
            <a:prstGeom prst="line">
              <a:avLst/>
            </a:prstGeom>
            <a:ln w="9525" cap="flat" cmpd="sng">
              <a:solidFill>
                <a:srgbClr val="000000"/>
              </a:solidFill>
              <a:prstDash val="dash"/>
              <a:headEnd type="none" w="med" len="med"/>
              <a:tailEnd type="none" w="med" len="med"/>
            </a:ln>
          </p:spPr>
        </p:cxnSp>
        <p:cxnSp>
          <p:nvCxnSpPr>
            <p:cNvPr id="226" name="直接连接符 102"/>
            <p:cNvCxnSpPr/>
            <p:nvPr>
              <p:custDataLst>
                <p:tags r:id="rId70"/>
              </p:custDataLst>
            </p:nvPr>
          </p:nvCxnSpPr>
          <p:spPr>
            <a:xfrm>
              <a:off x="1725" y="2865"/>
              <a:ext cx="10773" cy="0"/>
            </a:xfrm>
            <a:prstGeom prst="line">
              <a:avLst/>
            </a:prstGeom>
            <a:ln w="9525" cap="flat" cmpd="sng">
              <a:solidFill>
                <a:srgbClr val="000000"/>
              </a:solidFill>
              <a:prstDash val="dash"/>
              <a:headEnd type="none" w="med" len="med"/>
              <a:tailEnd type="none" w="med" len="med"/>
            </a:ln>
          </p:spPr>
        </p:cxnSp>
        <p:sp>
          <p:nvSpPr>
            <p:cNvPr id="227" name="Text Box 14"/>
            <p:cNvSpPr txBox="1"/>
            <p:nvPr>
              <p:custDataLst>
                <p:tags r:id="rId71"/>
              </p:custDataLst>
            </p:nvPr>
          </p:nvSpPr>
          <p:spPr>
            <a:xfrm>
              <a:off x="2043" y="7295"/>
              <a:ext cx="465"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a:t>
              </a:r>
            </a:p>
          </p:txBody>
        </p:sp>
        <p:sp>
          <p:nvSpPr>
            <p:cNvPr id="228" name="Text Box 18"/>
            <p:cNvSpPr txBox="1"/>
            <p:nvPr>
              <p:custDataLst>
                <p:tags r:id="rId72"/>
              </p:custDataLst>
            </p:nvPr>
          </p:nvSpPr>
          <p:spPr>
            <a:xfrm>
              <a:off x="2658" y="7295"/>
              <a:ext cx="465"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a:t>
              </a:r>
            </a:p>
          </p:txBody>
        </p:sp>
        <p:sp>
          <p:nvSpPr>
            <p:cNvPr id="229" name="Text Box 19"/>
            <p:cNvSpPr txBox="1"/>
            <p:nvPr>
              <p:custDataLst>
                <p:tags r:id="rId73"/>
              </p:custDataLst>
            </p:nvPr>
          </p:nvSpPr>
          <p:spPr>
            <a:xfrm>
              <a:off x="3260" y="7295"/>
              <a:ext cx="465"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a:t>
              </a:r>
            </a:p>
          </p:txBody>
        </p:sp>
        <p:sp>
          <p:nvSpPr>
            <p:cNvPr id="230" name="Text Box 20"/>
            <p:cNvSpPr txBox="1"/>
            <p:nvPr>
              <p:custDataLst>
                <p:tags r:id="rId74"/>
              </p:custDataLst>
            </p:nvPr>
          </p:nvSpPr>
          <p:spPr>
            <a:xfrm>
              <a:off x="3813" y="7295"/>
              <a:ext cx="465"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4</a:t>
              </a:r>
            </a:p>
          </p:txBody>
        </p:sp>
        <p:sp>
          <p:nvSpPr>
            <p:cNvPr id="231" name="Text Box 22"/>
            <p:cNvSpPr txBox="1"/>
            <p:nvPr>
              <p:custDataLst>
                <p:tags r:id="rId75"/>
              </p:custDataLst>
            </p:nvPr>
          </p:nvSpPr>
          <p:spPr>
            <a:xfrm>
              <a:off x="4405" y="7295"/>
              <a:ext cx="465"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5</a:t>
              </a:r>
            </a:p>
          </p:txBody>
        </p:sp>
        <p:sp>
          <p:nvSpPr>
            <p:cNvPr id="232" name="Text Box 26"/>
            <p:cNvSpPr txBox="1"/>
            <p:nvPr>
              <p:custDataLst>
                <p:tags r:id="rId76"/>
              </p:custDataLst>
            </p:nvPr>
          </p:nvSpPr>
          <p:spPr>
            <a:xfrm>
              <a:off x="5018" y="7295"/>
              <a:ext cx="465"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6</a:t>
              </a:r>
            </a:p>
          </p:txBody>
        </p:sp>
        <p:sp>
          <p:nvSpPr>
            <p:cNvPr id="233" name="Text Box 27"/>
            <p:cNvSpPr txBox="1"/>
            <p:nvPr>
              <p:custDataLst>
                <p:tags r:id="rId77"/>
              </p:custDataLst>
            </p:nvPr>
          </p:nvSpPr>
          <p:spPr>
            <a:xfrm>
              <a:off x="5598" y="7295"/>
              <a:ext cx="465"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7</a:t>
              </a:r>
            </a:p>
          </p:txBody>
        </p:sp>
        <p:sp>
          <p:nvSpPr>
            <p:cNvPr id="234" name="Text Box 28"/>
            <p:cNvSpPr txBox="1"/>
            <p:nvPr>
              <p:custDataLst>
                <p:tags r:id="rId78"/>
              </p:custDataLst>
            </p:nvPr>
          </p:nvSpPr>
          <p:spPr>
            <a:xfrm>
              <a:off x="6223" y="7295"/>
              <a:ext cx="465"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8</a:t>
              </a:r>
            </a:p>
          </p:txBody>
        </p:sp>
        <p:sp>
          <p:nvSpPr>
            <p:cNvPr id="235" name="Text Box 30"/>
            <p:cNvSpPr txBox="1"/>
            <p:nvPr>
              <p:custDataLst>
                <p:tags r:id="rId79"/>
              </p:custDataLst>
            </p:nvPr>
          </p:nvSpPr>
          <p:spPr>
            <a:xfrm>
              <a:off x="6825" y="7295"/>
              <a:ext cx="465"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9</a:t>
              </a:r>
            </a:p>
          </p:txBody>
        </p:sp>
        <p:sp>
          <p:nvSpPr>
            <p:cNvPr id="236" name="Text Box 34"/>
            <p:cNvSpPr txBox="1"/>
            <p:nvPr>
              <p:custDataLst>
                <p:tags r:id="rId80"/>
              </p:custDataLst>
            </p:nvPr>
          </p:nvSpPr>
          <p:spPr>
            <a:xfrm>
              <a:off x="7355" y="7295"/>
              <a:ext cx="640"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10</a:t>
              </a:r>
            </a:p>
          </p:txBody>
        </p:sp>
        <p:sp>
          <p:nvSpPr>
            <p:cNvPr id="237" name="Text Box 35"/>
            <p:cNvSpPr txBox="1"/>
            <p:nvPr>
              <p:custDataLst>
                <p:tags r:id="rId81"/>
              </p:custDataLst>
            </p:nvPr>
          </p:nvSpPr>
          <p:spPr>
            <a:xfrm>
              <a:off x="8000" y="7295"/>
              <a:ext cx="678" cy="66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11</a:t>
              </a:r>
            </a:p>
          </p:txBody>
        </p:sp>
        <p:sp>
          <p:nvSpPr>
            <p:cNvPr id="238" name="Text Box 36"/>
            <p:cNvSpPr txBox="1"/>
            <p:nvPr>
              <p:custDataLst>
                <p:tags r:id="rId82"/>
              </p:custDataLst>
            </p:nvPr>
          </p:nvSpPr>
          <p:spPr>
            <a:xfrm>
              <a:off x="8515" y="7285"/>
              <a:ext cx="640"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12</a:t>
              </a:r>
            </a:p>
          </p:txBody>
        </p:sp>
        <p:sp>
          <p:nvSpPr>
            <p:cNvPr id="239" name="Text Box 38"/>
            <p:cNvSpPr txBox="1"/>
            <p:nvPr>
              <p:custDataLst>
                <p:tags r:id="rId83"/>
              </p:custDataLst>
            </p:nvPr>
          </p:nvSpPr>
          <p:spPr>
            <a:xfrm>
              <a:off x="9090" y="7285"/>
              <a:ext cx="640"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13</a:t>
              </a:r>
            </a:p>
          </p:txBody>
        </p:sp>
        <p:sp>
          <p:nvSpPr>
            <p:cNvPr id="240" name="Text Box 42"/>
            <p:cNvSpPr txBox="1"/>
            <p:nvPr>
              <p:custDataLst>
                <p:tags r:id="rId84"/>
              </p:custDataLst>
            </p:nvPr>
          </p:nvSpPr>
          <p:spPr>
            <a:xfrm>
              <a:off x="9710" y="7285"/>
              <a:ext cx="640"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14</a:t>
              </a:r>
            </a:p>
          </p:txBody>
        </p:sp>
        <p:sp>
          <p:nvSpPr>
            <p:cNvPr id="241" name="Text Box 43"/>
            <p:cNvSpPr txBox="1"/>
            <p:nvPr>
              <p:custDataLst>
                <p:tags r:id="rId85"/>
              </p:custDataLst>
            </p:nvPr>
          </p:nvSpPr>
          <p:spPr>
            <a:xfrm>
              <a:off x="10295" y="7285"/>
              <a:ext cx="640"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15</a:t>
              </a:r>
            </a:p>
          </p:txBody>
        </p:sp>
        <p:sp>
          <p:nvSpPr>
            <p:cNvPr id="242" name="Text Box 44"/>
            <p:cNvSpPr txBox="1"/>
            <p:nvPr>
              <p:custDataLst>
                <p:tags r:id="rId86"/>
              </p:custDataLst>
            </p:nvPr>
          </p:nvSpPr>
          <p:spPr>
            <a:xfrm>
              <a:off x="10893" y="7285"/>
              <a:ext cx="640"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16</a:t>
              </a:r>
            </a:p>
          </p:txBody>
        </p:sp>
        <p:sp>
          <p:nvSpPr>
            <p:cNvPr id="243" name="Text Box 46"/>
            <p:cNvSpPr txBox="1"/>
            <p:nvPr>
              <p:custDataLst>
                <p:tags r:id="rId87"/>
              </p:custDataLst>
            </p:nvPr>
          </p:nvSpPr>
          <p:spPr>
            <a:xfrm>
              <a:off x="11490" y="7285"/>
              <a:ext cx="640"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17</a:t>
              </a:r>
            </a:p>
          </p:txBody>
        </p:sp>
        <p:sp>
          <p:nvSpPr>
            <p:cNvPr id="244" name="Text Box 48"/>
            <p:cNvSpPr txBox="1"/>
            <p:nvPr>
              <p:custDataLst>
                <p:tags r:id="rId88"/>
              </p:custDataLst>
            </p:nvPr>
          </p:nvSpPr>
          <p:spPr>
            <a:xfrm>
              <a:off x="12160" y="7285"/>
              <a:ext cx="640"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18</a:t>
              </a:r>
            </a:p>
          </p:txBody>
        </p:sp>
        <p:sp>
          <p:nvSpPr>
            <p:cNvPr id="245" name="Text Box 14"/>
            <p:cNvSpPr txBox="1"/>
            <p:nvPr>
              <p:custDataLst>
                <p:tags r:id="rId89"/>
              </p:custDataLst>
            </p:nvPr>
          </p:nvSpPr>
          <p:spPr>
            <a:xfrm>
              <a:off x="1493" y="7333"/>
              <a:ext cx="465"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0</a:t>
              </a:r>
            </a:p>
          </p:txBody>
        </p:sp>
        <p:sp>
          <p:nvSpPr>
            <p:cNvPr id="246" name="Text Box 60"/>
            <p:cNvSpPr txBox="1"/>
            <p:nvPr>
              <p:custDataLst>
                <p:tags r:id="rId90"/>
              </p:custDataLst>
            </p:nvPr>
          </p:nvSpPr>
          <p:spPr>
            <a:xfrm>
              <a:off x="1038" y="6500"/>
              <a:ext cx="467"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a:t>
              </a:r>
            </a:p>
          </p:txBody>
        </p:sp>
        <p:sp>
          <p:nvSpPr>
            <p:cNvPr id="247" name="Text Box 60"/>
            <p:cNvSpPr txBox="1"/>
            <p:nvPr>
              <p:custDataLst>
                <p:tags r:id="rId91"/>
              </p:custDataLst>
            </p:nvPr>
          </p:nvSpPr>
          <p:spPr>
            <a:xfrm>
              <a:off x="948" y="5790"/>
              <a:ext cx="645"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21</a:t>
              </a:r>
            </a:p>
          </p:txBody>
        </p:sp>
        <p:sp>
          <p:nvSpPr>
            <p:cNvPr id="248" name="Text Box 60"/>
            <p:cNvSpPr txBox="1"/>
            <p:nvPr>
              <p:custDataLst>
                <p:tags r:id="rId92"/>
              </p:custDataLst>
            </p:nvPr>
          </p:nvSpPr>
          <p:spPr>
            <a:xfrm>
              <a:off x="948" y="5080"/>
              <a:ext cx="645"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22</a:t>
              </a:r>
            </a:p>
          </p:txBody>
        </p:sp>
        <p:sp>
          <p:nvSpPr>
            <p:cNvPr id="249" name="Text Box 60"/>
            <p:cNvSpPr txBox="1"/>
            <p:nvPr>
              <p:custDataLst>
                <p:tags r:id="rId93"/>
              </p:custDataLst>
            </p:nvPr>
          </p:nvSpPr>
          <p:spPr>
            <a:xfrm>
              <a:off x="948" y="4368"/>
              <a:ext cx="645"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31</a:t>
              </a:r>
            </a:p>
          </p:txBody>
        </p:sp>
        <p:sp>
          <p:nvSpPr>
            <p:cNvPr id="250" name="Text Box 60"/>
            <p:cNvSpPr txBox="1"/>
            <p:nvPr>
              <p:custDataLst>
                <p:tags r:id="rId94"/>
              </p:custDataLst>
            </p:nvPr>
          </p:nvSpPr>
          <p:spPr>
            <a:xfrm>
              <a:off x="1038" y="2948"/>
              <a:ext cx="467"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4</a:t>
              </a:r>
            </a:p>
          </p:txBody>
        </p:sp>
        <p:sp>
          <p:nvSpPr>
            <p:cNvPr id="251" name="Text Box 60"/>
            <p:cNvSpPr txBox="1"/>
            <p:nvPr>
              <p:custDataLst>
                <p:tags r:id="rId95"/>
              </p:custDataLst>
            </p:nvPr>
          </p:nvSpPr>
          <p:spPr>
            <a:xfrm>
              <a:off x="948" y="3658"/>
              <a:ext cx="645"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32</a:t>
              </a:r>
            </a:p>
          </p:txBody>
        </p:sp>
        <p:sp>
          <p:nvSpPr>
            <p:cNvPr id="252" name="文本框 135"/>
            <p:cNvSpPr txBox="1"/>
            <p:nvPr>
              <p:custDataLst>
                <p:tags r:id="rId96"/>
              </p:custDataLst>
            </p:nvPr>
          </p:nvSpPr>
          <p:spPr>
            <a:xfrm>
              <a:off x="898" y="8093"/>
              <a:ext cx="927" cy="126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输 </a:t>
              </a:r>
              <a:r>
                <a:rPr lang="en-US" altLang="zh-CN" sz="1800" b="0" dirty="0">
                  <a:solidFill>
                    <a:srgbClr val="0000CC"/>
                  </a:solidFill>
                  <a:latin typeface="Times New Roman" panose="02020603050405020304" pitchFamily="18" charset="0"/>
                </a:rPr>
                <a:t>  </a:t>
              </a:r>
            </a:p>
            <a:p>
              <a:pPr marL="0" lvl="0" indent="0">
                <a:spcBef>
                  <a:spcPct val="0"/>
                </a:spcBef>
                <a:buClrTx/>
                <a:buFontTx/>
                <a:buNone/>
              </a:pPr>
              <a:r>
                <a:rPr lang="zh-CN" altLang="en-US" sz="1800" b="0" dirty="0">
                  <a:solidFill>
                    <a:srgbClr val="0000CC"/>
                  </a:solidFill>
                  <a:latin typeface="Times New Roman" panose="02020603050405020304" pitchFamily="18" charset="0"/>
                </a:rPr>
                <a:t>入 </a:t>
              </a:r>
              <a:r>
                <a:rPr lang="en-US" altLang="zh-CN" sz="1800" b="0" dirty="0">
                  <a:solidFill>
                    <a:srgbClr val="0000CC"/>
                  </a:solidFill>
                  <a:latin typeface="Times New Roman" panose="02020603050405020304" pitchFamily="18" charset="0"/>
                </a:rPr>
                <a:t> </a:t>
              </a:r>
              <a:endParaRPr lang="zh-CN" altLang="en-US" sz="1800" b="0" baseline="-25000" dirty="0">
                <a:solidFill>
                  <a:srgbClr val="0000CC"/>
                </a:solidFill>
                <a:latin typeface="Times New Roman" panose="02020603050405020304" pitchFamily="18" charset="0"/>
              </a:endParaRPr>
            </a:p>
          </p:txBody>
        </p:sp>
        <p:grpSp>
          <p:nvGrpSpPr>
            <p:cNvPr id="253" name="组合 252"/>
            <p:cNvGrpSpPr/>
            <p:nvPr/>
          </p:nvGrpSpPr>
          <p:grpSpPr>
            <a:xfrm>
              <a:off x="1475" y="7860"/>
              <a:ext cx="715" cy="1384"/>
              <a:chOff x="1427017" y="6111015"/>
              <a:chExt cx="454035" cy="878769"/>
            </a:xfrm>
          </p:grpSpPr>
          <p:sp>
            <p:nvSpPr>
              <p:cNvPr id="254" name="文本框 137"/>
              <p:cNvSpPr txBox="1"/>
              <p:nvPr>
                <p:custDataLst>
                  <p:tags r:id="rId137"/>
                </p:custDataLst>
              </p:nvPr>
            </p:nvSpPr>
            <p:spPr>
              <a:xfrm>
                <a:off x="1427017" y="6187064"/>
                <a:ext cx="454035" cy="8027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  </a:t>
                </a:r>
              </a:p>
              <a:p>
                <a:pPr marL="0" lvl="0" indent="0">
                  <a:spcBef>
                    <a:spcPct val="0"/>
                  </a:spcBef>
                  <a:buClrTx/>
                  <a:buFontTx/>
                  <a:buNone/>
                </a:pPr>
                <a:r>
                  <a:rPr lang="en-US" altLang="zh-CN" sz="1800" b="0" dirty="0">
                    <a:solidFill>
                      <a:srgbClr val="0000CC"/>
                    </a:solidFill>
                    <a:latin typeface="Times New Roman" panose="02020603050405020304" pitchFamily="18" charset="0"/>
                  </a:rPr>
                  <a:t>C</a:t>
                </a:r>
                <a:endParaRPr lang="zh-CN" altLang="en-US" sz="1800" b="0" baseline="-25000" dirty="0">
                  <a:solidFill>
                    <a:srgbClr val="0000CC"/>
                  </a:solidFill>
                  <a:latin typeface="Times New Roman" panose="02020603050405020304" pitchFamily="18" charset="0"/>
                </a:endParaRPr>
              </a:p>
            </p:txBody>
          </p:sp>
          <p:cxnSp>
            <p:nvCxnSpPr>
              <p:cNvPr id="255" name="直接箭头连接符 138"/>
              <p:cNvCxnSpPr/>
              <p:nvPr>
                <p:custDataLst>
                  <p:tags r:id="rId138"/>
                </p:custDataLst>
              </p:nvPr>
            </p:nvCxnSpPr>
            <p:spPr>
              <a:xfrm flipV="1">
                <a:off x="1572088" y="6111015"/>
                <a:ext cx="0" cy="180000"/>
              </a:xfrm>
              <a:prstGeom prst="straightConnector1">
                <a:avLst/>
              </a:prstGeom>
              <a:ln w="12700" cap="flat" cmpd="sng">
                <a:solidFill>
                  <a:srgbClr val="0000CC"/>
                </a:solidFill>
                <a:prstDash val="solid"/>
                <a:headEnd type="none" w="med" len="med"/>
                <a:tailEnd type="triangle" w="med" len="med"/>
              </a:ln>
            </p:spPr>
          </p:cxnSp>
        </p:grpSp>
        <p:grpSp>
          <p:nvGrpSpPr>
            <p:cNvPr id="256" name="组合 255"/>
            <p:cNvGrpSpPr/>
            <p:nvPr/>
          </p:nvGrpSpPr>
          <p:grpSpPr>
            <a:xfrm>
              <a:off x="2048" y="7860"/>
              <a:ext cx="695" cy="1384"/>
              <a:chOff x="1427017" y="6111015"/>
              <a:chExt cx="441146" cy="878769"/>
            </a:xfrm>
          </p:grpSpPr>
          <p:sp>
            <p:nvSpPr>
              <p:cNvPr id="257" name="文本框 140"/>
              <p:cNvSpPr txBox="1"/>
              <p:nvPr>
                <p:custDataLst>
                  <p:tags r:id="rId135"/>
                </p:custDataLst>
              </p:nvPr>
            </p:nvSpPr>
            <p:spPr>
              <a:xfrm>
                <a:off x="1427017" y="6187064"/>
                <a:ext cx="441146" cy="8027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E  </a:t>
                </a:r>
              </a:p>
              <a:p>
                <a:pPr marL="0" lvl="0" indent="0">
                  <a:spcBef>
                    <a:spcPct val="0"/>
                  </a:spcBef>
                  <a:buClrTx/>
                  <a:buFontTx/>
                  <a:buNone/>
                </a:pPr>
                <a:r>
                  <a:rPr lang="en-US" altLang="zh-CN" sz="1800" b="0" dirty="0">
                    <a:solidFill>
                      <a:srgbClr val="FF0000"/>
                    </a:solidFill>
                    <a:latin typeface="Times New Roman" panose="02020603050405020304" pitchFamily="18" charset="0"/>
                  </a:rPr>
                  <a:t>F</a:t>
                </a:r>
                <a:endParaRPr lang="zh-CN" altLang="en-US" sz="1800" b="0" baseline="-25000" dirty="0">
                  <a:solidFill>
                    <a:srgbClr val="FF0000"/>
                  </a:solidFill>
                  <a:latin typeface="Times New Roman" panose="02020603050405020304" pitchFamily="18" charset="0"/>
                </a:endParaRPr>
              </a:p>
            </p:txBody>
          </p:sp>
          <p:cxnSp>
            <p:nvCxnSpPr>
              <p:cNvPr id="258" name="直接箭头连接符 141"/>
              <p:cNvCxnSpPr/>
              <p:nvPr>
                <p:custDataLst>
                  <p:tags r:id="rId136"/>
                </p:custDataLst>
              </p:nvPr>
            </p:nvCxnSpPr>
            <p:spPr>
              <a:xfrm flipV="1">
                <a:off x="1572088" y="6111015"/>
                <a:ext cx="0" cy="180000"/>
              </a:xfrm>
              <a:prstGeom prst="straightConnector1">
                <a:avLst/>
              </a:prstGeom>
              <a:ln w="12700" cap="flat" cmpd="sng">
                <a:solidFill>
                  <a:srgbClr val="FF0000"/>
                </a:solidFill>
                <a:prstDash val="solid"/>
                <a:headEnd type="none" w="med" len="med"/>
                <a:tailEnd type="triangle" w="med" len="med"/>
              </a:ln>
            </p:spPr>
          </p:cxnSp>
        </p:grpSp>
        <p:grpSp>
          <p:nvGrpSpPr>
            <p:cNvPr id="259" name="组合 258"/>
            <p:cNvGrpSpPr/>
            <p:nvPr/>
          </p:nvGrpSpPr>
          <p:grpSpPr>
            <a:xfrm>
              <a:off x="6328" y="7860"/>
              <a:ext cx="1057" cy="1384"/>
              <a:chOff x="1106977" y="6111015"/>
              <a:chExt cx="671979" cy="878769"/>
            </a:xfrm>
          </p:grpSpPr>
          <p:sp>
            <p:nvSpPr>
              <p:cNvPr id="260" name="文本框 143"/>
              <p:cNvSpPr txBox="1"/>
              <p:nvPr>
                <p:custDataLst>
                  <p:tags r:id="rId133"/>
                </p:custDataLst>
              </p:nvPr>
            </p:nvSpPr>
            <p:spPr>
              <a:xfrm>
                <a:off x="1106977" y="6187064"/>
                <a:ext cx="671979" cy="8027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r">
                  <a:spcBef>
                    <a:spcPct val="0"/>
                  </a:spcBef>
                  <a:buClrTx/>
                  <a:buFontTx/>
                  <a:buNone/>
                </a:pPr>
                <a:r>
                  <a:rPr lang="en-US" altLang="zh-CN" sz="1800" b="0" dirty="0">
                    <a:solidFill>
                      <a:srgbClr val="003300"/>
                    </a:solidFill>
                    <a:latin typeface="Times New Roman" panose="02020603050405020304" pitchFamily="18" charset="0"/>
                  </a:rPr>
                  <a:t>AB </a:t>
                </a:r>
              </a:p>
              <a:p>
                <a:pPr marL="0" lvl="0" indent="0" algn="r">
                  <a:spcBef>
                    <a:spcPct val="0"/>
                  </a:spcBef>
                  <a:buClrTx/>
                  <a:buFontTx/>
                  <a:buNone/>
                </a:pPr>
                <a:r>
                  <a:rPr lang="en-US" altLang="zh-CN" sz="1800" b="0" dirty="0">
                    <a:solidFill>
                      <a:srgbClr val="CC9900"/>
                    </a:solidFill>
                    <a:latin typeface="Times New Roman" panose="02020603050405020304" pitchFamily="18" charset="0"/>
                  </a:rPr>
                  <a:t>ACD</a:t>
                </a:r>
                <a:endParaRPr lang="zh-CN" altLang="en-US" sz="1800" b="0" baseline="-25000" dirty="0">
                  <a:solidFill>
                    <a:srgbClr val="CC9900"/>
                  </a:solidFill>
                  <a:latin typeface="Times New Roman" panose="02020603050405020304" pitchFamily="18" charset="0"/>
                </a:endParaRPr>
              </a:p>
            </p:txBody>
          </p:sp>
          <p:cxnSp>
            <p:nvCxnSpPr>
              <p:cNvPr id="261" name="直接箭头连接符 144"/>
              <p:cNvCxnSpPr/>
              <p:nvPr>
                <p:custDataLst>
                  <p:tags r:id="rId134"/>
                </p:custDataLst>
              </p:nvPr>
            </p:nvCxnSpPr>
            <p:spPr>
              <a:xfrm flipV="1">
                <a:off x="1572088" y="6111015"/>
                <a:ext cx="0" cy="180000"/>
              </a:xfrm>
              <a:prstGeom prst="straightConnector1">
                <a:avLst/>
              </a:prstGeom>
              <a:ln w="12700" cap="flat" cmpd="sng">
                <a:solidFill>
                  <a:srgbClr val="CCCCFF"/>
                </a:solidFill>
                <a:prstDash val="solid"/>
                <a:headEnd type="none" w="med" len="med"/>
                <a:tailEnd type="triangle" w="med" len="med"/>
              </a:ln>
            </p:spPr>
          </p:cxnSp>
        </p:grpSp>
        <p:grpSp>
          <p:nvGrpSpPr>
            <p:cNvPr id="262" name="组合 261"/>
            <p:cNvGrpSpPr/>
            <p:nvPr/>
          </p:nvGrpSpPr>
          <p:grpSpPr>
            <a:xfrm>
              <a:off x="9960" y="7860"/>
              <a:ext cx="1950" cy="1421"/>
              <a:chOff x="5666821" y="6121978"/>
              <a:chExt cx="1237839" cy="901579"/>
            </a:xfrm>
          </p:grpSpPr>
          <p:cxnSp>
            <p:nvCxnSpPr>
              <p:cNvPr id="263" name="直接箭头连接符 155"/>
              <p:cNvCxnSpPr/>
              <p:nvPr>
                <p:custDataLst>
                  <p:tags r:id="rId131"/>
                </p:custDataLst>
              </p:nvPr>
            </p:nvCxnSpPr>
            <p:spPr>
              <a:xfrm flipV="1">
                <a:off x="5780877" y="6121978"/>
                <a:ext cx="0" cy="180000"/>
              </a:xfrm>
              <a:prstGeom prst="straightConnector1">
                <a:avLst/>
              </a:prstGeom>
              <a:ln w="12700" cap="flat" cmpd="sng">
                <a:solidFill>
                  <a:srgbClr val="9900CC"/>
                </a:solidFill>
                <a:prstDash val="solid"/>
                <a:headEnd type="none" w="med" len="med"/>
                <a:tailEnd type="triangle" w="med" len="med"/>
              </a:ln>
            </p:spPr>
          </p:cxnSp>
          <p:sp>
            <p:nvSpPr>
              <p:cNvPr id="264" name="文本框 156"/>
              <p:cNvSpPr txBox="1"/>
              <p:nvPr>
                <p:custDataLst>
                  <p:tags r:id="rId132"/>
                </p:custDataLst>
              </p:nvPr>
            </p:nvSpPr>
            <p:spPr>
              <a:xfrm>
                <a:off x="5666821" y="6221277"/>
                <a:ext cx="1237839" cy="8022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AB+ACD </a:t>
                </a:r>
                <a:endParaRPr lang="en-US" altLang="zh-CN" sz="1800" b="0" baseline="-25000" dirty="0">
                  <a:solidFill>
                    <a:srgbClr val="006600"/>
                  </a:solidFill>
                  <a:latin typeface="Times New Roman" panose="02020603050405020304" pitchFamily="18" charset="0"/>
                </a:endParaRPr>
              </a:p>
              <a:p>
                <a:pPr marL="0" lvl="0" indent="0">
                  <a:spcBef>
                    <a:spcPct val="0"/>
                  </a:spcBef>
                  <a:buClrTx/>
                  <a:buFontTx/>
                  <a:buNone/>
                </a:pPr>
                <a:r>
                  <a:rPr lang="en-US" altLang="zh-CN" sz="1800" b="0" dirty="0">
                    <a:solidFill>
                      <a:srgbClr val="9900CC"/>
                    </a:solidFill>
                    <a:latin typeface="Times New Roman" panose="02020603050405020304" pitchFamily="18" charset="0"/>
                  </a:rPr>
                  <a:t>ACEF+GH</a:t>
                </a:r>
                <a:endParaRPr lang="zh-CN" altLang="en-US" sz="1800" b="0" baseline="-25000" dirty="0">
                  <a:solidFill>
                    <a:srgbClr val="996600"/>
                  </a:solidFill>
                  <a:latin typeface="Times New Roman" panose="02020603050405020304" pitchFamily="18" charset="0"/>
                </a:endParaRPr>
              </a:p>
            </p:txBody>
          </p:sp>
        </p:grpSp>
        <p:grpSp>
          <p:nvGrpSpPr>
            <p:cNvPr id="265" name="组合 264"/>
            <p:cNvGrpSpPr/>
            <p:nvPr/>
          </p:nvGrpSpPr>
          <p:grpSpPr>
            <a:xfrm>
              <a:off x="3775" y="7860"/>
              <a:ext cx="885" cy="1384"/>
              <a:chOff x="1335577" y="6111015"/>
              <a:chExt cx="562975" cy="878769"/>
            </a:xfrm>
          </p:grpSpPr>
          <p:sp>
            <p:nvSpPr>
              <p:cNvPr id="266" name="文本框 158"/>
              <p:cNvSpPr txBox="1"/>
              <p:nvPr>
                <p:custDataLst>
                  <p:tags r:id="rId129"/>
                </p:custDataLst>
              </p:nvPr>
            </p:nvSpPr>
            <p:spPr>
              <a:xfrm>
                <a:off x="1335577" y="6187064"/>
                <a:ext cx="562975" cy="8027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CC9900"/>
                    </a:solidFill>
                    <a:latin typeface="Times New Roman" panose="02020603050405020304" pitchFamily="18" charset="0"/>
                  </a:rPr>
                  <a:t>AC </a:t>
                </a:r>
              </a:p>
              <a:p>
                <a:pPr marL="0" lvl="0" indent="0">
                  <a:spcBef>
                    <a:spcPct val="0"/>
                  </a:spcBef>
                  <a:buClrTx/>
                  <a:buFontTx/>
                  <a:buNone/>
                </a:pPr>
                <a:r>
                  <a:rPr lang="en-US" altLang="zh-CN" sz="1800" b="0" dirty="0">
                    <a:solidFill>
                      <a:srgbClr val="CC9900"/>
                    </a:solidFill>
                    <a:latin typeface="Times New Roman" panose="02020603050405020304" pitchFamily="18" charset="0"/>
                  </a:rPr>
                  <a:t>D</a:t>
                </a:r>
                <a:endParaRPr lang="zh-CN" altLang="en-US" sz="1800" b="0" baseline="-25000" dirty="0">
                  <a:solidFill>
                    <a:srgbClr val="CC9900"/>
                  </a:solidFill>
                  <a:latin typeface="Times New Roman" panose="02020603050405020304" pitchFamily="18" charset="0"/>
                </a:endParaRPr>
              </a:p>
            </p:txBody>
          </p:sp>
          <p:cxnSp>
            <p:nvCxnSpPr>
              <p:cNvPr id="267" name="直接箭头连接符 159"/>
              <p:cNvCxnSpPr/>
              <p:nvPr>
                <p:custDataLst>
                  <p:tags r:id="rId130"/>
                </p:custDataLst>
              </p:nvPr>
            </p:nvCxnSpPr>
            <p:spPr>
              <a:xfrm flipV="1">
                <a:off x="1572088" y="6111015"/>
                <a:ext cx="0" cy="180000"/>
              </a:xfrm>
              <a:prstGeom prst="straightConnector1">
                <a:avLst/>
              </a:prstGeom>
              <a:ln w="12700" cap="flat" cmpd="sng">
                <a:solidFill>
                  <a:srgbClr val="CC9900"/>
                </a:solidFill>
                <a:prstDash val="solid"/>
                <a:headEnd type="none" w="med" len="med"/>
                <a:tailEnd type="triangle" w="med" len="med"/>
              </a:ln>
            </p:spPr>
          </p:cxnSp>
        </p:grpSp>
        <p:grpSp>
          <p:nvGrpSpPr>
            <p:cNvPr id="268" name="组合 267"/>
            <p:cNvGrpSpPr/>
            <p:nvPr/>
          </p:nvGrpSpPr>
          <p:grpSpPr>
            <a:xfrm>
              <a:off x="4433" y="7860"/>
              <a:ext cx="977" cy="1384"/>
              <a:chOff x="1396537" y="6111015"/>
              <a:chExt cx="620683" cy="878769"/>
            </a:xfrm>
          </p:grpSpPr>
          <p:sp>
            <p:nvSpPr>
              <p:cNvPr id="269" name="文本框 161"/>
              <p:cNvSpPr txBox="1"/>
              <p:nvPr>
                <p:custDataLst>
                  <p:tags r:id="rId127"/>
                </p:custDataLst>
              </p:nvPr>
            </p:nvSpPr>
            <p:spPr>
              <a:xfrm>
                <a:off x="1396537" y="6187064"/>
                <a:ext cx="620683" cy="8027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9999"/>
                    </a:solidFill>
                    <a:latin typeface="Times New Roman" panose="02020603050405020304" pitchFamily="18" charset="0"/>
                  </a:rPr>
                  <a:t>AC  </a:t>
                </a:r>
              </a:p>
              <a:p>
                <a:pPr marL="0" lvl="0" indent="0">
                  <a:spcBef>
                    <a:spcPct val="0"/>
                  </a:spcBef>
                  <a:buClrTx/>
                  <a:buFontTx/>
                  <a:buNone/>
                </a:pPr>
                <a:r>
                  <a:rPr lang="en-US" altLang="zh-CN" sz="1800" b="0" dirty="0">
                    <a:solidFill>
                      <a:srgbClr val="FF9999"/>
                    </a:solidFill>
                    <a:latin typeface="Times New Roman" panose="02020603050405020304" pitchFamily="18" charset="0"/>
                  </a:rPr>
                  <a:t>EF</a:t>
                </a:r>
                <a:endParaRPr lang="zh-CN" altLang="en-US" sz="1800" b="0" baseline="-25000" dirty="0">
                  <a:solidFill>
                    <a:srgbClr val="FF9999"/>
                  </a:solidFill>
                  <a:latin typeface="Times New Roman" panose="02020603050405020304" pitchFamily="18" charset="0"/>
                </a:endParaRPr>
              </a:p>
            </p:txBody>
          </p:sp>
          <p:cxnSp>
            <p:nvCxnSpPr>
              <p:cNvPr id="270" name="直接箭头连接符 162"/>
              <p:cNvCxnSpPr/>
              <p:nvPr>
                <p:custDataLst>
                  <p:tags r:id="rId128"/>
                </p:custDataLst>
              </p:nvPr>
            </p:nvCxnSpPr>
            <p:spPr>
              <a:xfrm flipV="1">
                <a:off x="1572088" y="6111015"/>
                <a:ext cx="0" cy="180000"/>
              </a:xfrm>
              <a:prstGeom prst="straightConnector1">
                <a:avLst/>
              </a:prstGeom>
              <a:ln w="12700" cap="flat" cmpd="sng">
                <a:solidFill>
                  <a:srgbClr val="FF9999"/>
                </a:solidFill>
                <a:prstDash val="solid"/>
                <a:headEnd type="none" w="med" len="med"/>
                <a:tailEnd type="triangle" w="med" len="med"/>
              </a:ln>
            </p:spPr>
          </p:cxnSp>
        </p:grpSp>
        <p:grpSp>
          <p:nvGrpSpPr>
            <p:cNvPr id="271" name="组合 270"/>
            <p:cNvGrpSpPr/>
            <p:nvPr/>
          </p:nvGrpSpPr>
          <p:grpSpPr>
            <a:xfrm>
              <a:off x="3610" y="2050"/>
              <a:ext cx="795" cy="755"/>
              <a:chOff x="2401303" y="3040776"/>
              <a:chExt cx="505267" cy="479320"/>
            </a:xfrm>
          </p:grpSpPr>
          <p:sp>
            <p:nvSpPr>
              <p:cNvPr id="272" name="文本框 166"/>
              <p:cNvSpPr txBox="1"/>
              <p:nvPr>
                <p:custDataLst>
                  <p:tags r:id="rId125"/>
                </p:custDataLst>
              </p:nvPr>
            </p:nvSpPr>
            <p:spPr>
              <a:xfrm>
                <a:off x="2401303" y="3040776"/>
                <a:ext cx="505267" cy="4582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AC</a:t>
                </a:r>
                <a:endParaRPr lang="zh-CN" altLang="en-US" sz="1800" b="0" baseline="-25000" dirty="0">
                  <a:solidFill>
                    <a:srgbClr val="0000CC"/>
                  </a:solidFill>
                  <a:latin typeface="Times New Roman" panose="02020603050405020304" pitchFamily="18" charset="0"/>
                </a:endParaRPr>
              </a:p>
            </p:txBody>
          </p:sp>
          <p:cxnSp>
            <p:nvCxnSpPr>
              <p:cNvPr id="273" name="直接箭头连接符 167"/>
              <p:cNvCxnSpPr/>
              <p:nvPr>
                <p:custDataLst>
                  <p:tags r:id="rId126"/>
                </p:custDataLst>
              </p:nvPr>
            </p:nvCxnSpPr>
            <p:spPr>
              <a:xfrm flipV="1">
                <a:off x="2685327" y="3340096"/>
                <a:ext cx="0" cy="180000"/>
              </a:xfrm>
              <a:prstGeom prst="straightConnector1">
                <a:avLst/>
              </a:prstGeom>
              <a:ln w="12700" cap="flat" cmpd="sng">
                <a:solidFill>
                  <a:srgbClr val="0000CC"/>
                </a:solidFill>
                <a:prstDash val="solid"/>
                <a:headEnd type="none" w="med" len="med"/>
                <a:tailEnd type="triangle" w="med" len="med"/>
              </a:ln>
            </p:spPr>
          </p:cxnSp>
        </p:grpSp>
        <p:grpSp>
          <p:nvGrpSpPr>
            <p:cNvPr id="274" name="组合 273"/>
            <p:cNvGrpSpPr/>
            <p:nvPr/>
          </p:nvGrpSpPr>
          <p:grpSpPr>
            <a:xfrm>
              <a:off x="4278" y="2053"/>
              <a:ext cx="715" cy="767"/>
              <a:chOff x="2848638" y="3032956"/>
              <a:chExt cx="453970" cy="487140"/>
            </a:xfrm>
          </p:grpSpPr>
          <p:sp>
            <p:nvSpPr>
              <p:cNvPr id="275" name="文本框 169"/>
              <p:cNvSpPr txBox="1"/>
              <p:nvPr>
                <p:custDataLst>
                  <p:tags r:id="rId123"/>
                </p:custDataLst>
              </p:nvPr>
            </p:nvSpPr>
            <p:spPr>
              <a:xfrm>
                <a:off x="2848638" y="3032956"/>
                <a:ext cx="453970" cy="45842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EF</a:t>
                </a:r>
                <a:endParaRPr lang="zh-CN" altLang="en-US" sz="1800" b="0" baseline="-25000" dirty="0">
                  <a:solidFill>
                    <a:srgbClr val="FF0000"/>
                  </a:solidFill>
                  <a:latin typeface="Times New Roman" panose="02020603050405020304" pitchFamily="18" charset="0"/>
                </a:endParaRPr>
              </a:p>
            </p:txBody>
          </p:sp>
          <p:cxnSp>
            <p:nvCxnSpPr>
              <p:cNvPr id="276" name="直接箭头连接符 170"/>
              <p:cNvCxnSpPr/>
              <p:nvPr>
                <p:custDataLst>
                  <p:tags r:id="rId124"/>
                </p:custDataLst>
              </p:nvPr>
            </p:nvCxnSpPr>
            <p:spPr>
              <a:xfrm flipV="1">
                <a:off x="3078018" y="3340096"/>
                <a:ext cx="0" cy="180000"/>
              </a:xfrm>
              <a:prstGeom prst="straightConnector1">
                <a:avLst/>
              </a:prstGeom>
              <a:ln w="12700" cap="flat" cmpd="sng">
                <a:solidFill>
                  <a:srgbClr val="FF0000"/>
                </a:solidFill>
                <a:prstDash val="solid"/>
                <a:headEnd type="none" w="med" len="med"/>
                <a:tailEnd type="triangle" w="med" len="med"/>
              </a:ln>
            </p:spPr>
          </p:cxnSp>
        </p:grpSp>
        <p:grpSp>
          <p:nvGrpSpPr>
            <p:cNvPr id="277" name="组合 276"/>
            <p:cNvGrpSpPr/>
            <p:nvPr/>
          </p:nvGrpSpPr>
          <p:grpSpPr>
            <a:xfrm>
              <a:off x="4800" y="2065"/>
              <a:ext cx="795" cy="755"/>
              <a:chOff x="3154158" y="3040776"/>
              <a:chExt cx="505267" cy="479320"/>
            </a:xfrm>
          </p:grpSpPr>
          <p:sp>
            <p:nvSpPr>
              <p:cNvPr id="278" name="文本框 172"/>
              <p:cNvSpPr txBox="1"/>
              <p:nvPr>
                <p:custDataLst>
                  <p:tags r:id="rId121"/>
                </p:custDataLst>
              </p:nvPr>
            </p:nvSpPr>
            <p:spPr>
              <a:xfrm>
                <a:off x="3154158" y="3040776"/>
                <a:ext cx="505267" cy="4582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AB</a:t>
                </a:r>
                <a:endParaRPr lang="zh-CN" altLang="en-US" sz="1800" b="0" baseline="-25000" dirty="0">
                  <a:solidFill>
                    <a:srgbClr val="003300"/>
                  </a:solidFill>
                  <a:latin typeface="Times New Roman" panose="02020603050405020304" pitchFamily="18" charset="0"/>
                </a:endParaRPr>
              </a:p>
            </p:txBody>
          </p:sp>
          <p:cxnSp>
            <p:nvCxnSpPr>
              <p:cNvPr id="279" name="直接箭头连接符 173"/>
              <p:cNvCxnSpPr/>
              <p:nvPr>
                <p:custDataLst>
                  <p:tags r:id="rId122"/>
                </p:custDataLst>
              </p:nvPr>
            </p:nvCxnSpPr>
            <p:spPr>
              <a:xfrm flipV="1">
                <a:off x="3447327" y="3340096"/>
                <a:ext cx="0" cy="180000"/>
              </a:xfrm>
              <a:prstGeom prst="straightConnector1">
                <a:avLst/>
              </a:prstGeom>
              <a:ln w="12700" cap="flat" cmpd="sng">
                <a:solidFill>
                  <a:srgbClr val="003300"/>
                </a:solidFill>
                <a:prstDash val="solid"/>
                <a:headEnd type="none" w="med" len="med"/>
                <a:tailEnd type="triangle" w="med" len="med"/>
              </a:ln>
            </p:spPr>
          </p:cxnSp>
        </p:grpSp>
        <p:grpSp>
          <p:nvGrpSpPr>
            <p:cNvPr id="280" name="组合 279"/>
            <p:cNvGrpSpPr/>
            <p:nvPr/>
          </p:nvGrpSpPr>
          <p:grpSpPr>
            <a:xfrm>
              <a:off x="6060" y="2063"/>
              <a:ext cx="1060" cy="755"/>
              <a:chOff x="3177018" y="3040776"/>
              <a:chExt cx="671979" cy="479320"/>
            </a:xfrm>
          </p:grpSpPr>
          <p:sp>
            <p:nvSpPr>
              <p:cNvPr id="281" name="文本框 178"/>
              <p:cNvSpPr txBox="1"/>
              <p:nvPr>
                <p:custDataLst>
                  <p:tags r:id="rId119"/>
                </p:custDataLst>
              </p:nvPr>
            </p:nvSpPr>
            <p:spPr>
              <a:xfrm>
                <a:off x="3177018" y="3040776"/>
                <a:ext cx="671979" cy="4582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6600"/>
                    </a:solidFill>
                    <a:latin typeface="Times New Roman" panose="02020603050405020304" pitchFamily="18" charset="0"/>
                  </a:rPr>
                  <a:t>ACD</a:t>
                </a:r>
                <a:endParaRPr lang="zh-CN" altLang="en-US" sz="1800" b="0" baseline="-25000" dirty="0">
                  <a:solidFill>
                    <a:srgbClr val="996600"/>
                  </a:solidFill>
                  <a:latin typeface="Times New Roman" panose="02020603050405020304" pitchFamily="18" charset="0"/>
                </a:endParaRPr>
              </a:p>
            </p:txBody>
          </p:sp>
          <p:cxnSp>
            <p:nvCxnSpPr>
              <p:cNvPr id="282" name="直接箭头连接符 179"/>
              <p:cNvCxnSpPr/>
              <p:nvPr>
                <p:custDataLst>
                  <p:tags r:id="rId120"/>
                </p:custDataLst>
              </p:nvPr>
            </p:nvCxnSpPr>
            <p:spPr>
              <a:xfrm flipV="1">
                <a:off x="3447327" y="3340096"/>
                <a:ext cx="0" cy="180000"/>
              </a:xfrm>
              <a:prstGeom prst="straightConnector1">
                <a:avLst/>
              </a:prstGeom>
              <a:ln w="12700" cap="flat" cmpd="sng">
                <a:solidFill>
                  <a:srgbClr val="CC9900"/>
                </a:solidFill>
                <a:prstDash val="solid"/>
                <a:headEnd type="none" w="med" len="med"/>
                <a:tailEnd type="triangle" w="med" len="med"/>
              </a:ln>
            </p:spPr>
          </p:cxnSp>
        </p:grpSp>
        <p:grpSp>
          <p:nvGrpSpPr>
            <p:cNvPr id="283" name="组合 282"/>
            <p:cNvGrpSpPr/>
            <p:nvPr/>
          </p:nvGrpSpPr>
          <p:grpSpPr>
            <a:xfrm>
              <a:off x="6688" y="1708"/>
              <a:ext cx="1280" cy="1102"/>
              <a:chOff x="3184638" y="2819796"/>
              <a:chExt cx="813043" cy="700300"/>
            </a:xfrm>
          </p:grpSpPr>
          <p:sp>
            <p:nvSpPr>
              <p:cNvPr id="284" name="文本框 181"/>
              <p:cNvSpPr txBox="1"/>
              <p:nvPr>
                <p:custDataLst>
                  <p:tags r:id="rId117"/>
                </p:custDataLst>
              </p:nvPr>
            </p:nvSpPr>
            <p:spPr>
              <a:xfrm>
                <a:off x="3184638" y="2819796"/>
                <a:ext cx="813043" cy="45867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dirty="0">
                    <a:solidFill>
                      <a:srgbClr val="FF9999"/>
                    </a:solidFill>
                    <a:latin typeface="Times New Roman" panose="02020603050405020304" pitchFamily="18" charset="0"/>
                  </a:rPr>
                  <a:t>ACEF</a:t>
                </a:r>
                <a:endParaRPr lang="zh-CN" altLang="en-US" sz="1800" baseline="-25000" dirty="0">
                  <a:solidFill>
                    <a:srgbClr val="FF9999"/>
                  </a:solidFill>
                  <a:latin typeface="Times New Roman" panose="02020603050405020304" pitchFamily="18" charset="0"/>
                </a:endParaRPr>
              </a:p>
            </p:txBody>
          </p:sp>
          <p:cxnSp>
            <p:nvCxnSpPr>
              <p:cNvPr id="285" name="直接箭头连接符 182"/>
              <p:cNvCxnSpPr/>
              <p:nvPr>
                <p:custDataLst>
                  <p:tags r:id="rId118"/>
                </p:custDataLst>
              </p:nvPr>
            </p:nvCxnSpPr>
            <p:spPr>
              <a:xfrm flipV="1">
                <a:off x="3447327" y="3340096"/>
                <a:ext cx="0" cy="180000"/>
              </a:xfrm>
              <a:prstGeom prst="straightConnector1">
                <a:avLst/>
              </a:prstGeom>
              <a:ln w="12700" cap="flat" cmpd="sng">
                <a:solidFill>
                  <a:srgbClr val="FF9999"/>
                </a:solidFill>
                <a:prstDash val="solid"/>
                <a:headEnd type="none" w="med" len="med"/>
                <a:tailEnd type="triangle" w="med" len="med"/>
              </a:ln>
            </p:spPr>
          </p:cxnSp>
        </p:grpSp>
        <p:grpSp>
          <p:nvGrpSpPr>
            <p:cNvPr id="286" name="组合 285"/>
            <p:cNvGrpSpPr/>
            <p:nvPr/>
          </p:nvGrpSpPr>
          <p:grpSpPr>
            <a:xfrm>
              <a:off x="9155" y="1693"/>
              <a:ext cx="2025" cy="1130"/>
              <a:chOff x="2888782" y="2802520"/>
              <a:chExt cx="1285654" cy="717576"/>
            </a:xfrm>
          </p:grpSpPr>
          <p:sp>
            <p:nvSpPr>
              <p:cNvPr id="287" name="文本框 184"/>
              <p:cNvSpPr txBox="1"/>
              <p:nvPr>
                <p:custDataLst>
                  <p:tags r:id="rId115"/>
                </p:custDataLst>
              </p:nvPr>
            </p:nvSpPr>
            <p:spPr>
              <a:xfrm>
                <a:off x="2888782" y="2802520"/>
                <a:ext cx="1285654" cy="45834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70C0"/>
                    </a:solidFill>
                    <a:latin typeface="Times New Roman" panose="02020603050405020304" pitchFamily="18" charset="0"/>
                  </a:rPr>
                  <a:t>ACEF+GH</a:t>
                </a:r>
                <a:endParaRPr lang="zh-CN" altLang="en-US" sz="1800" b="0" dirty="0">
                  <a:solidFill>
                    <a:srgbClr val="0070C0"/>
                  </a:solidFill>
                  <a:latin typeface="Times New Roman" panose="02020603050405020304" pitchFamily="18" charset="0"/>
                </a:endParaRPr>
              </a:p>
            </p:txBody>
          </p:sp>
          <p:cxnSp>
            <p:nvCxnSpPr>
              <p:cNvPr id="288" name="直接箭头连接符 185"/>
              <p:cNvCxnSpPr/>
              <p:nvPr>
                <p:custDataLst>
                  <p:tags r:id="rId116"/>
                </p:custDataLst>
              </p:nvPr>
            </p:nvCxnSpPr>
            <p:spPr>
              <a:xfrm flipV="1">
                <a:off x="3447327" y="3340096"/>
                <a:ext cx="0" cy="180000"/>
              </a:xfrm>
              <a:prstGeom prst="straightConnector1">
                <a:avLst/>
              </a:prstGeom>
              <a:ln w="12700" cap="flat" cmpd="sng">
                <a:solidFill>
                  <a:srgbClr val="0070C0"/>
                </a:solidFill>
                <a:prstDash val="solid"/>
                <a:headEnd type="none" w="med" len="med"/>
                <a:tailEnd type="triangle" w="med" len="med"/>
              </a:ln>
            </p:spPr>
          </p:cxnSp>
        </p:grpSp>
        <p:grpSp>
          <p:nvGrpSpPr>
            <p:cNvPr id="289" name="组合 288"/>
            <p:cNvGrpSpPr/>
            <p:nvPr/>
          </p:nvGrpSpPr>
          <p:grpSpPr>
            <a:xfrm>
              <a:off x="8415" y="2060"/>
              <a:ext cx="2090" cy="760"/>
              <a:chOff x="6138937" y="2025147"/>
              <a:chExt cx="1327660" cy="481540"/>
            </a:xfrm>
          </p:grpSpPr>
          <p:cxnSp>
            <p:nvCxnSpPr>
              <p:cNvPr id="290" name="直接箭头连接符 187"/>
              <p:cNvCxnSpPr/>
              <p:nvPr>
                <p:custDataLst>
                  <p:tags r:id="rId113"/>
                </p:custDataLst>
              </p:nvPr>
            </p:nvCxnSpPr>
            <p:spPr>
              <a:xfrm flipV="1">
                <a:off x="6796026" y="2326687"/>
                <a:ext cx="0" cy="180000"/>
              </a:xfrm>
              <a:prstGeom prst="straightConnector1">
                <a:avLst/>
              </a:prstGeom>
              <a:ln w="12700" cap="flat" cmpd="sng">
                <a:solidFill>
                  <a:srgbClr val="CCCCFF"/>
                </a:solidFill>
                <a:prstDash val="solid"/>
                <a:headEnd type="none" w="med" len="med"/>
                <a:tailEnd type="triangle" w="med" len="med"/>
              </a:ln>
            </p:spPr>
          </p:cxnSp>
          <p:sp>
            <p:nvSpPr>
              <p:cNvPr id="291" name="文本框 188"/>
              <p:cNvSpPr txBox="1"/>
              <p:nvPr>
                <p:custDataLst>
                  <p:tags r:id="rId114"/>
                </p:custDataLst>
              </p:nvPr>
            </p:nvSpPr>
            <p:spPr>
              <a:xfrm>
                <a:off x="6138937" y="2025147"/>
                <a:ext cx="1327660" cy="45732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66FF"/>
                    </a:solidFill>
                    <a:latin typeface="Times New Roman" panose="02020603050405020304" pitchFamily="18" charset="0"/>
                  </a:rPr>
                  <a:t>AB+ACD</a:t>
                </a:r>
                <a:endParaRPr lang="zh-CN" altLang="en-US" sz="1800" b="0" baseline="-25000" dirty="0">
                  <a:solidFill>
                    <a:srgbClr val="9966FF"/>
                  </a:solidFill>
                  <a:latin typeface="Times New Roman" panose="02020603050405020304" pitchFamily="18" charset="0"/>
                </a:endParaRPr>
              </a:p>
            </p:txBody>
          </p:sp>
        </p:grpSp>
        <p:grpSp>
          <p:nvGrpSpPr>
            <p:cNvPr id="292" name="组合 291"/>
            <p:cNvGrpSpPr/>
            <p:nvPr/>
          </p:nvGrpSpPr>
          <p:grpSpPr>
            <a:xfrm>
              <a:off x="11558" y="1593"/>
              <a:ext cx="2062" cy="1264"/>
              <a:chOff x="7541926" y="1736477"/>
              <a:chExt cx="1309974" cy="802081"/>
            </a:xfrm>
          </p:grpSpPr>
          <p:cxnSp>
            <p:nvCxnSpPr>
              <p:cNvPr id="293" name="直接箭头连接符 190"/>
              <p:cNvCxnSpPr/>
              <p:nvPr>
                <p:custDataLst>
                  <p:tags r:id="rId111"/>
                </p:custDataLst>
              </p:nvPr>
            </p:nvCxnSpPr>
            <p:spPr>
              <a:xfrm flipV="1">
                <a:off x="8088728" y="2334600"/>
                <a:ext cx="0" cy="180000"/>
              </a:xfrm>
              <a:prstGeom prst="straightConnector1">
                <a:avLst/>
              </a:prstGeom>
              <a:ln w="12700" cap="flat" cmpd="sng">
                <a:solidFill>
                  <a:srgbClr val="9900CC"/>
                </a:solidFill>
                <a:prstDash val="solid"/>
                <a:headEnd type="none" w="med" len="med"/>
                <a:tailEnd type="triangle" w="med" len="med"/>
              </a:ln>
            </p:spPr>
          </p:cxnSp>
          <p:sp>
            <p:nvSpPr>
              <p:cNvPr id="294" name="文本框 191"/>
              <p:cNvSpPr txBox="1"/>
              <p:nvPr>
                <p:custDataLst>
                  <p:tags r:id="rId112"/>
                </p:custDataLst>
              </p:nvPr>
            </p:nvSpPr>
            <p:spPr>
              <a:xfrm>
                <a:off x="7541926" y="1736477"/>
                <a:ext cx="1309974" cy="80208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AB+ACD+ </a:t>
                </a:r>
                <a:endParaRPr lang="en-US" altLang="zh-CN" sz="1800" b="0" baseline="-25000" dirty="0">
                  <a:solidFill>
                    <a:srgbClr val="006600"/>
                  </a:solidFill>
                  <a:latin typeface="Times New Roman" panose="02020603050405020304" pitchFamily="18" charset="0"/>
                </a:endParaRPr>
              </a:p>
              <a:p>
                <a:pPr marL="0" lvl="0" indent="0">
                  <a:spcBef>
                    <a:spcPct val="0"/>
                  </a:spcBef>
                  <a:buClrTx/>
                  <a:buFontTx/>
                  <a:buNone/>
                </a:pPr>
                <a:r>
                  <a:rPr lang="en-US" altLang="zh-CN" sz="1800" b="0" dirty="0">
                    <a:solidFill>
                      <a:srgbClr val="9900CC"/>
                    </a:solidFill>
                    <a:latin typeface="Times New Roman" panose="02020603050405020304" pitchFamily="18" charset="0"/>
                  </a:rPr>
                  <a:t>ACEF+GH</a:t>
                </a:r>
                <a:endParaRPr lang="zh-CN" altLang="en-US" sz="1800" b="0" baseline="-25000" dirty="0">
                  <a:solidFill>
                    <a:srgbClr val="996600"/>
                  </a:solidFill>
                  <a:latin typeface="Times New Roman" panose="02020603050405020304" pitchFamily="18" charset="0"/>
                </a:endParaRPr>
              </a:p>
            </p:txBody>
          </p:sp>
        </p:grpSp>
        <p:sp>
          <p:nvSpPr>
            <p:cNvPr id="295" name="文本框 192"/>
            <p:cNvSpPr txBox="1"/>
            <p:nvPr>
              <p:custDataLst>
                <p:tags r:id="rId97"/>
              </p:custDataLst>
            </p:nvPr>
          </p:nvSpPr>
          <p:spPr>
            <a:xfrm>
              <a:off x="2108" y="1783"/>
              <a:ext cx="927" cy="126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输 </a:t>
              </a:r>
              <a:r>
                <a:rPr lang="en-US" altLang="zh-CN" sz="1800" b="0" dirty="0">
                  <a:solidFill>
                    <a:srgbClr val="0000CC"/>
                  </a:solidFill>
                  <a:latin typeface="Times New Roman" panose="02020603050405020304" pitchFamily="18" charset="0"/>
                </a:rPr>
                <a:t>  </a:t>
              </a:r>
            </a:p>
            <a:p>
              <a:pPr marL="0" lvl="0" indent="0">
                <a:spcBef>
                  <a:spcPct val="0"/>
                </a:spcBef>
                <a:buClrTx/>
                <a:buFontTx/>
                <a:buNone/>
              </a:pPr>
              <a:r>
                <a:rPr lang="zh-CN" altLang="en-US" sz="1800" b="0" dirty="0">
                  <a:solidFill>
                    <a:srgbClr val="0000CC"/>
                  </a:solidFill>
                  <a:latin typeface="Times New Roman" panose="02020603050405020304" pitchFamily="18" charset="0"/>
                </a:rPr>
                <a:t>出 </a:t>
              </a:r>
              <a:r>
                <a:rPr lang="en-US" altLang="zh-CN" sz="1800" b="0" dirty="0">
                  <a:solidFill>
                    <a:srgbClr val="0000CC"/>
                  </a:solidFill>
                  <a:latin typeface="Times New Roman" panose="02020603050405020304" pitchFamily="18" charset="0"/>
                </a:rPr>
                <a:t> </a:t>
              </a:r>
              <a:endParaRPr lang="zh-CN" altLang="en-US" sz="1800" b="0" baseline="-25000" dirty="0">
                <a:solidFill>
                  <a:srgbClr val="0000CC"/>
                </a:solidFill>
                <a:latin typeface="Times New Roman" panose="02020603050405020304" pitchFamily="18" charset="0"/>
              </a:endParaRPr>
            </a:p>
          </p:txBody>
        </p:sp>
        <p:grpSp>
          <p:nvGrpSpPr>
            <p:cNvPr id="296" name="组合 295"/>
            <p:cNvGrpSpPr/>
            <p:nvPr/>
          </p:nvGrpSpPr>
          <p:grpSpPr>
            <a:xfrm>
              <a:off x="2658" y="7860"/>
              <a:ext cx="715" cy="1384"/>
              <a:chOff x="1396537" y="6111015"/>
              <a:chExt cx="454035" cy="878769"/>
            </a:xfrm>
          </p:grpSpPr>
          <p:sp>
            <p:nvSpPr>
              <p:cNvPr id="297" name="文本框 194"/>
              <p:cNvSpPr txBox="1"/>
              <p:nvPr>
                <p:custDataLst>
                  <p:tags r:id="rId109"/>
                </p:custDataLst>
              </p:nvPr>
            </p:nvSpPr>
            <p:spPr>
              <a:xfrm>
                <a:off x="1396537" y="6187064"/>
                <a:ext cx="454035" cy="8027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6600"/>
                    </a:solidFill>
                    <a:latin typeface="Times New Roman" panose="02020603050405020304" pitchFamily="18" charset="0"/>
                  </a:rPr>
                  <a:t>A  </a:t>
                </a:r>
              </a:p>
              <a:p>
                <a:pPr marL="0" lvl="0" indent="0">
                  <a:spcBef>
                    <a:spcPct val="0"/>
                  </a:spcBef>
                  <a:buClrTx/>
                  <a:buFontTx/>
                  <a:buNone/>
                </a:pPr>
                <a:r>
                  <a:rPr lang="en-US" altLang="zh-CN" sz="1800" b="0" dirty="0">
                    <a:solidFill>
                      <a:srgbClr val="006600"/>
                    </a:solidFill>
                    <a:latin typeface="Times New Roman" panose="02020603050405020304" pitchFamily="18" charset="0"/>
                  </a:rPr>
                  <a:t>B</a:t>
                </a:r>
                <a:endParaRPr lang="zh-CN" altLang="en-US" sz="1800" b="0" baseline="-25000" dirty="0">
                  <a:solidFill>
                    <a:srgbClr val="006600"/>
                  </a:solidFill>
                  <a:latin typeface="Times New Roman" panose="02020603050405020304" pitchFamily="18" charset="0"/>
                </a:endParaRPr>
              </a:p>
            </p:txBody>
          </p:sp>
          <p:cxnSp>
            <p:nvCxnSpPr>
              <p:cNvPr id="298" name="直接箭头连接符 195"/>
              <p:cNvCxnSpPr/>
              <p:nvPr>
                <p:custDataLst>
                  <p:tags r:id="rId110"/>
                </p:custDataLst>
              </p:nvPr>
            </p:nvCxnSpPr>
            <p:spPr>
              <a:xfrm flipV="1">
                <a:off x="1572088" y="6111015"/>
                <a:ext cx="0" cy="180000"/>
              </a:xfrm>
              <a:prstGeom prst="straightConnector1">
                <a:avLst/>
              </a:prstGeom>
              <a:ln w="12700" cap="flat" cmpd="sng">
                <a:solidFill>
                  <a:srgbClr val="006600"/>
                </a:solidFill>
                <a:prstDash val="solid"/>
                <a:headEnd type="none" w="med" len="med"/>
                <a:tailEnd type="triangle" w="med" len="med"/>
              </a:ln>
            </p:spPr>
          </p:cxnSp>
        </p:grpSp>
        <p:grpSp>
          <p:nvGrpSpPr>
            <p:cNvPr id="299" name="组合 298"/>
            <p:cNvGrpSpPr/>
            <p:nvPr/>
          </p:nvGrpSpPr>
          <p:grpSpPr>
            <a:xfrm>
              <a:off x="3270" y="7860"/>
              <a:ext cx="553" cy="1384"/>
              <a:chOff x="1396537" y="6111015"/>
              <a:chExt cx="351378" cy="878769"/>
            </a:xfrm>
          </p:grpSpPr>
          <p:sp>
            <p:nvSpPr>
              <p:cNvPr id="300" name="文本框 197"/>
              <p:cNvSpPr txBox="1"/>
              <p:nvPr>
                <p:custDataLst>
                  <p:tags r:id="rId107"/>
                </p:custDataLst>
              </p:nvPr>
            </p:nvSpPr>
            <p:spPr>
              <a:xfrm>
                <a:off x="1396537" y="6187064"/>
                <a:ext cx="351378" cy="8027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G</a:t>
                </a:r>
              </a:p>
              <a:p>
                <a:pPr marL="0" lvl="0" indent="0">
                  <a:spcBef>
                    <a:spcPct val="0"/>
                  </a:spcBef>
                  <a:buClrTx/>
                  <a:buFontTx/>
                  <a:buNone/>
                </a:pPr>
                <a:r>
                  <a:rPr lang="en-US" altLang="zh-CN" sz="1800" b="0" dirty="0">
                    <a:solidFill>
                      <a:srgbClr val="FF00FF"/>
                    </a:solidFill>
                    <a:latin typeface="Times New Roman" panose="02020603050405020304" pitchFamily="18" charset="0"/>
                  </a:rPr>
                  <a:t>H</a:t>
                </a:r>
                <a:endParaRPr lang="zh-CN" altLang="en-US" sz="1800" b="0" dirty="0">
                  <a:solidFill>
                    <a:srgbClr val="FF00FF"/>
                  </a:solidFill>
                  <a:latin typeface="Times New Roman" panose="02020603050405020304" pitchFamily="18" charset="0"/>
                </a:endParaRPr>
              </a:p>
            </p:txBody>
          </p:sp>
          <p:cxnSp>
            <p:nvCxnSpPr>
              <p:cNvPr id="301" name="直接箭头连接符 198"/>
              <p:cNvCxnSpPr/>
              <p:nvPr>
                <p:custDataLst>
                  <p:tags r:id="rId108"/>
                </p:custDataLst>
              </p:nvPr>
            </p:nvCxnSpPr>
            <p:spPr>
              <a:xfrm flipV="1">
                <a:off x="1572088" y="6111015"/>
                <a:ext cx="0" cy="180000"/>
              </a:xfrm>
              <a:prstGeom prst="straightConnector1">
                <a:avLst/>
              </a:prstGeom>
              <a:ln w="12700" cap="flat" cmpd="sng">
                <a:solidFill>
                  <a:srgbClr val="FF00FF"/>
                </a:solidFill>
                <a:prstDash val="solid"/>
                <a:headEnd type="none" w="med" len="med"/>
                <a:tailEnd type="triangle" w="med" len="med"/>
              </a:ln>
            </p:spPr>
          </p:cxnSp>
        </p:grpSp>
        <p:grpSp>
          <p:nvGrpSpPr>
            <p:cNvPr id="302" name="组合 301"/>
            <p:cNvGrpSpPr/>
            <p:nvPr/>
          </p:nvGrpSpPr>
          <p:grpSpPr>
            <a:xfrm>
              <a:off x="5423" y="2053"/>
              <a:ext cx="815" cy="755"/>
              <a:chOff x="3154158" y="3040776"/>
              <a:chExt cx="518091" cy="479320"/>
            </a:xfrm>
          </p:grpSpPr>
          <p:sp>
            <p:nvSpPr>
              <p:cNvPr id="303" name="文本框 200"/>
              <p:cNvSpPr txBox="1"/>
              <p:nvPr>
                <p:custDataLst>
                  <p:tags r:id="rId105"/>
                </p:custDataLst>
              </p:nvPr>
            </p:nvSpPr>
            <p:spPr>
              <a:xfrm>
                <a:off x="3154158" y="3040776"/>
                <a:ext cx="518091" cy="4582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GH</a:t>
                </a:r>
                <a:endParaRPr lang="zh-CN" altLang="en-US" sz="1800" b="0" baseline="-25000" dirty="0">
                  <a:solidFill>
                    <a:srgbClr val="FF00FF"/>
                  </a:solidFill>
                  <a:latin typeface="Times New Roman" panose="02020603050405020304" pitchFamily="18" charset="0"/>
                </a:endParaRPr>
              </a:p>
            </p:txBody>
          </p:sp>
          <p:cxnSp>
            <p:nvCxnSpPr>
              <p:cNvPr id="304" name="直接箭头连接符 201"/>
              <p:cNvCxnSpPr/>
              <p:nvPr>
                <p:custDataLst>
                  <p:tags r:id="rId106"/>
                </p:custDataLst>
              </p:nvPr>
            </p:nvCxnSpPr>
            <p:spPr>
              <a:xfrm flipV="1">
                <a:off x="3447327" y="3340096"/>
                <a:ext cx="0" cy="180000"/>
              </a:xfrm>
              <a:prstGeom prst="straightConnector1">
                <a:avLst/>
              </a:prstGeom>
              <a:ln w="12700" cap="flat" cmpd="sng">
                <a:solidFill>
                  <a:srgbClr val="FF00FF"/>
                </a:solidFill>
                <a:prstDash val="solid"/>
                <a:headEnd type="none" w="med" len="med"/>
                <a:tailEnd type="triangle" w="med" len="med"/>
              </a:ln>
            </p:spPr>
          </p:cxnSp>
        </p:grpSp>
        <p:sp>
          <p:nvSpPr>
            <p:cNvPr id="305" name="Text Box 2"/>
            <p:cNvSpPr txBox="1"/>
            <p:nvPr>
              <p:custDataLst>
                <p:tags r:id="rId98"/>
              </p:custDataLst>
            </p:nvPr>
          </p:nvSpPr>
          <p:spPr>
            <a:xfrm>
              <a:off x="3665" y="859"/>
              <a:ext cx="8245" cy="90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50000"/>
                </a:spcBef>
                <a:buClr>
                  <a:schemeClr val="bg1"/>
                </a:buClr>
                <a:buFontTx/>
                <a:buNone/>
              </a:pPr>
              <a:r>
                <a:rPr lang="en-US" altLang="zh-CN" sz="2400" b="0" dirty="0">
                  <a:latin typeface="Tahoma" panose="020B0604030504040204" pitchFamily="34" charset="0"/>
                  <a:ea typeface="宋体" panose="02010600030101010101" pitchFamily="2" charset="-122"/>
                </a:rPr>
                <a:t>A*B+A*C*D+A*C*E*F+G*H</a:t>
              </a:r>
            </a:p>
          </p:txBody>
        </p:sp>
        <p:grpSp>
          <p:nvGrpSpPr>
            <p:cNvPr id="306" name="组合 305"/>
            <p:cNvGrpSpPr/>
            <p:nvPr/>
          </p:nvGrpSpPr>
          <p:grpSpPr>
            <a:xfrm>
              <a:off x="7543" y="7850"/>
              <a:ext cx="1220" cy="1384"/>
              <a:chOff x="1396537" y="6111015"/>
              <a:chExt cx="774571" cy="878769"/>
            </a:xfrm>
          </p:grpSpPr>
          <p:sp>
            <p:nvSpPr>
              <p:cNvPr id="307" name="文本框 204"/>
              <p:cNvSpPr txBox="1"/>
              <p:nvPr>
                <p:custDataLst>
                  <p:tags r:id="rId103"/>
                </p:custDataLst>
              </p:nvPr>
            </p:nvSpPr>
            <p:spPr>
              <a:xfrm>
                <a:off x="1396537" y="6187064"/>
                <a:ext cx="774571" cy="8027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9999"/>
                    </a:solidFill>
                    <a:latin typeface="Times New Roman" panose="02020603050405020304" pitchFamily="18" charset="0"/>
                  </a:rPr>
                  <a:t>ACEF</a:t>
                </a:r>
              </a:p>
              <a:p>
                <a:pPr marL="0" lvl="0" indent="0">
                  <a:spcBef>
                    <a:spcPct val="0"/>
                  </a:spcBef>
                  <a:buClrTx/>
                  <a:buFontTx/>
                  <a:buNone/>
                </a:pPr>
                <a:r>
                  <a:rPr lang="en-US" altLang="zh-CN" sz="1800" b="0" dirty="0">
                    <a:solidFill>
                      <a:srgbClr val="FF00FF"/>
                    </a:solidFill>
                    <a:latin typeface="Times New Roman" panose="02020603050405020304" pitchFamily="18" charset="0"/>
                  </a:rPr>
                  <a:t>GH</a:t>
                </a:r>
                <a:endParaRPr lang="zh-CN" altLang="en-US" sz="1800" b="0" baseline="-25000" dirty="0">
                  <a:solidFill>
                    <a:srgbClr val="FF00FF"/>
                  </a:solidFill>
                  <a:latin typeface="Times New Roman" panose="02020603050405020304" pitchFamily="18" charset="0"/>
                </a:endParaRPr>
              </a:p>
            </p:txBody>
          </p:sp>
          <p:cxnSp>
            <p:nvCxnSpPr>
              <p:cNvPr id="308" name="直接箭头连接符 205"/>
              <p:cNvCxnSpPr/>
              <p:nvPr>
                <p:custDataLst>
                  <p:tags r:id="rId104"/>
                </p:custDataLst>
              </p:nvPr>
            </p:nvCxnSpPr>
            <p:spPr>
              <a:xfrm flipV="1">
                <a:off x="1572088" y="6111015"/>
                <a:ext cx="0" cy="180000"/>
              </a:xfrm>
              <a:prstGeom prst="straightConnector1">
                <a:avLst/>
              </a:prstGeom>
              <a:ln w="12700" cap="flat" cmpd="sng">
                <a:solidFill>
                  <a:srgbClr val="0070C0"/>
                </a:solidFill>
                <a:prstDash val="solid"/>
                <a:headEnd type="none" w="med" len="med"/>
                <a:tailEnd type="triangle" w="med" len="med"/>
              </a:ln>
            </p:spPr>
          </p:cxnSp>
        </p:grpSp>
        <p:sp>
          <p:nvSpPr>
            <p:cNvPr id="309" name="左大括号 207"/>
            <p:cNvSpPr/>
            <p:nvPr>
              <p:custDataLst>
                <p:tags r:id="rId99"/>
              </p:custDataLst>
            </p:nvPr>
          </p:nvSpPr>
          <p:spPr>
            <a:xfrm>
              <a:off x="648" y="5298"/>
              <a:ext cx="272" cy="832"/>
            </a:xfrm>
            <a:prstGeom prst="leftBrace">
              <a:avLst>
                <a:gd name="adj1" fmla="val 69459"/>
                <a:gd name="adj2" fmla="val 50000"/>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310" name="左大括号 208"/>
            <p:cNvSpPr/>
            <p:nvPr>
              <p:custDataLst>
                <p:tags r:id="rId100"/>
              </p:custDataLst>
            </p:nvPr>
          </p:nvSpPr>
          <p:spPr>
            <a:xfrm>
              <a:off x="648" y="3893"/>
              <a:ext cx="272" cy="835"/>
            </a:xfrm>
            <a:prstGeom prst="leftBrace">
              <a:avLst>
                <a:gd name="adj1" fmla="val 69668"/>
                <a:gd name="adj2" fmla="val 50000"/>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311" name="Text Box 60"/>
            <p:cNvSpPr txBox="1"/>
            <p:nvPr>
              <p:custDataLst>
                <p:tags r:id="rId101"/>
              </p:custDataLst>
            </p:nvPr>
          </p:nvSpPr>
          <p:spPr>
            <a:xfrm>
              <a:off x="105" y="4040"/>
              <a:ext cx="468"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a:t>
              </a:r>
            </a:p>
          </p:txBody>
        </p:sp>
        <p:sp>
          <p:nvSpPr>
            <p:cNvPr id="312" name="Text Box 60"/>
            <p:cNvSpPr txBox="1"/>
            <p:nvPr>
              <p:custDataLst>
                <p:tags r:id="rId102"/>
              </p:custDataLst>
            </p:nvPr>
          </p:nvSpPr>
          <p:spPr>
            <a:xfrm>
              <a:off x="105" y="5480"/>
              <a:ext cx="468" cy="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a:t>
              </a:r>
            </a:p>
          </p:txBody>
        </p:sp>
      </p:grpSp>
      <p:pic>
        <p:nvPicPr>
          <p:cNvPr id="313" name="图片 312" descr="微信截图_20240112211134"/>
          <p:cNvPicPr>
            <a:picLocks noChangeAspect="1"/>
          </p:cNvPicPr>
          <p:nvPr>
            <p:custDataLst>
              <p:tags r:id="rId5"/>
            </p:custDataLst>
          </p:nvPr>
        </p:nvPicPr>
        <p:blipFill>
          <a:blip r:embed="rId141"/>
          <a:stretch>
            <a:fillRect/>
          </a:stretch>
        </p:blipFill>
        <p:spPr>
          <a:xfrm>
            <a:off x="9227820" y="201295"/>
            <a:ext cx="1895475" cy="485775"/>
          </a:xfrm>
          <a:prstGeom prst="rect">
            <a:avLst/>
          </a:prstGeom>
        </p:spPr>
      </p:pic>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287655" y="719455"/>
            <a:ext cx="10800080" cy="288290"/>
          </a:xfrm>
          <a:prstGeom prst="rect">
            <a:avLst/>
          </a:prstGeom>
          <a:solidFill>
            <a:schemeClr val="bg1"/>
          </a:solidFill>
          <a:ln>
            <a:noFill/>
          </a:ln>
        </p:spPr>
        <p:txBody>
          <a:bodyPr vert="horz" wrap="square" lIns="91440" tIns="45720" rIns="91440" bIns="45720" numCol="1" anchor="t" anchorCtr="0" compatLnSpc="1"/>
          <a:lstStyle/>
          <a:p>
            <a:pPr algn="l"/>
            <a:endParaRPr lang="zh-CN" altLang="en-US"/>
          </a:p>
        </p:txBody>
      </p:sp>
      <p:cxnSp>
        <p:nvCxnSpPr>
          <p:cNvPr id="9" name="直接连接符 8"/>
          <p:cNvCxnSpPr/>
          <p:nvPr>
            <p:custDataLst>
              <p:tags r:id="rId3"/>
            </p:custDataLst>
          </p:nvPr>
        </p:nvCxnSpPr>
        <p:spPr>
          <a:xfrm>
            <a:off x="431964" y="1434295"/>
            <a:ext cx="10656242" cy="12000"/>
          </a:xfrm>
          <a:prstGeom prst="line">
            <a:avLst/>
          </a:prstGeom>
          <a:ln w="31750">
            <a:solidFill>
              <a:schemeClr val="tx1"/>
            </a:solidFill>
          </a:ln>
        </p:spPr>
        <p:style>
          <a:lnRef idx="1">
            <a:schemeClr val="dk1"/>
          </a:lnRef>
          <a:fillRef idx="0">
            <a:schemeClr val="dk1"/>
          </a:fillRef>
          <a:effectRef idx="0">
            <a:schemeClr val="dk1"/>
          </a:effectRef>
          <a:fontRef idx="minor">
            <a:schemeClr val="tx1"/>
          </a:fontRef>
        </p:style>
      </p:cxnSp>
      <p:sp>
        <p:nvSpPr>
          <p:cNvPr id="149" name="文本框 6"/>
          <p:cNvSpPr txBox="1"/>
          <p:nvPr>
            <p:custDataLst>
              <p:tags r:id="rId4"/>
            </p:custDataLst>
          </p:nvPr>
        </p:nvSpPr>
        <p:spPr>
          <a:xfrm>
            <a:off x="431800" y="144145"/>
            <a:ext cx="8404860" cy="114617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tx1"/>
                </a:solidFill>
                <a:latin typeface="Arial" panose="020B0604020202020204" pitchFamily="34" charset="0"/>
                <a:cs typeface="Arial" panose="020B0604020202020204" pitchFamily="34" charset="0"/>
                <a:sym typeface="+mn-ea"/>
              </a:rPr>
              <a:t>(5)</a:t>
            </a:r>
            <a:r>
              <a:rPr sz="3400" dirty="0">
                <a:solidFill>
                  <a:schemeClr val="tx1"/>
                </a:solidFill>
                <a:latin typeface="Arial" panose="020B0604020202020204" pitchFamily="34" charset="0"/>
                <a:cs typeface="Arial" panose="020B0604020202020204" pitchFamily="34" charset="0"/>
                <a:sym typeface="+mn-ea"/>
              </a:rPr>
              <a:t>若子过程3已无法再细分，只能采用并联方法改进，问流水线的效率为多少？</a:t>
            </a:r>
          </a:p>
        </p:txBody>
      </p:sp>
      <p:grpSp>
        <p:nvGrpSpPr>
          <p:cNvPr id="15" name="组合 14"/>
          <p:cNvGrpSpPr/>
          <p:nvPr/>
        </p:nvGrpSpPr>
        <p:grpSpPr>
          <a:xfrm>
            <a:off x="929005" y="1620520"/>
            <a:ext cx="10712686" cy="4481164"/>
            <a:chOff x="83" y="818"/>
            <a:chExt cx="15822" cy="8851"/>
          </a:xfrm>
        </p:grpSpPr>
        <p:sp>
          <p:nvSpPr>
            <p:cNvPr id="165890" name="Line 3"/>
            <p:cNvSpPr/>
            <p:nvPr>
              <p:custDataLst>
                <p:tags r:id="rId6"/>
              </p:custDataLst>
            </p:nvPr>
          </p:nvSpPr>
          <p:spPr>
            <a:xfrm>
              <a:off x="1675" y="6930"/>
              <a:ext cx="11485" cy="0"/>
            </a:xfrm>
            <a:prstGeom prst="line">
              <a:avLst/>
            </a:prstGeom>
            <a:ln w="9525" cap="flat" cmpd="sng">
              <a:solidFill>
                <a:srgbClr val="000000"/>
              </a:solidFill>
              <a:prstDash val="solid"/>
              <a:headEnd type="none" w="med" len="med"/>
              <a:tailEnd type="triangle" w="med" len="med"/>
            </a:ln>
          </p:spPr>
        </p:sp>
        <p:sp>
          <p:nvSpPr>
            <p:cNvPr id="165891" name="Line 4"/>
            <p:cNvSpPr/>
            <p:nvPr>
              <p:custDataLst>
                <p:tags r:id="rId7"/>
              </p:custDataLst>
            </p:nvPr>
          </p:nvSpPr>
          <p:spPr>
            <a:xfrm flipV="1">
              <a:off x="1650" y="2118"/>
              <a:ext cx="0" cy="4800"/>
            </a:xfrm>
            <a:prstGeom prst="line">
              <a:avLst/>
            </a:prstGeom>
            <a:ln w="9525" cap="flat" cmpd="sng">
              <a:solidFill>
                <a:srgbClr val="000000"/>
              </a:solidFill>
              <a:prstDash val="solid"/>
              <a:headEnd type="none" w="med" len="med"/>
              <a:tailEnd type="triangle" w="med" len="med"/>
            </a:ln>
          </p:spPr>
        </p:sp>
        <p:sp>
          <p:nvSpPr>
            <p:cNvPr id="153606" name="Rectangle 5"/>
            <p:cNvSpPr/>
            <p:nvPr>
              <p:custDataLst>
                <p:tags r:id="rId8"/>
              </p:custDataLst>
            </p:nvPr>
          </p:nvSpPr>
          <p:spPr>
            <a:xfrm>
              <a:off x="1663" y="6198"/>
              <a:ext cx="600" cy="720"/>
            </a:xfrm>
            <a:prstGeom prst="rect">
              <a:avLst/>
            </a:prstGeom>
            <a:solidFill>
              <a:srgbClr val="00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07" name="Rectangle 6"/>
            <p:cNvSpPr/>
            <p:nvPr>
              <p:custDataLst>
                <p:tags r:id="rId9"/>
              </p:custDataLst>
            </p:nvPr>
          </p:nvSpPr>
          <p:spPr>
            <a:xfrm>
              <a:off x="2275" y="6198"/>
              <a:ext cx="600" cy="72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08" name="Rectangle 7"/>
            <p:cNvSpPr/>
            <p:nvPr>
              <p:custDataLst>
                <p:tags r:id="rId10"/>
              </p:custDataLst>
            </p:nvPr>
          </p:nvSpPr>
          <p:spPr>
            <a:xfrm>
              <a:off x="2875" y="6198"/>
              <a:ext cx="600" cy="72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09" name="Rectangle 8"/>
            <p:cNvSpPr/>
            <p:nvPr>
              <p:custDataLst>
                <p:tags r:id="rId11"/>
              </p:custDataLst>
            </p:nvPr>
          </p:nvSpPr>
          <p:spPr>
            <a:xfrm>
              <a:off x="3475" y="6198"/>
              <a:ext cx="600" cy="72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0" name="Rectangle 9"/>
            <p:cNvSpPr/>
            <p:nvPr>
              <p:custDataLst>
                <p:tags r:id="rId12"/>
              </p:custDataLst>
            </p:nvPr>
          </p:nvSpPr>
          <p:spPr>
            <a:xfrm>
              <a:off x="8823" y="2570"/>
              <a:ext cx="600" cy="720"/>
            </a:xfrm>
            <a:prstGeom prst="rect">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1" name="Rectangle 10"/>
            <p:cNvSpPr/>
            <p:nvPr>
              <p:custDataLst>
                <p:tags r:id="rId13"/>
              </p:custDataLst>
            </p:nvPr>
          </p:nvSpPr>
          <p:spPr>
            <a:xfrm>
              <a:off x="8238" y="4758"/>
              <a:ext cx="600" cy="720"/>
            </a:xfrm>
            <a:prstGeom prst="rect">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2" name="Rectangle 11"/>
            <p:cNvSpPr/>
            <p:nvPr>
              <p:custDataLst>
                <p:tags r:id="rId14"/>
              </p:custDataLst>
            </p:nvPr>
          </p:nvSpPr>
          <p:spPr>
            <a:xfrm>
              <a:off x="7685" y="5478"/>
              <a:ext cx="600" cy="720"/>
            </a:xfrm>
            <a:prstGeom prst="rect">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3" name="Rectangle 12"/>
            <p:cNvSpPr/>
            <p:nvPr>
              <p:custDataLst>
                <p:tags r:id="rId15"/>
              </p:custDataLst>
            </p:nvPr>
          </p:nvSpPr>
          <p:spPr>
            <a:xfrm>
              <a:off x="7050" y="6198"/>
              <a:ext cx="600" cy="720"/>
            </a:xfrm>
            <a:prstGeom prst="rect">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65900" name="Text Box 13"/>
            <p:cNvSpPr txBox="1"/>
            <p:nvPr>
              <p:custDataLst>
                <p:tags r:id="rId16"/>
              </p:custDataLst>
            </p:nvPr>
          </p:nvSpPr>
          <p:spPr>
            <a:xfrm>
              <a:off x="375" y="1563"/>
              <a:ext cx="1250" cy="163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空间</a:t>
              </a:r>
            </a:p>
          </p:txBody>
        </p:sp>
        <p:sp>
          <p:nvSpPr>
            <p:cNvPr id="153651" name="Rectangle 50"/>
            <p:cNvSpPr/>
            <p:nvPr>
              <p:custDataLst>
                <p:tags r:id="rId17"/>
              </p:custDataLst>
            </p:nvPr>
          </p:nvSpPr>
          <p:spPr>
            <a:xfrm>
              <a:off x="4040" y="6198"/>
              <a:ext cx="600" cy="720"/>
            </a:xfrm>
            <a:prstGeom prst="rect">
              <a:avLst/>
            </a:prstGeom>
            <a:solidFill>
              <a:srgbClr val="CC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52" name="Rectangle 51"/>
            <p:cNvSpPr/>
            <p:nvPr>
              <p:custDataLst>
                <p:tags r:id="rId18"/>
              </p:custDataLst>
            </p:nvPr>
          </p:nvSpPr>
          <p:spPr>
            <a:xfrm>
              <a:off x="4640" y="6198"/>
              <a:ext cx="600" cy="720"/>
            </a:xfrm>
            <a:prstGeom prst="rect">
              <a:avLst/>
            </a:prstGeom>
            <a:solidFill>
              <a:srgbClr val="FF9999"/>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53" name="Rectangle 52"/>
            <p:cNvSpPr/>
            <p:nvPr>
              <p:custDataLst>
                <p:tags r:id="rId19"/>
              </p:custDataLst>
            </p:nvPr>
          </p:nvSpPr>
          <p:spPr>
            <a:xfrm>
              <a:off x="7660" y="6198"/>
              <a:ext cx="600" cy="72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54" name="Rectangle 53"/>
            <p:cNvSpPr/>
            <p:nvPr>
              <p:custDataLst>
                <p:tags r:id="rId20"/>
              </p:custDataLst>
            </p:nvPr>
          </p:nvSpPr>
          <p:spPr>
            <a:xfrm>
              <a:off x="8285" y="5478"/>
              <a:ext cx="600" cy="72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55" name="Rectangle 54"/>
            <p:cNvSpPr/>
            <p:nvPr>
              <p:custDataLst>
                <p:tags r:id="rId21"/>
              </p:custDataLst>
            </p:nvPr>
          </p:nvSpPr>
          <p:spPr>
            <a:xfrm>
              <a:off x="8838" y="4758"/>
              <a:ext cx="600" cy="72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56" name="Rectangle 55"/>
            <p:cNvSpPr/>
            <p:nvPr>
              <p:custDataLst>
                <p:tags r:id="rId22"/>
              </p:custDataLst>
            </p:nvPr>
          </p:nvSpPr>
          <p:spPr>
            <a:xfrm>
              <a:off x="3445" y="2598"/>
              <a:ext cx="600" cy="720"/>
            </a:xfrm>
            <a:prstGeom prst="rect">
              <a:avLst/>
            </a:prstGeom>
            <a:solidFill>
              <a:srgbClr val="00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57" name="Rectangle 56"/>
            <p:cNvSpPr/>
            <p:nvPr>
              <p:custDataLst>
                <p:tags r:id="rId23"/>
              </p:custDataLst>
            </p:nvPr>
          </p:nvSpPr>
          <p:spPr>
            <a:xfrm>
              <a:off x="4010" y="2598"/>
              <a:ext cx="600" cy="72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58" name="Rectangle 57"/>
            <p:cNvSpPr/>
            <p:nvPr>
              <p:custDataLst>
                <p:tags r:id="rId24"/>
              </p:custDataLst>
            </p:nvPr>
          </p:nvSpPr>
          <p:spPr>
            <a:xfrm>
              <a:off x="4615" y="2598"/>
              <a:ext cx="600" cy="72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59" name="Rectangle 58"/>
            <p:cNvSpPr/>
            <p:nvPr>
              <p:custDataLst>
                <p:tags r:id="rId25"/>
              </p:custDataLst>
            </p:nvPr>
          </p:nvSpPr>
          <p:spPr>
            <a:xfrm>
              <a:off x="5245" y="2598"/>
              <a:ext cx="600" cy="72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60" name="Rectangle 59"/>
            <p:cNvSpPr/>
            <p:nvPr>
              <p:custDataLst>
                <p:tags r:id="rId26"/>
              </p:custDataLst>
            </p:nvPr>
          </p:nvSpPr>
          <p:spPr>
            <a:xfrm>
              <a:off x="5845" y="2585"/>
              <a:ext cx="600" cy="720"/>
            </a:xfrm>
            <a:prstGeom prst="rect">
              <a:avLst/>
            </a:prstGeom>
            <a:solidFill>
              <a:srgbClr val="CC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61" name="Rectangle 60"/>
            <p:cNvSpPr/>
            <p:nvPr>
              <p:custDataLst>
                <p:tags r:id="rId27"/>
              </p:custDataLst>
            </p:nvPr>
          </p:nvSpPr>
          <p:spPr>
            <a:xfrm>
              <a:off x="6445" y="2585"/>
              <a:ext cx="600" cy="720"/>
            </a:xfrm>
            <a:prstGeom prst="rect">
              <a:avLst/>
            </a:prstGeom>
            <a:solidFill>
              <a:srgbClr val="FF9999"/>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62" name="Rectangle 61"/>
            <p:cNvSpPr/>
            <p:nvPr>
              <p:custDataLst>
                <p:tags r:id="rId28"/>
              </p:custDataLst>
            </p:nvPr>
          </p:nvSpPr>
          <p:spPr>
            <a:xfrm>
              <a:off x="9435" y="2570"/>
              <a:ext cx="600" cy="72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63" name="Rectangle 62"/>
            <p:cNvSpPr/>
            <p:nvPr>
              <p:custDataLst>
                <p:tags r:id="rId29"/>
              </p:custDataLst>
            </p:nvPr>
          </p:nvSpPr>
          <p:spPr>
            <a:xfrm>
              <a:off x="10048" y="6173"/>
              <a:ext cx="600" cy="720"/>
            </a:xfrm>
            <a:prstGeom prst="rect">
              <a:avLst/>
            </a:prstGeom>
            <a:solidFill>
              <a:srgbClr val="7030A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64" name="Rectangle 63"/>
            <p:cNvSpPr/>
            <p:nvPr>
              <p:custDataLst>
                <p:tags r:id="rId30"/>
              </p:custDataLst>
            </p:nvPr>
          </p:nvSpPr>
          <p:spPr>
            <a:xfrm>
              <a:off x="10640" y="5478"/>
              <a:ext cx="600" cy="720"/>
            </a:xfrm>
            <a:prstGeom prst="rect">
              <a:avLst/>
            </a:prstGeom>
            <a:solidFill>
              <a:srgbClr val="7030A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65" name="Rectangle 64"/>
            <p:cNvSpPr/>
            <p:nvPr>
              <p:custDataLst>
                <p:tags r:id="rId31"/>
              </p:custDataLst>
            </p:nvPr>
          </p:nvSpPr>
          <p:spPr>
            <a:xfrm>
              <a:off x="11240" y="4758"/>
              <a:ext cx="600" cy="720"/>
            </a:xfrm>
            <a:prstGeom prst="rect">
              <a:avLst/>
            </a:prstGeom>
            <a:solidFill>
              <a:srgbClr val="7030A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66" name="Rectangle 65"/>
            <p:cNvSpPr/>
            <p:nvPr>
              <p:custDataLst>
                <p:tags r:id="rId32"/>
              </p:custDataLst>
            </p:nvPr>
          </p:nvSpPr>
          <p:spPr>
            <a:xfrm>
              <a:off x="11828" y="2598"/>
              <a:ext cx="600" cy="720"/>
            </a:xfrm>
            <a:prstGeom prst="rect">
              <a:avLst/>
            </a:prstGeom>
            <a:solidFill>
              <a:srgbClr val="7030A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67" name="Rectangle 66"/>
            <p:cNvSpPr/>
            <p:nvPr>
              <p:custDataLst>
                <p:tags r:id="rId33"/>
              </p:custDataLst>
            </p:nvPr>
          </p:nvSpPr>
          <p:spPr>
            <a:xfrm>
              <a:off x="2265" y="4038"/>
              <a:ext cx="1200" cy="720"/>
            </a:xfrm>
            <a:prstGeom prst="rect">
              <a:avLst/>
            </a:prstGeom>
            <a:solidFill>
              <a:srgbClr val="00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68" name="Rectangle 67"/>
            <p:cNvSpPr/>
            <p:nvPr>
              <p:custDataLst>
                <p:tags r:id="rId34"/>
              </p:custDataLst>
            </p:nvPr>
          </p:nvSpPr>
          <p:spPr>
            <a:xfrm>
              <a:off x="2840" y="3318"/>
              <a:ext cx="1200" cy="72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69" name="Rectangle 68"/>
            <p:cNvSpPr/>
            <p:nvPr>
              <p:custDataLst>
                <p:tags r:id="rId35"/>
              </p:custDataLst>
            </p:nvPr>
          </p:nvSpPr>
          <p:spPr>
            <a:xfrm>
              <a:off x="3440" y="4038"/>
              <a:ext cx="1200" cy="72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70" name="Rectangle 69"/>
            <p:cNvSpPr/>
            <p:nvPr>
              <p:custDataLst>
                <p:tags r:id="rId36"/>
              </p:custDataLst>
            </p:nvPr>
          </p:nvSpPr>
          <p:spPr>
            <a:xfrm>
              <a:off x="4640" y="4038"/>
              <a:ext cx="1200" cy="720"/>
            </a:xfrm>
            <a:prstGeom prst="rect">
              <a:avLst/>
            </a:prstGeom>
            <a:solidFill>
              <a:srgbClr val="CC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71" name="Rectangle 70"/>
            <p:cNvSpPr/>
            <p:nvPr>
              <p:custDataLst>
                <p:tags r:id="rId37"/>
              </p:custDataLst>
            </p:nvPr>
          </p:nvSpPr>
          <p:spPr>
            <a:xfrm>
              <a:off x="4040" y="3318"/>
              <a:ext cx="1200" cy="72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72" name="Rectangle 71"/>
            <p:cNvSpPr/>
            <p:nvPr>
              <p:custDataLst>
                <p:tags r:id="rId38"/>
              </p:custDataLst>
            </p:nvPr>
          </p:nvSpPr>
          <p:spPr>
            <a:xfrm>
              <a:off x="5240" y="3318"/>
              <a:ext cx="1200" cy="720"/>
            </a:xfrm>
            <a:prstGeom prst="rect">
              <a:avLst/>
            </a:prstGeom>
            <a:solidFill>
              <a:srgbClr val="FF9999"/>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65923" name="Text Box 72"/>
            <p:cNvSpPr txBox="1"/>
            <p:nvPr>
              <p:custDataLst>
                <p:tags r:id="rId39"/>
              </p:custDataLst>
            </p:nvPr>
          </p:nvSpPr>
          <p:spPr>
            <a:xfrm>
              <a:off x="3545" y="8881"/>
              <a:ext cx="12360" cy="7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buClr>
                  <a:schemeClr val="bg1"/>
                </a:buClr>
                <a:buFontTx/>
                <a:buNone/>
              </a:pPr>
              <a:r>
                <a:rPr lang="zh-CN" altLang="en-US" sz="2000" dirty="0">
                  <a:latin typeface="Book Antiqua" panose="02040602050305030304" pitchFamily="18" charset="0"/>
                </a:rPr>
                <a:t>效率</a:t>
              </a:r>
              <a:r>
                <a:rPr lang="en-US" altLang="zh-CN" sz="2000" dirty="0">
                  <a:latin typeface="Book Antiqua" panose="02040602050305030304" pitchFamily="18" charset="0"/>
                </a:rPr>
                <a:t>η=</a:t>
              </a:r>
              <a:r>
                <a:rPr lang="zh-CN" altLang="en-US" sz="2000" dirty="0">
                  <a:latin typeface="Book Antiqua" panose="02040602050305030304" pitchFamily="18" charset="0"/>
                </a:rPr>
                <a:t>（</a:t>
              </a:r>
              <a:r>
                <a:rPr lang="en-US" altLang="zh-CN" sz="2000" dirty="0">
                  <a:latin typeface="Book Antiqua" panose="02040602050305030304" pitchFamily="18" charset="0"/>
                </a:rPr>
                <a:t>6*4</a:t>
              </a:r>
              <a:r>
                <a:rPr lang="en-US" altLang="zh-CN" sz="2000" dirty="0">
                  <a:latin typeface="Symbol" panose="05050102010706020507" pitchFamily="18" charset="2"/>
                </a:rPr>
                <a:t>D</a:t>
              </a:r>
              <a:r>
                <a:rPr lang="en-US" altLang="zh-CN" sz="2000" dirty="0">
                  <a:latin typeface="Book Antiqua" panose="02040602050305030304" pitchFamily="18" charset="0"/>
                </a:rPr>
                <a:t>t+3*4</a:t>
              </a:r>
              <a:r>
                <a:rPr lang="en-US" altLang="zh-CN" sz="2000" dirty="0">
                  <a:latin typeface="Symbol" panose="05050102010706020507" pitchFamily="18" charset="2"/>
                </a:rPr>
                <a:t>D</a:t>
              </a:r>
              <a:r>
                <a:rPr lang="en-US" altLang="zh-CN" sz="2000" dirty="0">
                  <a:latin typeface="Book Antiqua" panose="02040602050305030304" pitchFamily="18" charset="0"/>
                </a:rPr>
                <a:t>t</a:t>
              </a:r>
              <a:r>
                <a:rPr lang="zh-CN" altLang="en-US" sz="2000" dirty="0">
                  <a:latin typeface="Book Antiqua" panose="02040602050305030304" pitchFamily="18" charset="0"/>
                </a:rPr>
                <a:t>）</a:t>
              </a:r>
              <a:r>
                <a:rPr lang="en-US" altLang="zh-CN" sz="2000" dirty="0">
                  <a:latin typeface="Book Antiqua" panose="02040602050305030304" pitchFamily="18" charset="0"/>
                </a:rPr>
                <a:t>/</a:t>
              </a:r>
              <a:r>
                <a:rPr lang="zh-CN" altLang="en-US" sz="2000" dirty="0">
                  <a:latin typeface="Book Antiqua" panose="02040602050305030304" pitchFamily="18" charset="0"/>
                </a:rPr>
                <a:t>（</a:t>
              </a:r>
              <a:r>
                <a:rPr lang="en-US" altLang="zh-CN" sz="2000" dirty="0">
                  <a:latin typeface="Book Antiqua" panose="02040602050305030304" pitchFamily="18" charset="0"/>
                </a:rPr>
                <a:t>6*18</a:t>
              </a:r>
              <a:r>
                <a:rPr lang="en-US" altLang="zh-CN" sz="2000" dirty="0">
                  <a:latin typeface="Symbol" panose="05050102010706020507" pitchFamily="18" charset="2"/>
                </a:rPr>
                <a:t>D</a:t>
              </a:r>
              <a:r>
                <a:rPr lang="en-US" altLang="zh-CN" sz="2000" dirty="0">
                  <a:latin typeface="Book Antiqua" panose="02040602050305030304" pitchFamily="18" charset="0"/>
                </a:rPr>
                <a:t>t) =1/3</a:t>
              </a:r>
              <a:endParaRPr lang="en-US" altLang="zh-CN" sz="2000" baseline="-25000" dirty="0">
                <a:latin typeface="Book Antiqua" panose="02040602050305030304" pitchFamily="18" charset="0"/>
              </a:endParaRPr>
            </a:p>
          </p:txBody>
        </p:sp>
        <p:sp>
          <p:nvSpPr>
            <p:cNvPr id="165924" name="Text Box 2"/>
            <p:cNvSpPr txBox="1"/>
            <p:nvPr>
              <p:custDataLst>
                <p:tags r:id="rId40"/>
              </p:custDataLst>
            </p:nvPr>
          </p:nvSpPr>
          <p:spPr>
            <a:xfrm>
              <a:off x="3665" y="818"/>
              <a:ext cx="8245" cy="90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50000"/>
                </a:spcBef>
                <a:buClr>
                  <a:schemeClr val="bg1"/>
                </a:buClr>
                <a:buFontTx/>
                <a:buNone/>
              </a:pPr>
              <a:r>
                <a:rPr lang="en-US" altLang="zh-CN" sz="2400" b="0" dirty="0">
                  <a:latin typeface="Tahoma" panose="020B0604030504040204" pitchFamily="34" charset="0"/>
                  <a:ea typeface="宋体" panose="02010600030101010101" pitchFamily="2" charset="-122"/>
                </a:rPr>
                <a:t>A*B+A*C*D+A*C*E*F+G*H</a:t>
              </a:r>
            </a:p>
          </p:txBody>
        </p:sp>
        <p:cxnSp>
          <p:nvCxnSpPr>
            <p:cNvPr id="165926" name="直接连接符 74"/>
            <p:cNvCxnSpPr/>
            <p:nvPr>
              <p:custDataLst>
                <p:tags r:id="rId41"/>
              </p:custDataLst>
            </p:nvPr>
          </p:nvCxnSpPr>
          <p:spPr>
            <a:xfrm>
              <a:off x="3463" y="2578"/>
              <a:ext cx="0" cy="4307"/>
            </a:xfrm>
            <a:prstGeom prst="line">
              <a:avLst/>
            </a:prstGeom>
            <a:ln w="9525" cap="flat" cmpd="sng">
              <a:solidFill>
                <a:srgbClr val="000000"/>
              </a:solidFill>
              <a:prstDash val="dash"/>
              <a:headEnd type="none" w="med" len="med"/>
              <a:tailEnd type="none" w="med" len="med"/>
            </a:ln>
          </p:spPr>
        </p:cxnSp>
        <p:cxnSp>
          <p:nvCxnSpPr>
            <p:cNvPr id="165927" name="直接连接符 75"/>
            <p:cNvCxnSpPr/>
            <p:nvPr>
              <p:custDataLst>
                <p:tags r:id="rId42"/>
              </p:custDataLst>
            </p:nvPr>
          </p:nvCxnSpPr>
          <p:spPr>
            <a:xfrm>
              <a:off x="2278" y="2578"/>
              <a:ext cx="0" cy="4307"/>
            </a:xfrm>
            <a:prstGeom prst="line">
              <a:avLst/>
            </a:prstGeom>
            <a:ln w="9525" cap="flat" cmpd="sng">
              <a:solidFill>
                <a:srgbClr val="000000"/>
              </a:solidFill>
              <a:prstDash val="dash"/>
              <a:headEnd type="none" w="med" len="med"/>
              <a:tailEnd type="none" w="med" len="med"/>
            </a:ln>
          </p:spPr>
        </p:cxnSp>
        <p:cxnSp>
          <p:nvCxnSpPr>
            <p:cNvPr id="165928" name="直接连接符 76"/>
            <p:cNvCxnSpPr/>
            <p:nvPr>
              <p:custDataLst>
                <p:tags r:id="rId43"/>
              </p:custDataLst>
            </p:nvPr>
          </p:nvCxnSpPr>
          <p:spPr>
            <a:xfrm>
              <a:off x="2878" y="2578"/>
              <a:ext cx="0" cy="4307"/>
            </a:xfrm>
            <a:prstGeom prst="line">
              <a:avLst/>
            </a:prstGeom>
            <a:ln w="9525" cap="flat" cmpd="sng">
              <a:solidFill>
                <a:srgbClr val="000000"/>
              </a:solidFill>
              <a:prstDash val="dash"/>
              <a:headEnd type="none" w="med" len="med"/>
              <a:tailEnd type="none" w="med" len="med"/>
            </a:ln>
          </p:spPr>
        </p:cxnSp>
        <p:cxnSp>
          <p:nvCxnSpPr>
            <p:cNvPr id="165929" name="直接连接符 77"/>
            <p:cNvCxnSpPr/>
            <p:nvPr>
              <p:custDataLst>
                <p:tags r:id="rId44"/>
              </p:custDataLst>
            </p:nvPr>
          </p:nvCxnSpPr>
          <p:spPr>
            <a:xfrm>
              <a:off x="4043" y="2578"/>
              <a:ext cx="0" cy="4307"/>
            </a:xfrm>
            <a:prstGeom prst="line">
              <a:avLst/>
            </a:prstGeom>
            <a:ln w="9525" cap="flat" cmpd="sng">
              <a:solidFill>
                <a:srgbClr val="000000"/>
              </a:solidFill>
              <a:prstDash val="dash"/>
              <a:headEnd type="none" w="med" len="med"/>
              <a:tailEnd type="none" w="med" len="med"/>
            </a:ln>
          </p:spPr>
        </p:cxnSp>
        <p:cxnSp>
          <p:nvCxnSpPr>
            <p:cNvPr id="165930" name="直接连接符 78"/>
            <p:cNvCxnSpPr/>
            <p:nvPr>
              <p:custDataLst>
                <p:tags r:id="rId45"/>
              </p:custDataLst>
            </p:nvPr>
          </p:nvCxnSpPr>
          <p:spPr>
            <a:xfrm>
              <a:off x="4610" y="2578"/>
              <a:ext cx="0" cy="4307"/>
            </a:xfrm>
            <a:prstGeom prst="line">
              <a:avLst/>
            </a:prstGeom>
            <a:ln w="9525" cap="flat" cmpd="sng">
              <a:solidFill>
                <a:srgbClr val="000000"/>
              </a:solidFill>
              <a:prstDash val="dash"/>
              <a:headEnd type="none" w="med" len="med"/>
              <a:tailEnd type="none" w="med" len="med"/>
            </a:ln>
          </p:spPr>
        </p:cxnSp>
        <p:cxnSp>
          <p:nvCxnSpPr>
            <p:cNvPr id="165931" name="直接连接符 79"/>
            <p:cNvCxnSpPr/>
            <p:nvPr>
              <p:custDataLst>
                <p:tags r:id="rId46"/>
              </p:custDataLst>
            </p:nvPr>
          </p:nvCxnSpPr>
          <p:spPr>
            <a:xfrm>
              <a:off x="5228" y="2578"/>
              <a:ext cx="0" cy="4307"/>
            </a:xfrm>
            <a:prstGeom prst="line">
              <a:avLst/>
            </a:prstGeom>
            <a:ln w="9525" cap="flat" cmpd="sng">
              <a:solidFill>
                <a:srgbClr val="000000"/>
              </a:solidFill>
              <a:prstDash val="dash"/>
              <a:headEnd type="none" w="med" len="med"/>
              <a:tailEnd type="none" w="med" len="med"/>
            </a:ln>
          </p:spPr>
        </p:cxnSp>
        <p:cxnSp>
          <p:nvCxnSpPr>
            <p:cNvPr id="165932" name="直接连接符 80"/>
            <p:cNvCxnSpPr/>
            <p:nvPr>
              <p:custDataLst>
                <p:tags r:id="rId47"/>
              </p:custDataLst>
            </p:nvPr>
          </p:nvCxnSpPr>
          <p:spPr>
            <a:xfrm>
              <a:off x="5833" y="2578"/>
              <a:ext cx="0" cy="4307"/>
            </a:xfrm>
            <a:prstGeom prst="line">
              <a:avLst/>
            </a:prstGeom>
            <a:ln w="9525" cap="flat" cmpd="sng">
              <a:solidFill>
                <a:srgbClr val="000000"/>
              </a:solidFill>
              <a:prstDash val="dash"/>
              <a:headEnd type="none" w="med" len="med"/>
              <a:tailEnd type="none" w="med" len="med"/>
            </a:ln>
          </p:spPr>
        </p:cxnSp>
        <p:cxnSp>
          <p:nvCxnSpPr>
            <p:cNvPr id="165933" name="直接连接符 81"/>
            <p:cNvCxnSpPr/>
            <p:nvPr>
              <p:custDataLst>
                <p:tags r:id="rId48"/>
              </p:custDataLst>
            </p:nvPr>
          </p:nvCxnSpPr>
          <p:spPr>
            <a:xfrm>
              <a:off x="6433" y="2578"/>
              <a:ext cx="0" cy="4307"/>
            </a:xfrm>
            <a:prstGeom prst="line">
              <a:avLst/>
            </a:prstGeom>
            <a:ln w="9525" cap="flat" cmpd="sng">
              <a:solidFill>
                <a:srgbClr val="000000"/>
              </a:solidFill>
              <a:prstDash val="dash"/>
              <a:headEnd type="none" w="med" len="med"/>
              <a:tailEnd type="none" w="med" len="med"/>
            </a:ln>
          </p:spPr>
        </p:cxnSp>
        <p:cxnSp>
          <p:nvCxnSpPr>
            <p:cNvPr id="165934" name="直接连接符 82"/>
            <p:cNvCxnSpPr/>
            <p:nvPr>
              <p:custDataLst>
                <p:tags r:id="rId49"/>
              </p:custDataLst>
            </p:nvPr>
          </p:nvCxnSpPr>
          <p:spPr>
            <a:xfrm>
              <a:off x="7033" y="2578"/>
              <a:ext cx="0" cy="4307"/>
            </a:xfrm>
            <a:prstGeom prst="line">
              <a:avLst/>
            </a:prstGeom>
            <a:ln w="9525" cap="flat" cmpd="sng">
              <a:solidFill>
                <a:srgbClr val="000000"/>
              </a:solidFill>
              <a:prstDash val="dash"/>
              <a:headEnd type="none" w="med" len="med"/>
              <a:tailEnd type="none" w="med" len="med"/>
            </a:ln>
          </p:spPr>
        </p:cxnSp>
        <p:cxnSp>
          <p:nvCxnSpPr>
            <p:cNvPr id="165935" name="直接连接符 83"/>
            <p:cNvCxnSpPr/>
            <p:nvPr>
              <p:custDataLst>
                <p:tags r:id="rId50"/>
              </p:custDataLst>
            </p:nvPr>
          </p:nvCxnSpPr>
          <p:spPr>
            <a:xfrm>
              <a:off x="7678" y="2578"/>
              <a:ext cx="0" cy="4307"/>
            </a:xfrm>
            <a:prstGeom prst="line">
              <a:avLst/>
            </a:prstGeom>
            <a:ln w="9525" cap="flat" cmpd="sng">
              <a:solidFill>
                <a:srgbClr val="000000"/>
              </a:solidFill>
              <a:prstDash val="dash"/>
              <a:headEnd type="none" w="med" len="med"/>
              <a:tailEnd type="none" w="med" len="med"/>
            </a:ln>
          </p:spPr>
        </p:cxnSp>
        <p:cxnSp>
          <p:nvCxnSpPr>
            <p:cNvPr id="165936" name="直接连接符 84"/>
            <p:cNvCxnSpPr/>
            <p:nvPr>
              <p:custDataLst>
                <p:tags r:id="rId51"/>
              </p:custDataLst>
            </p:nvPr>
          </p:nvCxnSpPr>
          <p:spPr>
            <a:xfrm>
              <a:off x="8288" y="2578"/>
              <a:ext cx="0" cy="4307"/>
            </a:xfrm>
            <a:prstGeom prst="line">
              <a:avLst/>
            </a:prstGeom>
            <a:ln w="9525" cap="flat" cmpd="sng">
              <a:solidFill>
                <a:srgbClr val="000000"/>
              </a:solidFill>
              <a:prstDash val="dash"/>
              <a:headEnd type="none" w="med" len="med"/>
              <a:tailEnd type="none" w="med" len="med"/>
            </a:ln>
          </p:spPr>
        </p:cxnSp>
        <p:cxnSp>
          <p:nvCxnSpPr>
            <p:cNvPr id="165937" name="直接连接符 85"/>
            <p:cNvCxnSpPr/>
            <p:nvPr>
              <p:custDataLst>
                <p:tags r:id="rId52"/>
              </p:custDataLst>
            </p:nvPr>
          </p:nvCxnSpPr>
          <p:spPr>
            <a:xfrm>
              <a:off x="8835" y="2578"/>
              <a:ext cx="0" cy="4307"/>
            </a:xfrm>
            <a:prstGeom prst="line">
              <a:avLst/>
            </a:prstGeom>
            <a:ln w="9525" cap="flat" cmpd="sng">
              <a:solidFill>
                <a:srgbClr val="000000"/>
              </a:solidFill>
              <a:prstDash val="dash"/>
              <a:headEnd type="none" w="med" len="med"/>
              <a:tailEnd type="none" w="med" len="med"/>
            </a:ln>
          </p:spPr>
        </p:cxnSp>
        <p:cxnSp>
          <p:nvCxnSpPr>
            <p:cNvPr id="165938" name="直接连接符 86"/>
            <p:cNvCxnSpPr/>
            <p:nvPr>
              <p:custDataLst>
                <p:tags r:id="rId53"/>
              </p:custDataLst>
            </p:nvPr>
          </p:nvCxnSpPr>
          <p:spPr>
            <a:xfrm>
              <a:off x="10643" y="2578"/>
              <a:ext cx="0" cy="4307"/>
            </a:xfrm>
            <a:prstGeom prst="line">
              <a:avLst/>
            </a:prstGeom>
            <a:ln w="9525" cap="flat" cmpd="sng">
              <a:solidFill>
                <a:srgbClr val="000000"/>
              </a:solidFill>
              <a:prstDash val="dash"/>
              <a:headEnd type="none" w="med" len="med"/>
              <a:tailEnd type="none" w="med" len="med"/>
            </a:ln>
          </p:spPr>
        </p:cxnSp>
        <p:cxnSp>
          <p:nvCxnSpPr>
            <p:cNvPr id="165939" name="直接连接符 87"/>
            <p:cNvCxnSpPr/>
            <p:nvPr>
              <p:custDataLst>
                <p:tags r:id="rId54"/>
              </p:custDataLst>
            </p:nvPr>
          </p:nvCxnSpPr>
          <p:spPr>
            <a:xfrm>
              <a:off x="9398" y="2578"/>
              <a:ext cx="0" cy="4307"/>
            </a:xfrm>
            <a:prstGeom prst="line">
              <a:avLst/>
            </a:prstGeom>
            <a:ln w="9525" cap="flat" cmpd="sng">
              <a:solidFill>
                <a:srgbClr val="000000"/>
              </a:solidFill>
              <a:prstDash val="dash"/>
              <a:headEnd type="none" w="med" len="med"/>
              <a:tailEnd type="none" w="med" len="med"/>
            </a:ln>
          </p:spPr>
        </p:cxnSp>
        <p:cxnSp>
          <p:nvCxnSpPr>
            <p:cNvPr id="165940" name="直接连接符 88"/>
            <p:cNvCxnSpPr/>
            <p:nvPr>
              <p:custDataLst>
                <p:tags r:id="rId55"/>
              </p:custDataLst>
            </p:nvPr>
          </p:nvCxnSpPr>
          <p:spPr>
            <a:xfrm>
              <a:off x="10038" y="2578"/>
              <a:ext cx="0" cy="4307"/>
            </a:xfrm>
            <a:prstGeom prst="line">
              <a:avLst/>
            </a:prstGeom>
            <a:ln w="9525" cap="flat" cmpd="sng">
              <a:solidFill>
                <a:srgbClr val="000000"/>
              </a:solidFill>
              <a:prstDash val="dash"/>
              <a:headEnd type="none" w="med" len="med"/>
              <a:tailEnd type="none" w="med" len="med"/>
            </a:ln>
          </p:spPr>
        </p:cxnSp>
        <p:cxnSp>
          <p:nvCxnSpPr>
            <p:cNvPr id="165941" name="直接连接符 89"/>
            <p:cNvCxnSpPr/>
            <p:nvPr>
              <p:custDataLst>
                <p:tags r:id="rId56"/>
              </p:custDataLst>
            </p:nvPr>
          </p:nvCxnSpPr>
          <p:spPr>
            <a:xfrm>
              <a:off x="11215" y="2578"/>
              <a:ext cx="0" cy="4307"/>
            </a:xfrm>
            <a:prstGeom prst="line">
              <a:avLst/>
            </a:prstGeom>
            <a:ln w="9525" cap="flat" cmpd="sng">
              <a:solidFill>
                <a:srgbClr val="000000"/>
              </a:solidFill>
              <a:prstDash val="dash"/>
              <a:headEnd type="none" w="med" len="med"/>
              <a:tailEnd type="none" w="med" len="med"/>
            </a:ln>
          </p:spPr>
        </p:cxnSp>
        <p:cxnSp>
          <p:nvCxnSpPr>
            <p:cNvPr id="165942" name="直接连接符 90"/>
            <p:cNvCxnSpPr/>
            <p:nvPr>
              <p:custDataLst>
                <p:tags r:id="rId57"/>
              </p:custDataLst>
            </p:nvPr>
          </p:nvCxnSpPr>
          <p:spPr>
            <a:xfrm>
              <a:off x="11815" y="2578"/>
              <a:ext cx="0" cy="4307"/>
            </a:xfrm>
            <a:prstGeom prst="line">
              <a:avLst/>
            </a:prstGeom>
            <a:ln w="9525" cap="flat" cmpd="sng">
              <a:solidFill>
                <a:srgbClr val="000000"/>
              </a:solidFill>
              <a:prstDash val="dash"/>
              <a:headEnd type="none" w="med" len="med"/>
              <a:tailEnd type="none" w="med" len="med"/>
            </a:ln>
          </p:spPr>
        </p:cxnSp>
        <p:cxnSp>
          <p:nvCxnSpPr>
            <p:cNvPr id="165943" name="直接连接符 91"/>
            <p:cNvCxnSpPr/>
            <p:nvPr>
              <p:custDataLst>
                <p:tags r:id="rId58"/>
              </p:custDataLst>
            </p:nvPr>
          </p:nvCxnSpPr>
          <p:spPr>
            <a:xfrm>
              <a:off x="12440" y="2578"/>
              <a:ext cx="0" cy="4307"/>
            </a:xfrm>
            <a:prstGeom prst="line">
              <a:avLst/>
            </a:prstGeom>
            <a:ln w="9525" cap="flat" cmpd="sng">
              <a:solidFill>
                <a:srgbClr val="000000"/>
              </a:solidFill>
              <a:prstDash val="dash"/>
              <a:headEnd type="none" w="med" len="med"/>
              <a:tailEnd type="none" w="med" len="med"/>
            </a:ln>
          </p:spPr>
        </p:cxnSp>
        <p:cxnSp>
          <p:nvCxnSpPr>
            <p:cNvPr id="165944" name="直接连接符 92"/>
            <p:cNvCxnSpPr/>
            <p:nvPr>
              <p:custDataLst>
                <p:tags r:id="rId59"/>
              </p:custDataLst>
            </p:nvPr>
          </p:nvCxnSpPr>
          <p:spPr>
            <a:xfrm>
              <a:off x="1678" y="6190"/>
              <a:ext cx="10772" cy="0"/>
            </a:xfrm>
            <a:prstGeom prst="line">
              <a:avLst/>
            </a:prstGeom>
            <a:ln w="9525" cap="flat" cmpd="sng">
              <a:solidFill>
                <a:srgbClr val="000000"/>
              </a:solidFill>
              <a:prstDash val="dash"/>
              <a:headEnd type="none" w="med" len="med"/>
              <a:tailEnd type="none" w="med" len="med"/>
            </a:ln>
          </p:spPr>
        </p:cxnSp>
        <p:cxnSp>
          <p:nvCxnSpPr>
            <p:cNvPr id="165945" name="直接连接符 93"/>
            <p:cNvCxnSpPr/>
            <p:nvPr>
              <p:custDataLst>
                <p:tags r:id="rId60"/>
              </p:custDataLst>
            </p:nvPr>
          </p:nvCxnSpPr>
          <p:spPr>
            <a:xfrm>
              <a:off x="1678" y="5470"/>
              <a:ext cx="10772" cy="0"/>
            </a:xfrm>
            <a:prstGeom prst="line">
              <a:avLst/>
            </a:prstGeom>
            <a:ln w="9525" cap="flat" cmpd="sng">
              <a:solidFill>
                <a:srgbClr val="000000"/>
              </a:solidFill>
              <a:prstDash val="dash"/>
              <a:headEnd type="none" w="med" len="med"/>
              <a:tailEnd type="none" w="med" len="med"/>
            </a:ln>
          </p:spPr>
        </p:cxnSp>
        <p:cxnSp>
          <p:nvCxnSpPr>
            <p:cNvPr id="165946" name="直接连接符 94"/>
            <p:cNvCxnSpPr/>
            <p:nvPr>
              <p:custDataLst>
                <p:tags r:id="rId61"/>
              </p:custDataLst>
            </p:nvPr>
          </p:nvCxnSpPr>
          <p:spPr>
            <a:xfrm>
              <a:off x="1668" y="4750"/>
              <a:ext cx="10772" cy="0"/>
            </a:xfrm>
            <a:prstGeom prst="line">
              <a:avLst/>
            </a:prstGeom>
            <a:ln w="9525" cap="flat" cmpd="sng">
              <a:solidFill>
                <a:srgbClr val="000000"/>
              </a:solidFill>
              <a:prstDash val="dash"/>
              <a:headEnd type="none" w="med" len="med"/>
              <a:tailEnd type="none" w="med" len="med"/>
            </a:ln>
          </p:spPr>
        </p:cxnSp>
        <p:cxnSp>
          <p:nvCxnSpPr>
            <p:cNvPr id="165947" name="直接连接符 95"/>
            <p:cNvCxnSpPr/>
            <p:nvPr>
              <p:custDataLst>
                <p:tags r:id="rId62"/>
              </p:custDataLst>
            </p:nvPr>
          </p:nvCxnSpPr>
          <p:spPr>
            <a:xfrm>
              <a:off x="1710" y="4030"/>
              <a:ext cx="10773" cy="0"/>
            </a:xfrm>
            <a:prstGeom prst="line">
              <a:avLst/>
            </a:prstGeom>
            <a:ln w="9525" cap="flat" cmpd="sng">
              <a:solidFill>
                <a:srgbClr val="000000"/>
              </a:solidFill>
              <a:prstDash val="dash"/>
              <a:headEnd type="none" w="med" len="med"/>
              <a:tailEnd type="none" w="med" len="med"/>
            </a:ln>
          </p:spPr>
        </p:cxnSp>
        <p:cxnSp>
          <p:nvCxnSpPr>
            <p:cNvPr id="165948" name="直接连接符 96"/>
            <p:cNvCxnSpPr/>
            <p:nvPr>
              <p:custDataLst>
                <p:tags r:id="rId63"/>
              </p:custDataLst>
            </p:nvPr>
          </p:nvCxnSpPr>
          <p:spPr>
            <a:xfrm>
              <a:off x="1710" y="3310"/>
              <a:ext cx="10773" cy="0"/>
            </a:xfrm>
            <a:prstGeom prst="line">
              <a:avLst/>
            </a:prstGeom>
            <a:ln w="9525" cap="flat" cmpd="sng">
              <a:solidFill>
                <a:srgbClr val="000000"/>
              </a:solidFill>
              <a:prstDash val="dash"/>
              <a:headEnd type="none" w="med" len="med"/>
              <a:tailEnd type="none" w="med" len="med"/>
            </a:ln>
          </p:spPr>
        </p:cxnSp>
        <p:cxnSp>
          <p:nvCxnSpPr>
            <p:cNvPr id="165949" name="直接连接符 97"/>
            <p:cNvCxnSpPr/>
            <p:nvPr>
              <p:custDataLst>
                <p:tags r:id="rId64"/>
              </p:custDataLst>
            </p:nvPr>
          </p:nvCxnSpPr>
          <p:spPr>
            <a:xfrm>
              <a:off x="1703" y="2590"/>
              <a:ext cx="10770" cy="0"/>
            </a:xfrm>
            <a:prstGeom prst="line">
              <a:avLst/>
            </a:prstGeom>
            <a:ln w="9525" cap="flat" cmpd="sng">
              <a:solidFill>
                <a:srgbClr val="000000"/>
              </a:solidFill>
              <a:prstDash val="dash"/>
              <a:headEnd type="none" w="med" len="med"/>
              <a:tailEnd type="none" w="med" len="med"/>
            </a:ln>
          </p:spPr>
        </p:cxnSp>
        <p:sp>
          <p:nvSpPr>
            <p:cNvPr id="165950" name="Text Box 2"/>
            <p:cNvSpPr txBox="1"/>
            <p:nvPr>
              <p:custDataLst>
                <p:tags r:id="rId65"/>
              </p:custDataLst>
            </p:nvPr>
          </p:nvSpPr>
          <p:spPr>
            <a:xfrm>
              <a:off x="13110" y="6295"/>
              <a:ext cx="1250" cy="163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时间</a:t>
              </a:r>
            </a:p>
          </p:txBody>
        </p:sp>
        <p:sp>
          <p:nvSpPr>
            <p:cNvPr id="165951" name="Text Box 60"/>
            <p:cNvSpPr txBox="1"/>
            <p:nvPr>
              <p:custDataLst>
                <p:tags r:id="rId66"/>
              </p:custDataLst>
            </p:nvPr>
          </p:nvSpPr>
          <p:spPr>
            <a:xfrm>
              <a:off x="1038" y="6200"/>
              <a:ext cx="467" cy="6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a:t>
              </a:r>
            </a:p>
          </p:txBody>
        </p:sp>
        <p:sp>
          <p:nvSpPr>
            <p:cNvPr id="165952" name="Text Box 60"/>
            <p:cNvSpPr txBox="1"/>
            <p:nvPr>
              <p:custDataLst>
                <p:tags r:id="rId67"/>
              </p:custDataLst>
            </p:nvPr>
          </p:nvSpPr>
          <p:spPr>
            <a:xfrm>
              <a:off x="948" y="5790"/>
              <a:ext cx="645" cy="115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21</a:t>
              </a:r>
            </a:p>
          </p:txBody>
        </p:sp>
        <p:sp>
          <p:nvSpPr>
            <p:cNvPr id="165953" name="Text Box 60"/>
            <p:cNvSpPr txBox="1"/>
            <p:nvPr>
              <p:custDataLst>
                <p:tags r:id="rId68"/>
              </p:custDataLst>
            </p:nvPr>
          </p:nvSpPr>
          <p:spPr>
            <a:xfrm>
              <a:off x="948" y="4780"/>
              <a:ext cx="645" cy="115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22</a:t>
              </a:r>
            </a:p>
          </p:txBody>
        </p:sp>
        <p:sp>
          <p:nvSpPr>
            <p:cNvPr id="165954" name="Text Box 60"/>
            <p:cNvSpPr txBox="1"/>
            <p:nvPr>
              <p:custDataLst>
                <p:tags r:id="rId69"/>
              </p:custDataLst>
            </p:nvPr>
          </p:nvSpPr>
          <p:spPr>
            <a:xfrm>
              <a:off x="948" y="4068"/>
              <a:ext cx="645" cy="115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31</a:t>
              </a:r>
            </a:p>
          </p:txBody>
        </p:sp>
        <p:sp>
          <p:nvSpPr>
            <p:cNvPr id="165955" name="Text Box 60"/>
            <p:cNvSpPr txBox="1"/>
            <p:nvPr>
              <p:custDataLst>
                <p:tags r:id="rId70"/>
              </p:custDataLst>
            </p:nvPr>
          </p:nvSpPr>
          <p:spPr>
            <a:xfrm>
              <a:off x="1038" y="2648"/>
              <a:ext cx="467" cy="6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4</a:t>
              </a:r>
            </a:p>
          </p:txBody>
        </p:sp>
        <p:sp>
          <p:nvSpPr>
            <p:cNvPr id="165956" name="Text Box 60"/>
            <p:cNvSpPr txBox="1"/>
            <p:nvPr>
              <p:custDataLst>
                <p:tags r:id="rId71"/>
              </p:custDataLst>
            </p:nvPr>
          </p:nvSpPr>
          <p:spPr>
            <a:xfrm>
              <a:off x="948" y="3358"/>
              <a:ext cx="645" cy="115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32</a:t>
              </a:r>
            </a:p>
          </p:txBody>
        </p:sp>
        <p:sp>
          <p:nvSpPr>
            <p:cNvPr id="165957" name="左大括号 105"/>
            <p:cNvSpPr/>
            <p:nvPr>
              <p:custDataLst>
                <p:tags r:id="rId72"/>
              </p:custDataLst>
            </p:nvPr>
          </p:nvSpPr>
          <p:spPr>
            <a:xfrm>
              <a:off x="623" y="5053"/>
              <a:ext cx="270" cy="835"/>
            </a:xfrm>
            <a:prstGeom prst="leftBrace">
              <a:avLst>
                <a:gd name="adj1" fmla="val 70313"/>
                <a:gd name="adj2" fmla="val 50000"/>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165958" name="左大括号 106"/>
            <p:cNvSpPr/>
            <p:nvPr>
              <p:custDataLst>
                <p:tags r:id="rId73"/>
              </p:custDataLst>
            </p:nvPr>
          </p:nvSpPr>
          <p:spPr>
            <a:xfrm>
              <a:off x="648" y="3593"/>
              <a:ext cx="272" cy="835"/>
            </a:xfrm>
            <a:prstGeom prst="leftBrace">
              <a:avLst>
                <a:gd name="adj1" fmla="val 69668"/>
                <a:gd name="adj2" fmla="val 50000"/>
              </a:avLst>
            </a:prstGeom>
            <a:noFill/>
            <a:ln w="38100" cap="flat" cmpd="sng">
              <a:solidFill>
                <a:srgbClr val="0000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165959" name="Text Box 60"/>
            <p:cNvSpPr txBox="1"/>
            <p:nvPr>
              <p:custDataLst>
                <p:tags r:id="rId74"/>
              </p:custDataLst>
            </p:nvPr>
          </p:nvSpPr>
          <p:spPr>
            <a:xfrm>
              <a:off x="105" y="3740"/>
              <a:ext cx="468" cy="6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a:t>
              </a:r>
            </a:p>
          </p:txBody>
        </p:sp>
        <p:sp>
          <p:nvSpPr>
            <p:cNvPr id="165960" name="Text Box 60"/>
            <p:cNvSpPr txBox="1"/>
            <p:nvPr>
              <p:custDataLst>
                <p:tags r:id="rId75"/>
              </p:custDataLst>
            </p:nvPr>
          </p:nvSpPr>
          <p:spPr>
            <a:xfrm>
              <a:off x="83" y="5258"/>
              <a:ext cx="467" cy="6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a:t>
              </a:r>
            </a:p>
          </p:txBody>
        </p:sp>
        <p:sp>
          <p:nvSpPr>
            <p:cNvPr id="165961" name="Text Box 14"/>
            <p:cNvSpPr txBox="1"/>
            <p:nvPr>
              <p:custDataLst>
                <p:tags r:id="rId76"/>
              </p:custDataLst>
            </p:nvPr>
          </p:nvSpPr>
          <p:spPr>
            <a:xfrm>
              <a:off x="2043" y="6948"/>
              <a:ext cx="465" cy="6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a:t>
              </a:r>
            </a:p>
          </p:txBody>
        </p:sp>
        <p:sp>
          <p:nvSpPr>
            <p:cNvPr id="165962" name="Text Box 18"/>
            <p:cNvSpPr txBox="1"/>
            <p:nvPr>
              <p:custDataLst>
                <p:tags r:id="rId77"/>
              </p:custDataLst>
            </p:nvPr>
          </p:nvSpPr>
          <p:spPr>
            <a:xfrm>
              <a:off x="2658" y="6948"/>
              <a:ext cx="465" cy="6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a:t>
              </a:r>
            </a:p>
          </p:txBody>
        </p:sp>
        <p:sp>
          <p:nvSpPr>
            <p:cNvPr id="165963" name="Text Box 19"/>
            <p:cNvSpPr txBox="1"/>
            <p:nvPr>
              <p:custDataLst>
                <p:tags r:id="rId78"/>
              </p:custDataLst>
            </p:nvPr>
          </p:nvSpPr>
          <p:spPr>
            <a:xfrm>
              <a:off x="3260" y="6948"/>
              <a:ext cx="465" cy="6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a:t>
              </a:r>
            </a:p>
          </p:txBody>
        </p:sp>
        <p:sp>
          <p:nvSpPr>
            <p:cNvPr id="165964" name="Text Box 20"/>
            <p:cNvSpPr txBox="1"/>
            <p:nvPr>
              <p:custDataLst>
                <p:tags r:id="rId79"/>
              </p:custDataLst>
            </p:nvPr>
          </p:nvSpPr>
          <p:spPr>
            <a:xfrm>
              <a:off x="3813" y="6948"/>
              <a:ext cx="465" cy="6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4</a:t>
              </a:r>
            </a:p>
          </p:txBody>
        </p:sp>
        <p:sp>
          <p:nvSpPr>
            <p:cNvPr id="165965" name="Text Box 22"/>
            <p:cNvSpPr txBox="1"/>
            <p:nvPr>
              <p:custDataLst>
                <p:tags r:id="rId80"/>
              </p:custDataLst>
            </p:nvPr>
          </p:nvSpPr>
          <p:spPr>
            <a:xfrm>
              <a:off x="4405" y="6948"/>
              <a:ext cx="465" cy="6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5</a:t>
              </a:r>
            </a:p>
          </p:txBody>
        </p:sp>
        <p:sp>
          <p:nvSpPr>
            <p:cNvPr id="165966" name="Text Box 26"/>
            <p:cNvSpPr txBox="1"/>
            <p:nvPr>
              <p:custDataLst>
                <p:tags r:id="rId81"/>
              </p:custDataLst>
            </p:nvPr>
          </p:nvSpPr>
          <p:spPr>
            <a:xfrm>
              <a:off x="5018" y="6948"/>
              <a:ext cx="465" cy="6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6</a:t>
              </a:r>
            </a:p>
          </p:txBody>
        </p:sp>
        <p:sp>
          <p:nvSpPr>
            <p:cNvPr id="165967" name="Text Box 27"/>
            <p:cNvSpPr txBox="1"/>
            <p:nvPr>
              <p:custDataLst>
                <p:tags r:id="rId82"/>
              </p:custDataLst>
            </p:nvPr>
          </p:nvSpPr>
          <p:spPr>
            <a:xfrm>
              <a:off x="5598" y="6948"/>
              <a:ext cx="465" cy="6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7</a:t>
              </a:r>
            </a:p>
          </p:txBody>
        </p:sp>
        <p:sp>
          <p:nvSpPr>
            <p:cNvPr id="165968" name="Text Box 28"/>
            <p:cNvSpPr txBox="1"/>
            <p:nvPr>
              <p:custDataLst>
                <p:tags r:id="rId83"/>
              </p:custDataLst>
            </p:nvPr>
          </p:nvSpPr>
          <p:spPr>
            <a:xfrm>
              <a:off x="6223" y="6948"/>
              <a:ext cx="465" cy="6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8</a:t>
              </a:r>
            </a:p>
          </p:txBody>
        </p:sp>
        <p:sp>
          <p:nvSpPr>
            <p:cNvPr id="165969" name="Text Box 30"/>
            <p:cNvSpPr txBox="1"/>
            <p:nvPr>
              <p:custDataLst>
                <p:tags r:id="rId84"/>
              </p:custDataLst>
            </p:nvPr>
          </p:nvSpPr>
          <p:spPr>
            <a:xfrm>
              <a:off x="6825" y="6948"/>
              <a:ext cx="465" cy="6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9</a:t>
              </a:r>
            </a:p>
          </p:txBody>
        </p:sp>
        <p:sp>
          <p:nvSpPr>
            <p:cNvPr id="165970" name="Text Box 34"/>
            <p:cNvSpPr txBox="1"/>
            <p:nvPr>
              <p:custDataLst>
                <p:tags r:id="rId85"/>
              </p:custDataLst>
            </p:nvPr>
          </p:nvSpPr>
          <p:spPr>
            <a:xfrm>
              <a:off x="7355" y="6948"/>
              <a:ext cx="640" cy="115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10</a:t>
              </a:r>
            </a:p>
          </p:txBody>
        </p:sp>
        <p:sp>
          <p:nvSpPr>
            <p:cNvPr id="165971" name="Text Box 35"/>
            <p:cNvSpPr txBox="1"/>
            <p:nvPr>
              <p:custDataLst>
                <p:tags r:id="rId86"/>
              </p:custDataLst>
            </p:nvPr>
          </p:nvSpPr>
          <p:spPr>
            <a:xfrm>
              <a:off x="8000" y="6948"/>
              <a:ext cx="678" cy="115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11</a:t>
              </a:r>
            </a:p>
          </p:txBody>
        </p:sp>
        <p:sp>
          <p:nvSpPr>
            <p:cNvPr id="165972" name="Text Box 36"/>
            <p:cNvSpPr txBox="1"/>
            <p:nvPr>
              <p:custDataLst>
                <p:tags r:id="rId87"/>
              </p:custDataLst>
            </p:nvPr>
          </p:nvSpPr>
          <p:spPr>
            <a:xfrm>
              <a:off x="8515" y="6935"/>
              <a:ext cx="640" cy="115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12</a:t>
              </a:r>
            </a:p>
          </p:txBody>
        </p:sp>
        <p:sp>
          <p:nvSpPr>
            <p:cNvPr id="165973" name="Text Box 38"/>
            <p:cNvSpPr txBox="1"/>
            <p:nvPr>
              <p:custDataLst>
                <p:tags r:id="rId88"/>
              </p:custDataLst>
            </p:nvPr>
          </p:nvSpPr>
          <p:spPr>
            <a:xfrm>
              <a:off x="9090" y="6935"/>
              <a:ext cx="640" cy="115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13</a:t>
              </a:r>
            </a:p>
          </p:txBody>
        </p:sp>
        <p:sp>
          <p:nvSpPr>
            <p:cNvPr id="165974" name="Text Box 42"/>
            <p:cNvSpPr txBox="1"/>
            <p:nvPr>
              <p:custDataLst>
                <p:tags r:id="rId89"/>
              </p:custDataLst>
            </p:nvPr>
          </p:nvSpPr>
          <p:spPr>
            <a:xfrm>
              <a:off x="9710" y="6935"/>
              <a:ext cx="640" cy="115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14</a:t>
              </a:r>
            </a:p>
          </p:txBody>
        </p:sp>
        <p:sp>
          <p:nvSpPr>
            <p:cNvPr id="165975" name="Text Box 43"/>
            <p:cNvSpPr txBox="1"/>
            <p:nvPr>
              <p:custDataLst>
                <p:tags r:id="rId90"/>
              </p:custDataLst>
            </p:nvPr>
          </p:nvSpPr>
          <p:spPr>
            <a:xfrm>
              <a:off x="10295" y="6935"/>
              <a:ext cx="640" cy="115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15</a:t>
              </a:r>
            </a:p>
          </p:txBody>
        </p:sp>
        <p:sp>
          <p:nvSpPr>
            <p:cNvPr id="165976" name="Text Box 44"/>
            <p:cNvSpPr txBox="1"/>
            <p:nvPr>
              <p:custDataLst>
                <p:tags r:id="rId91"/>
              </p:custDataLst>
            </p:nvPr>
          </p:nvSpPr>
          <p:spPr>
            <a:xfrm>
              <a:off x="10893" y="6935"/>
              <a:ext cx="640" cy="115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16</a:t>
              </a:r>
            </a:p>
          </p:txBody>
        </p:sp>
        <p:sp>
          <p:nvSpPr>
            <p:cNvPr id="165977" name="Text Box 46"/>
            <p:cNvSpPr txBox="1"/>
            <p:nvPr>
              <p:custDataLst>
                <p:tags r:id="rId92"/>
              </p:custDataLst>
            </p:nvPr>
          </p:nvSpPr>
          <p:spPr>
            <a:xfrm>
              <a:off x="11490" y="6935"/>
              <a:ext cx="640" cy="115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17</a:t>
              </a:r>
            </a:p>
          </p:txBody>
        </p:sp>
        <p:sp>
          <p:nvSpPr>
            <p:cNvPr id="165978" name="Text Box 48"/>
            <p:cNvSpPr txBox="1"/>
            <p:nvPr>
              <p:custDataLst>
                <p:tags r:id="rId93"/>
              </p:custDataLst>
            </p:nvPr>
          </p:nvSpPr>
          <p:spPr>
            <a:xfrm>
              <a:off x="12160" y="6935"/>
              <a:ext cx="640" cy="115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18</a:t>
              </a:r>
            </a:p>
          </p:txBody>
        </p:sp>
        <p:sp>
          <p:nvSpPr>
            <p:cNvPr id="165979" name="Text Box 14"/>
            <p:cNvSpPr txBox="1"/>
            <p:nvPr>
              <p:custDataLst>
                <p:tags r:id="rId94"/>
              </p:custDataLst>
            </p:nvPr>
          </p:nvSpPr>
          <p:spPr>
            <a:xfrm>
              <a:off x="1493" y="6985"/>
              <a:ext cx="465" cy="6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0</a:t>
              </a:r>
            </a:p>
          </p:txBody>
        </p:sp>
        <p:sp>
          <p:nvSpPr>
            <p:cNvPr id="165980" name="文本框 129"/>
            <p:cNvSpPr txBox="1"/>
            <p:nvPr>
              <p:custDataLst>
                <p:tags r:id="rId95"/>
              </p:custDataLst>
            </p:nvPr>
          </p:nvSpPr>
          <p:spPr>
            <a:xfrm>
              <a:off x="898" y="7745"/>
              <a:ext cx="927" cy="127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输 </a:t>
              </a:r>
              <a:r>
                <a:rPr lang="en-US" altLang="zh-CN" sz="1800" b="0" dirty="0">
                  <a:solidFill>
                    <a:srgbClr val="0000CC"/>
                  </a:solidFill>
                  <a:latin typeface="Times New Roman" panose="02020603050405020304" pitchFamily="18" charset="0"/>
                </a:rPr>
                <a:t>  </a:t>
              </a:r>
            </a:p>
            <a:p>
              <a:pPr marL="0" lvl="0" indent="0">
                <a:spcBef>
                  <a:spcPct val="0"/>
                </a:spcBef>
                <a:buClrTx/>
                <a:buFontTx/>
                <a:buNone/>
              </a:pPr>
              <a:r>
                <a:rPr lang="zh-CN" altLang="en-US" sz="1800" b="0" dirty="0">
                  <a:solidFill>
                    <a:srgbClr val="0000CC"/>
                  </a:solidFill>
                  <a:latin typeface="Times New Roman" panose="02020603050405020304" pitchFamily="18" charset="0"/>
                </a:rPr>
                <a:t>入 </a:t>
              </a:r>
              <a:r>
                <a:rPr lang="en-US" altLang="zh-CN" sz="1800" b="0" dirty="0">
                  <a:solidFill>
                    <a:srgbClr val="0000CC"/>
                  </a:solidFill>
                  <a:latin typeface="Times New Roman" panose="02020603050405020304" pitchFamily="18" charset="0"/>
                </a:rPr>
                <a:t> </a:t>
              </a:r>
              <a:endParaRPr lang="zh-CN" altLang="en-US" sz="1800" b="0" baseline="-25000" dirty="0">
                <a:solidFill>
                  <a:srgbClr val="0000CC"/>
                </a:solidFill>
                <a:latin typeface="Times New Roman" panose="02020603050405020304" pitchFamily="18" charset="0"/>
              </a:endParaRPr>
            </a:p>
          </p:txBody>
        </p:sp>
        <p:grpSp>
          <p:nvGrpSpPr>
            <p:cNvPr id="131" name="组合 130"/>
            <p:cNvGrpSpPr/>
            <p:nvPr/>
          </p:nvGrpSpPr>
          <p:grpSpPr>
            <a:xfrm>
              <a:off x="1475" y="7513"/>
              <a:ext cx="715" cy="1394"/>
              <a:chOff x="1427017" y="6111015"/>
              <a:chExt cx="454035" cy="885656"/>
            </a:xfrm>
          </p:grpSpPr>
          <p:sp>
            <p:nvSpPr>
              <p:cNvPr id="166034" name="文本框 131"/>
              <p:cNvSpPr txBox="1"/>
              <p:nvPr>
                <p:custDataLst>
                  <p:tags r:id="rId131"/>
                </p:custDataLst>
              </p:nvPr>
            </p:nvSpPr>
            <p:spPr>
              <a:xfrm>
                <a:off x="1427017" y="6187064"/>
                <a:ext cx="454035" cy="80960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  </a:t>
                </a:r>
              </a:p>
              <a:p>
                <a:pPr marL="0" lvl="0" indent="0">
                  <a:spcBef>
                    <a:spcPct val="0"/>
                  </a:spcBef>
                  <a:buClrTx/>
                  <a:buFontTx/>
                  <a:buNone/>
                </a:pPr>
                <a:r>
                  <a:rPr lang="en-US" altLang="zh-CN" sz="1800" b="0" dirty="0">
                    <a:solidFill>
                      <a:srgbClr val="0000CC"/>
                    </a:solidFill>
                    <a:latin typeface="Times New Roman" panose="02020603050405020304" pitchFamily="18" charset="0"/>
                  </a:rPr>
                  <a:t>C</a:t>
                </a:r>
                <a:endParaRPr lang="zh-CN" altLang="en-US" sz="1800" b="0" baseline="-25000" dirty="0">
                  <a:solidFill>
                    <a:srgbClr val="0000CC"/>
                  </a:solidFill>
                  <a:latin typeface="Times New Roman" panose="02020603050405020304" pitchFamily="18" charset="0"/>
                </a:endParaRPr>
              </a:p>
            </p:txBody>
          </p:sp>
          <p:cxnSp>
            <p:nvCxnSpPr>
              <p:cNvPr id="166035" name="直接箭头连接符 132"/>
              <p:cNvCxnSpPr/>
              <p:nvPr>
                <p:custDataLst>
                  <p:tags r:id="rId132"/>
                </p:custDataLst>
              </p:nvPr>
            </p:nvCxnSpPr>
            <p:spPr>
              <a:xfrm flipV="1">
                <a:off x="1572088" y="6111015"/>
                <a:ext cx="0" cy="180000"/>
              </a:xfrm>
              <a:prstGeom prst="straightConnector1">
                <a:avLst/>
              </a:prstGeom>
              <a:ln w="12700" cap="flat" cmpd="sng">
                <a:solidFill>
                  <a:srgbClr val="0000CC"/>
                </a:solidFill>
                <a:prstDash val="solid"/>
                <a:headEnd type="none" w="med" len="med"/>
                <a:tailEnd type="triangle" w="med" len="med"/>
              </a:ln>
            </p:spPr>
          </p:cxnSp>
        </p:grpSp>
        <p:grpSp>
          <p:nvGrpSpPr>
            <p:cNvPr id="134" name="组合 133"/>
            <p:cNvGrpSpPr/>
            <p:nvPr/>
          </p:nvGrpSpPr>
          <p:grpSpPr>
            <a:xfrm>
              <a:off x="2048" y="7513"/>
              <a:ext cx="695" cy="1394"/>
              <a:chOff x="1427017" y="6111015"/>
              <a:chExt cx="441146" cy="885656"/>
            </a:xfrm>
          </p:grpSpPr>
          <p:sp>
            <p:nvSpPr>
              <p:cNvPr id="166032" name="文本框 134"/>
              <p:cNvSpPr txBox="1"/>
              <p:nvPr>
                <p:custDataLst>
                  <p:tags r:id="rId129"/>
                </p:custDataLst>
              </p:nvPr>
            </p:nvSpPr>
            <p:spPr>
              <a:xfrm>
                <a:off x="1427017" y="6187064"/>
                <a:ext cx="441146" cy="80960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E  </a:t>
                </a:r>
              </a:p>
              <a:p>
                <a:pPr marL="0" lvl="0" indent="0">
                  <a:spcBef>
                    <a:spcPct val="0"/>
                  </a:spcBef>
                  <a:buClrTx/>
                  <a:buFontTx/>
                  <a:buNone/>
                </a:pPr>
                <a:r>
                  <a:rPr lang="en-US" altLang="zh-CN" sz="1800" b="0" dirty="0">
                    <a:solidFill>
                      <a:srgbClr val="FF0000"/>
                    </a:solidFill>
                    <a:latin typeface="Times New Roman" panose="02020603050405020304" pitchFamily="18" charset="0"/>
                  </a:rPr>
                  <a:t>F</a:t>
                </a:r>
                <a:endParaRPr lang="zh-CN" altLang="en-US" sz="1800" b="0" baseline="-25000" dirty="0">
                  <a:solidFill>
                    <a:srgbClr val="FF0000"/>
                  </a:solidFill>
                  <a:latin typeface="Times New Roman" panose="02020603050405020304" pitchFamily="18" charset="0"/>
                </a:endParaRPr>
              </a:p>
            </p:txBody>
          </p:sp>
          <p:cxnSp>
            <p:nvCxnSpPr>
              <p:cNvPr id="166033" name="直接箭头连接符 135"/>
              <p:cNvCxnSpPr/>
              <p:nvPr>
                <p:custDataLst>
                  <p:tags r:id="rId130"/>
                </p:custDataLst>
              </p:nvPr>
            </p:nvCxnSpPr>
            <p:spPr>
              <a:xfrm flipV="1">
                <a:off x="1572088" y="6111015"/>
                <a:ext cx="0" cy="180000"/>
              </a:xfrm>
              <a:prstGeom prst="straightConnector1">
                <a:avLst/>
              </a:prstGeom>
              <a:ln w="12700" cap="flat" cmpd="sng">
                <a:solidFill>
                  <a:srgbClr val="FF0000"/>
                </a:solidFill>
                <a:prstDash val="solid"/>
                <a:headEnd type="none" w="med" len="med"/>
                <a:tailEnd type="triangle" w="med" len="med"/>
              </a:ln>
            </p:spPr>
          </p:cxnSp>
        </p:grpSp>
        <p:grpSp>
          <p:nvGrpSpPr>
            <p:cNvPr id="6" name="组合 5"/>
            <p:cNvGrpSpPr/>
            <p:nvPr/>
          </p:nvGrpSpPr>
          <p:grpSpPr>
            <a:xfrm>
              <a:off x="6328" y="7513"/>
              <a:ext cx="1057" cy="1941"/>
              <a:chOff x="1106977" y="6111015"/>
              <a:chExt cx="671979" cy="1233086"/>
            </a:xfrm>
          </p:grpSpPr>
          <p:sp>
            <p:nvSpPr>
              <p:cNvPr id="166030" name="文本框 137"/>
              <p:cNvSpPr txBox="1"/>
              <p:nvPr>
                <p:custDataLst>
                  <p:tags r:id="rId127"/>
                </p:custDataLst>
              </p:nvPr>
            </p:nvSpPr>
            <p:spPr>
              <a:xfrm>
                <a:off x="1106977" y="6187064"/>
                <a:ext cx="671979" cy="115703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r">
                  <a:spcBef>
                    <a:spcPct val="0"/>
                  </a:spcBef>
                  <a:buClrTx/>
                  <a:buFontTx/>
                  <a:buNone/>
                </a:pPr>
                <a:r>
                  <a:rPr lang="en-US" altLang="zh-CN" sz="1800" b="0" dirty="0">
                    <a:solidFill>
                      <a:srgbClr val="003300"/>
                    </a:solidFill>
                    <a:latin typeface="Times New Roman" panose="02020603050405020304" pitchFamily="18" charset="0"/>
                  </a:rPr>
                  <a:t>AB </a:t>
                </a:r>
              </a:p>
              <a:p>
                <a:pPr marL="0" lvl="0" indent="0" algn="r">
                  <a:spcBef>
                    <a:spcPct val="0"/>
                  </a:spcBef>
                  <a:buClrTx/>
                  <a:buFontTx/>
                  <a:buNone/>
                </a:pPr>
                <a:r>
                  <a:rPr lang="en-US" altLang="zh-CN" sz="1800" b="0" dirty="0">
                    <a:solidFill>
                      <a:srgbClr val="CC9900"/>
                    </a:solidFill>
                    <a:latin typeface="Times New Roman" panose="02020603050405020304" pitchFamily="18" charset="0"/>
                  </a:rPr>
                  <a:t>ACD</a:t>
                </a:r>
                <a:endParaRPr lang="zh-CN" altLang="en-US" sz="1800" b="0" baseline="-25000" dirty="0">
                  <a:solidFill>
                    <a:srgbClr val="CC9900"/>
                  </a:solidFill>
                  <a:latin typeface="Times New Roman" panose="02020603050405020304" pitchFamily="18" charset="0"/>
                </a:endParaRPr>
              </a:p>
            </p:txBody>
          </p:sp>
          <p:cxnSp>
            <p:nvCxnSpPr>
              <p:cNvPr id="166031" name="直接箭头连接符 138"/>
              <p:cNvCxnSpPr/>
              <p:nvPr>
                <p:custDataLst>
                  <p:tags r:id="rId128"/>
                </p:custDataLst>
              </p:nvPr>
            </p:nvCxnSpPr>
            <p:spPr>
              <a:xfrm flipV="1">
                <a:off x="1572088" y="6111015"/>
                <a:ext cx="0" cy="180000"/>
              </a:xfrm>
              <a:prstGeom prst="straightConnector1">
                <a:avLst/>
              </a:prstGeom>
              <a:ln w="12700" cap="flat" cmpd="sng">
                <a:solidFill>
                  <a:srgbClr val="CCCCFF"/>
                </a:solidFill>
                <a:prstDash val="solid"/>
                <a:headEnd type="none" w="med" len="med"/>
                <a:tailEnd type="triangle" w="med" len="med"/>
              </a:ln>
            </p:spPr>
          </p:cxnSp>
        </p:grpSp>
        <p:grpSp>
          <p:nvGrpSpPr>
            <p:cNvPr id="10" name="组合 9"/>
            <p:cNvGrpSpPr/>
            <p:nvPr/>
          </p:nvGrpSpPr>
          <p:grpSpPr>
            <a:xfrm>
              <a:off x="9960" y="7513"/>
              <a:ext cx="1950" cy="1978"/>
              <a:chOff x="5666821" y="6121978"/>
              <a:chExt cx="1237839" cy="1254952"/>
            </a:xfrm>
          </p:grpSpPr>
          <p:cxnSp>
            <p:nvCxnSpPr>
              <p:cNvPr id="166028" name="直接箭头连接符 140"/>
              <p:cNvCxnSpPr/>
              <p:nvPr>
                <p:custDataLst>
                  <p:tags r:id="rId125"/>
                </p:custDataLst>
              </p:nvPr>
            </p:nvCxnSpPr>
            <p:spPr>
              <a:xfrm flipV="1">
                <a:off x="5780877" y="6121978"/>
                <a:ext cx="0" cy="180000"/>
              </a:xfrm>
              <a:prstGeom prst="straightConnector1">
                <a:avLst/>
              </a:prstGeom>
              <a:ln w="12700" cap="flat" cmpd="sng">
                <a:solidFill>
                  <a:srgbClr val="9900CC"/>
                </a:solidFill>
                <a:prstDash val="solid"/>
                <a:headEnd type="none" w="med" len="med"/>
                <a:tailEnd type="triangle" w="med" len="med"/>
              </a:ln>
            </p:spPr>
          </p:cxnSp>
          <p:sp>
            <p:nvSpPr>
              <p:cNvPr id="166029" name="文本框 141"/>
              <p:cNvSpPr txBox="1"/>
              <p:nvPr>
                <p:custDataLst>
                  <p:tags r:id="rId126"/>
                </p:custDataLst>
              </p:nvPr>
            </p:nvSpPr>
            <p:spPr>
              <a:xfrm>
                <a:off x="5666821" y="6221277"/>
                <a:ext cx="1237839" cy="115565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AB+ACD </a:t>
                </a:r>
                <a:endParaRPr lang="en-US" altLang="zh-CN" sz="1800" b="0" baseline="-25000" dirty="0">
                  <a:solidFill>
                    <a:srgbClr val="006600"/>
                  </a:solidFill>
                  <a:latin typeface="Times New Roman" panose="02020603050405020304" pitchFamily="18" charset="0"/>
                </a:endParaRPr>
              </a:p>
              <a:p>
                <a:pPr marL="0" lvl="0" indent="0">
                  <a:spcBef>
                    <a:spcPct val="0"/>
                  </a:spcBef>
                  <a:buClrTx/>
                  <a:buFontTx/>
                  <a:buNone/>
                </a:pPr>
                <a:r>
                  <a:rPr lang="en-US" altLang="zh-CN" sz="1800" b="0" dirty="0">
                    <a:solidFill>
                      <a:srgbClr val="9900CC"/>
                    </a:solidFill>
                    <a:latin typeface="Times New Roman" panose="02020603050405020304" pitchFamily="18" charset="0"/>
                  </a:rPr>
                  <a:t>ACEF+GH</a:t>
                </a:r>
                <a:endParaRPr lang="zh-CN" altLang="en-US" sz="1800" b="0" baseline="-25000" dirty="0">
                  <a:solidFill>
                    <a:srgbClr val="996600"/>
                  </a:solidFill>
                  <a:latin typeface="Times New Roman" panose="02020603050405020304" pitchFamily="18" charset="0"/>
                </a:endParaRPr>
              </a:p>
            </p:txBody>
          </p:sp>
        </p:grpSp>
        <p:grpSp>
          <p:nvGrpSpPr>
            <p:cNvPr id="11" name="组合 10"/>
            <p:cNvGrpSpPr/>
            <p:nvPr/>
          </p:nvGrpSpPr>
          <p:grpSpPr>
            <a:xfrm>
              <a:off x="3775" y="7513"/>
              <a:ext cx="885" cy="1394"/>
              <a:chOff x="1335577" y="6111015"/>
              <a:chExt cx="562975" cy="885656"/>
            </a:xfrm>
          </p:grpSpPr>
          <p:sp>
            <p:nvSpPr>
              <p:cNvPr id="166026" name="文本框 143"/>
              <p:cNvSpPr txBox="1"/>
              <p:nvPr>
                <p:custDataLst>
                  <p:tags r:id="rId123"/>
                </p:custDataLst>
              </p:nvPr>
            </p:nvSpPr>
            <p:spPr>
              <a:xfrm>
                <a:off x="1335577" y="6187064"/>
                <a:ext cx="562975" cy="80960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CC9900"/>
                    </a:solidFill>
                    <a:latin typeface="Times New Roman" panose="02020603050405020304" pitchFamily="18" charset="0"/>
                  </a:rPr>
                  <a:t>AC </a:t>
                </a:r>
              </a:p>
              <a:p>
                <a:pPr marL="0" lvl="0" indent="0">
                  <a:spcBef>
                    <a:spcPct val="0"/>
                  </a:spcBef>
                  <a:buClrTx/>
                  <a:buFontTx/>
                  <a:buNone/>
                </a:pPr>
                <a:r>
                  <a:rPr lang="en-US" altLang="zh-CN" sz="1800" b="0" dirty="0">
                    <a:solidFill>
                      <a:srgbClr val="CC9900"/>
                    </a:solidFill>
                    <a:latin typeface="Times New Roman" panose="02020603050405020304" pitchFamily="18" charset="0"/>
                  </a:rPr>
                  <a:t>D</a:t>
                </a:r>
                <a:endParaRPr lang="zh-CN" altLang="en-US" sz="1800" b="0" baseline="-25000" dirty="0">
                  <a:solidFill>
                    <a:srgbClr val="CC9900"/>
                  </a:solidFill>
                  <a:latin typeface="Times New Roman" panose="02020603050405020304" pitchFamily="18" charset="0"/>
                </a:endParaRPr>
              </a:p>
            </p:txBody>
          </p:sp>
          <p:cxnSp>
            <p:nvCxnSpPr>
              <p:cNvPr id="166027" name="直接箭头连接符 144"/>
              <p:cNvCxnSpPr/>
              <p:nvPr>
                <p:custDataLst>
                  <p:tags r:id="rId124"/>
                </p:custDataLst>
              </p:nvPr>
            </p:nvCxnSpPr>
            <p:spPr>
              <a:xfrm flipV="1">
                <a:off x="1572088" y="6111015"/>
                <a:ext cx="0" cy="180000"/>
              </a:xfrm>
              <a:prstGeom prst="straightConnector1">
                <a:avLst/>
              </a:prstGeom>
              <a:ln w="12700" cap="flat" cmpd="sng">
                <a:solidFill>
                  <a:srgbClr val="CC9900"/>
                </a:solidFill>
                <a:prstDash val="solid"/>
                <a:headEnd type="none" w="med" len="med"/>
                <a:tailEnd type="triangle" w="med" len="med"/>
              </a:ln>
            </p:spPr>
          </p:cxnSp>
        </p:grpSp>
        <p:grpSp>
          <p:nvGrpSpPr>
            <p:cNvPr id="146" name="组合 145"/>
            <p:cNvGrpSpPr/>
            <p:nvPr/>
          </p:nvGrpSpPr>
          <p:grpSpPr>
            <a:xfrm>
              <a:off x="4433" y="7513"/>
              <a:ext cx="977" cy="1394"/>
              <a:chOff x="1396537" y="6111015"/>
              <a:chExt cx="620683" cy="885656"/>
            </a:xfrm>
          </p:grpSpPr>
          <p:sp>
            <p:nvSpPr>
              <p:cNvPr id="166024" name="文本框 146"/>
              <p:cNvSpPr txBox="1"/>
              <p:nvPr>
                <p:custDataLst>
                  <p:tags r:id="rId121"/>
                </p:custDataLst>
              </p:nvPr>
            </p:nvSpPr>
            <p:spPr>
              <a:xfrm>
                <a:off x="1396537" y="6187064"/>
                <a:ext cx="620683" cy="80960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9999"/>
                    </a:solidFill>
                    <a:latin typeface="Times New Roman" panose="02020603050405020304" pitchFamily="18" charset="0"/>
                  </a:rPr>
                  <a:t>AC  </a:t>
                </a:r>
              </a:p>
              <a:p>
                <a:pPr marL="0" lvl="0" indent="0">
                  <a:spcBef>
                    <a:spcPct val="0"/>
                  </a:spcBef>
                  <a:buClrTx/>
                  <a:buFontTx/>
                  <a:buNone/>
                </a:pPr>
                <a:r>
                  <a:rPr lang="en-US" altLang="zh-CN" sz="1800" b="0" dirty="0">
                    <a:solidFill>
                      <a:srgbClr val="FF9999"/>
                    </a:solidFill>
                    <a:latin typeface="Times New Roman" panose="02020603050405020304" pitchFamily="18" charset="0"/>
                  </a:rPr>
                  <a:t>EF</a:t>
                </a:r>
                <a:endParaRPr lang="zh-CN" altLang="en-US" sz="1800" b="0" baseline="-25000" dirty="0">
                  <a:solidFill>
                    <a:srgbClr val="FF9999"/>
                  </a:solidFill>
                  <a:latin typeface="Times New Roman" panose="02020603050405020304" pitchFamily="18" charset="0"/>
                </a:endParaRPr>
              </a:p>
            </p:txBody>
          </p:sp>
          <p:cxnSp>
            <p:nvCxnSpPr>
              <p:cNvPr id="166025" name="直接箭头连接符 147"/>
              <p:cNvCxnSpPr/>
              <p:nvPr>
                <p:custDataLst>
                  <p:tags r:id="rId122"/>
                </p:custDataLst>
              </p:nvPr>
            </p:nvCxnSpPr>
            <p:spPr>
              <a:xfrm flipV="1">
                <a:off x="1572088" y="6111015"/>
                <a:ext cx="0" cy="180000"/>
              </a:xfrm>
              <a:prstGeom prst="straightConnector1">
                <a:avLst/>
              </a:prstGeom>
              <a:ln w="12700" cap="flat" cmpd="sng">
                <a:solidFill>
                  <a:srgbClr val="FF9999"/>
                </a:solidFill>
                <a:prstDash val="solid"/>
                <a:headEnd type="none" w="med" len="med"/>
                <a:tailEnd type="triangle" w="med" len="med"/>
              </a:ln>
            </p:spPr>
          </p:cxnSp>
        </p:grpSp>
        <p:grpSp>
          <p:nvGrpSpPr>
            <p:cNvPr id="7" name="组合 6"/>
            <p:cNvGrpSpPr/>
            <p:nvPr/>
          </p:nvGrpSpPr>
          <p:grpSpPr>
            <a:xfrm>
              <a:off x="2658" y="7513"/>
              <a:ext cx="715" cy="1394"/>
              <a:chOff x="1396537" y="6111015"/>
              <a:chExt cx="454035" cy="885656"/>
            </a:xfrm>
          </p:grpSpPr>
          <p:sp>
            <p:nvSpPr>
              <p:cNvPr id="166022" name="文本框 149"/>
              <p:cNvSpPr txBox="1"/>
              <p:nvPr>
                <p:custDataLst>
                  <p:tags r:id="rId119"/>
                </p:custDataLst>
              </p:nvPr>
            </p:nvSpPr>
            <p:spPr>
              <a:xfrm>
                <a:off x="1396537" y="6187064"/>
                <a:ext cx="454035" cy="80960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6600"/>
                    </a:solidFill>
                    <a:latin typeface="Times New Roman" panose="02020603050405020304" pitchFamily="18" charset="0"/>
                  </a:rPr>
                  <a:t>A  </a:t>
                </a:r>
              </a:p>
              <a:p>
                <a:pPr marL="0" lvl="0" indent="0">
                  <a:spcBef>
                    <a:spcPct val="0"/>
                  </a:spcBef>
                  <a:buClrTx/>
                  <a:buFontTx/>
                  <a:buNone/>
                </a:pPr>
                <a:r>
                  <a:rPr lang="en-US" altLang="zh-CN" sz="1800" b="0" dirty="0">
                    <a:solidFill>
                      <a:srgbClr val="006600"/>
                    </a:solidFill>
                    <a:latin typeface="Times New Roman" panose="02020603050405020304" pitchFamily="18" charset="0"/>
                  </a:rPr>
                  <a:t>B</a:t>
                </a:r>
                <a:endParaRPr lang="zh-CN" altLang="en-US" sz="1800" b="0" baseline="-25000" dirty="0">
                  <a:solidFill>
                    <a:srgbClr val="006600"/>
                  </a:solidFill>
                  <a:latin typeface="Times New Roman" panose="02020603050405020304" pitchFamily="18" charset="0"/>
                </a:endParaRPr>
              </a:p>
            </p:txBody>
          </p:sp>
          <p:cxnSp>
            <p:nvCxnSpPr>
              <p:cNvPr id="166023" name="直接箭头连接符 150"/>
              <p:cNvCxnSpPr/>
              <p:nvPr>
                <p:custDataLst>
                  <p:tags r:id="rId120"/>
                </p:custDataLst>
              </p:nvPr>
            </p:nvCxnSpPr>
            <p:spPr>
              <a:xfrm flipV="1">
                <a:off x="1572088" y="6111015"/>
                <a:ext cx="0" cy="180000"/>
              </a:xfrm>
              <a:prstGeom prst="straightConnector1">
                <a:avLst/>
              </a:prstGeom>
              <a:ln w="12700" cap="flat" cmpd="sng">
                <a:solidFill>
                  <a:srgbClr val="006600"/>
                </a:solidFill>
                <a:prstDash val="solid"/>
                <a:headEnd type="none" w="med" len="med"/>
                <a:tailEnd type="triangle" w="med" len="med"/>
              </a:ln>
            </p:spPr>
          </p:cxnSp>
        </p:grpSp>
        <p:grpSp>
          <p:nvGrpSpPr>
            <p:cNvPr id="152" name="组合 151"/>
            <p:cNvGrpSpPr/>
            <p:nvPr/>
          </p:nvGrpSpPr>
          <p:grpSpPr>
            <a:xfrm>
              <a:off x="3270" y="7513"/>
              <a:ext cx="553" cy="1394"/>
              <a:chOff x="1396537" y="6111015"/>
              <a:chExt cx="351378" cy="885656"/>
            </a:xfrm>
          </p:grpSpPr>
          <p:sp>
            <p:nvSpPr>
              <p:cNvPr id="166020" name="文本框 152"/>
              <p:cNvSpPr txBox="1"/>
              <p:nvPr>
                <p:custDataLst>
                  <p:tags r:id="rId117"/>
                </p:custDataLst>
              </p:nvPr>
            </p:nvSpPr>
            <p:spPr>
              <a:xfrm>
                <a:off x="1396537" y="6187064"/>
                <a:ext cx="351378" cy="80960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G</a:t>
                </a:r>
              </a:p>
              <a:p>
                <a:pPr marL="0" lvl="0" indent="0">
                  <a:spcBef>
                    <a:spcPct val="0"/>
                  </a:spcBef>
                  <a:buClrTx/>
                  <a:buFontTx/>
                  <a:buNone/>
                </a:pPr>
                <a:r>
                  <a:rPr lang="en-US" altLang="zh-CN" sz="1800" b="0" dirty="0">
                    <a:solidFill>
                      <a:srgbClr val="FF00FF"/>
                    </a:solidFill>
                    <a:latin typeface="Times New Roman" panose="02020603050405020304" pitchFamily="18" charset="0"/>
                  </a:rPr>
                  <a:t>H</a:t>
                </a:r>
                <a:endParaRPr lang="zh-CN" altLang="en-US" sz="1800" b="0" dirty="0">
                  <a:solidFill>
                    <a:srgbClr val="FF00FF"/>
                  </a:solidFill>
                  <a:latin typeface="Times New Roman" panose="02020603050405020304" pitchFamily="18" charset="0"/>
                </a:endParaRPr>
              </a:p>
            </p:txBody>
          </p:sp>
          <p:cxnSp>
            <p:nvCxnSpPr>
              <p:cNvPr id="166021" name="直接箭头连接符 153"/>
              <p:cNvCxnSpPr/>
              <p:nvPr>
                <p:custDataLst>
                  <p:tags r:id="rId118"/>
                </p:custDataLst>
              </p:nvPr>
            </p:nvCxnSpPr>
            <p:spPr>
              <a:xfrm flipV="1">
                <a:off x="1572088" y="6111015"/>
                <a:ext cx="0" cy="180000"/>
              </a:xfrm>
              <a:prstGeom prst="straightConnector1">
                <a:avLst/>
              </a:prstGeom>
              <a:ln w="12700" cap="flat" cmpd="sng">
                <a:solidFill>
                  <a:srgbClr val="FF00FF"/>
                </a:solidFill>
                <a:prstDash val="solid"/>
                <a:headEnd type="none" w="med" len="med"/>
                <a:tailEnd type="triangle" w="med" len="med"/>
              </a:ln>
            </p:spPr>
          </p:cxnSp>
        </p:grpSp>
        <p:grpSp>
          <p:nvGrpSpPr>
            <p:cNvPr id="12" name="组合 11"/>
            <p:cNvGrpSpPr/>
            <p:nvPr/>
          </p:nvGrpSpPr>
          <p:grpSpPr>
            <a:xfrm>
              <a:off x="7543" y="7503"/>
              <a:ext cx="1220" cy="1941"/>
              <a:chOff x="1396537" y="6111015"/>
              <a:chExt cx="774571" cy="1233086"/>
            </a:xfrm>
          </p:grpSpPr>
          <p:sp>
            <p:nvSpPr>
              <p:cNvPr id="166018" name="文本框 155"/>
              <p:cNvSpPr txBox="1"/>
              <p:nvPr>
                <p:custDataLst>
                  <p:tags r:id="rId115"/>
                </p:custDataLst>
              </p:nvPr>
            </p:nvSpPr>
            <p:spPr>
              <a:xfrm>
                <a:off x="1396537" y="6187064"/>
                <a:ext cx="774571" cy="115703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9999"/>
                    </a:solidFill>
                    <a:latin typeface="Times New Roman" panose="02020603050405020304" pitchFamily="18" charset="0"/>
                  </a:rPr>
                  <a:t>ACEF</a:t>
                </a:r>
              </a:p>
              <a:p>
                <a:pPr marL="0" lvl="0" indent="0">
                  <a:spcBef>
                    <a:spcPct val="0"/>
                  </a:spcBef>
                  <a:buClrTx/>
                  <a:buFontTx/>
                  <a:buNone/>
                </a:pPr>
                <a:r>
                  <a:rPr lang="en-US" altLang="zh-CN" sz="1800" b="0" dirty="0">
                    <a:solidFill>
                      <a:srgbClr val="FF00FF"/>
                    </a:solidFill>
                    <a:latin typeface="Times New Roman" panose="02020603050405020304" pitchFamily="18" charset="0"/>
                  </a:rPr>
                  <a:t>GH</a:t>
                </a:r>
                <a:endParaRPr lang="zh-CN" altLang="en-US" sz="1800" b="0" baseline="-25000" dirty="0">
                  <a:solidFill>
                    <a:srgbClr val="FF00FF"/>
                  </a:solidFill>
                  <a:latin typeface="Times New Roman" panose="02020603050405020304" pitchFamily="18" charset="0"/>
                </a:endParaRPr>
              </a:p>
            </p:txBody>
          </p:sp>
          <p:cxnSp>
            <p:nvCxnSpPr>
              <p:cNvPr id="166019" name="直接箭头连接符 156"/>
              <p:cNvCxnSpPr/>
              <p:nvPr>
                <p:custDataLst>
                  <p:tags r:id="rId116"/>
                </p:custDataLst>
              </p:nvPr>
            </p:nvCxnSpPr>
            <p:spPr>
              <a:xfrm flipV="1">
                <a:off x="1572088" y="6111015"/>
                <a:ext cx="0" cy="180000"/>
              </a:xfrm>
              <a:prstGeom prst="straightConnector1">
                <a:avLst/>
              </a:prstGeom>
              <a:ln w="12700" cap="flat" cmpd="sng">
                <a:solidFill>
                  <a:srgbClr val="0070C0"/>
                </a:solidFill>
                <a:prstDash val="solid"/>
                <a:headEnd type="none" w="med" len="med"/>
                <a:tailEnd type="triangle" w="med" len="med"/>
              </a:ln>
            </p:spPr>
          </p:cxnSp>
        </p:grpSp>
        <p:grpSp>
          <p:nvGrpSpPr>
            <p:cNvPr id="160" name="组合 159"/>
            <p:cNvGrpSpPr/>
            <p:nvPr/>
          </p:nvGrpSpPr>
          <p:grpSpPr>
            <a:xfrm>
              <a:off x="3563" y="1835"/>
              <a:ext cx="795" cy="1274"/>
              <a:chOff x="2401303" y="3040776"/>
              <a:chExt cx="505267" cy="808998"/>
            </a:xfrm>
          </p:grpSpPr>
          <p:sp>
            <p:nvSpPr>
              <p:cNvPr id="166016" name="文本框 160"/>
              <p:cNvSpPr txBox="1"/>
              <p:nvPr>
                <p:custDataLst>
                  <p:tags r:id="rId113"/>
                </p:custDataLst>
              </p:nvPr>
            </p:nvSpPr>
            <p:spPr>
              <a:xfrm>
                <a:off x="2401303" y="3040776"/>
                <a:ext cx="505267" cy="80899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AC</a:t>
                </a:r>
                <a:endParaRPr lang="zh-CN" altLang="en-US" sz="1800" b="0" baseline="-25000" dirty="0">
                  <a:solidFill>
                    <a:srgbClr val="0000CC"/>
                  </a:solidFill>
                  <a:latin typeface="Times New Roman" panose="02020603050405020304" pitchFamily="18" charset="0"/>
                </a:endParaRPr>
              </a:p>
            </p:txBody>
          </p:sp>
          <p:cxnSp>
            <p:nvCxnSpPr>
              <p:cNvPr id="166017" name="直接箭头连接符 161"/>
              <p:cNvCxnSpPr/>
              <p:nvPr>
                <p:custDataLst>
                  <p:tags r:id="rId114"/>
                </p:custDataLst>
              </p:nvPr>
            </p:nvCxnSpPr>
            <p:spPr>
              <a:xfrm flipV="1">
                <a:off x="2685327" y="3340096"/>
                <a:ext cx="0" cy="180000"/>
              </a:xfrm>
              <a:prstGeom prst="straightConnector1">
                <a:avLst/>
              </a:prstGeom>
              <a:ln w="12700" cap="flat" cmpd="sng">
                <a:solidFill>
                  <a:srgbClr val="0000CC"/>
                </a:solidFill>
                <a:prstDash val="solid"/>
                <a:headEnd type="none" w="med" len="med"/>
                <a:tailEnd type="triangle" w="med" len="med"/>
              </a:ln>
            </p:spPr>
          </p:cxnSp>
        </p:grpSp>
        <p:grpSp>
          <p:nvGrpSpPr>
            <p:cNvPr id="163" name="组合 162"/>
            <p:cNvGrpSpPr/>
            <p:nvPr/>
          </p:nvGrpSpPr>
          <p:grpSpPr>
            <a:xfrm>
              <a:off x="4230" y="1838"/>
              <a:ext cx="715" cy="1274"/>
              <a:chOff x="2848638" y="3032956"/>
              <a:chExt cx="453970" cy="811449"/>
            </a:xfrm>
          </p:grpSpPr>
          <p:sp>
            <p:nvSpPr>
              <p:cNvPr id="166014" name="文本框 163"/>
              <p:cNvSpPr txBox="1"/>
              <p:nvPr>
                <p:custDataLst>
                  <p:tags r:id="rId111"/>
                </p:custDataLst>
              </p:nvPr>
            </p:nvSpPr>
            <p:spPr>
              <a:xfrm>
                <a:off x="2848638" y="3032956"/>
                <a:ext cx="453970" cy="81144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EF</a:t>
                </a:r>
                <a:endParaRPr lang="zh-CN" altLang="en-US" sz="1800" b="0" baseline="-25000" dirty="0">
                  <a:solidFill>
                    <a:srgbClr val="FF0000"/>
                  </a:solidFill>
                  <a:latin typeface="Times New Roman" panose="02020603050405020304" pitchFamily="18" charset="0"/>
                </a:endParaRPr>
              </a:p>
            </p:txBody>
          </p:sp>
          <p:cxnSp>
            <p:nvCxnSpPr>
              <p:cNvPr id="166015" name="直接箭头连接符 164"/>
              <p:cNvCxnSpPr/>
              <p:nvPr>
                <p:custDataLst>
                  <p:tags r:id="rId112"/>
                </p:custDataLst>
              </p:nvPr>
            </p:nvCxnSpPr>
            <p:spPr>
              <a:xfrm flipV="1">
                <a:off x="3078018" y="3340096"/>
                <a:ext cx="0" cy="180000"/>
              </a:xfrm>
              <a:prstGeom prst="straightConnector1">
                <a:avLst/>
              </a:prstGeom>
              <a:ln w="12700" cap="flat" cmpd="sng">
                <a:solidFill>
                  <a:srgbClr val="FF0000"/>
                </a:solidFill>
                <a:prstDash val="solid"/>
                <a:headEnd type="none" w="med" len="med"/>
                <a:tailEnd type="triangle" w="med" len="med"/>
              </a:ln>
            </p:spPr>
          </p:cxnSp>
        </p:grpSp>
        <p:grpSp>
          <p:nvGrpSpPr>
            <p:cNvPr id="166" name="组合 165"/>
            <p:cNvGrpSpPr/>
            <p:nvPr/>
          </p:nvGrpSpPr>
          <p:grpSpPr>
            <a:xfrm>
              <a:off x="4750" y="1848"/>
              <a:ext cx="798" cy="1274"/>
              <a:chOff x="3154158" y="3040776"/>
              <a:chExt cx="505267" cy="808998"/>
            </a:xfrm>
          </p:grpSpPr>
          <p:sp>
            <p:nvSpPr>
              <p:cNvPr id="166012" name="文本框 166"/>
              <p:cNvSpPr txBox="1"/>
              <p:nvPr>
                <p:custDataLst>
                  <p:tags r:id="rId109"/>
                </p:custDataLst>
              </p:nvPr>
            </p:nvSpPr>
            <p:spPr>
              <a:xfrm>
                <a:off x="3154158" y="3040776"/>
                <a:ext cx="505267" cy="80899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AB</a:t>
                </a:r>
                <a:endParaRPr lang="zh-CN" altLang="en-US" sz="1800" b="0" baseline="-25000" dirty="0">
                  <a:solidFill>
                    <a:srgbClr val="003300"/>
                  </a:solidFill>
                  <a:latin typeface="Times New Roman" panose="02020603050405020304" pitchFamily="18" charset="0"/>
                </a:endParaRPr>
              </a:p>
            </p:txBody>
          </p:sp>
          <p:cxnSp>
            <p:nvCxnSpPr>
              <p:cNvPr id="166013" name="直接箭头连接符 167"/>
              <p:cNvCxnSpPr/>
              <p:nvPr>
                <p:custDataLst>
                  <p:tags r:id="rId110"/>
                </p:custDataLst>
              </p:nvPr>
            </p:nvCxnSpPr>
            <p:spPr>
              <a:xfrm flipV="1">
                <a:off x="3447327" y="3340096"/>
                <a:ext cx="0" cy="180000"/>
              </a:xfrm>
              <a:prstGeom prst="straightConnector1">
                <a:avLst/>
              </a:prstGeom>
              <a:ln w="12700" cap="flat" cmpd="sng">
                <a:solidFill>
                  <a:srgbClr val="003300"/>
                </a:solidFill>
                <a:prstDash val="solid"/>
                <a:headEnd type="none" w="med" len="med"/>
                <a:tailEnd type="triangle" w="med" len="med"/>
              </a:ln>
            </p:spPr>
          </p:cxnSp>
        </p:grpSp>
        <p:grpSp>
          <p:nvGrpSpPr>
            <p:cNvPr id="169" name="组合 168"/>
            <p:cNvGrpSpPr/>
            <p:nvPr/>
          </p:nvGrpSpPr>
          <p:grpSpPr>
            <a:xfrm>
              <a:off x="6013" y="1845"/>
              <a:ext cx="1060" cy="1274"/>
              <a:chOff x="3177018" y="3040776"/>
              <a:chExt cx="671979" cy="808998"/>
            </a:xfrm>
          </p:grpSpPr>
          <p:sp>
            <p:nvSpPr>
              <p:cNvPr id="166010" name="文本框 169"/>
              <p:cNvSpPr txBox="1"/>
              <p:nvPr>
                <p:custDataLst>
                  <p:tags r:id="rId107"/>
                </p:custDataLst>
              </p:nvPr>
            </p:nvSpPr>
            <p:spPr>
              <a:xfrm>
                <a:off x="3177018" y="3040776"/>
                <a:ext cx="671979" cy="80899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6600"/>
                    </a:solidFill>
                    <a:latin typeface="Times New Roman" panose="02020603050405020304" pitchFamily="18" charset="0"/>
                  </a:rPr>
                  <a:t>ACD</a:t>
                </a:r>
                <a:endParaRPr lang="zh-CN" altLang="en-US" sz="1800" b="0" baseline="-25000" dirty="0">
                  <a:solidFill>
                    <a:srgbClr val="996600"/>
                  </a:solidFill>
                  <a:latin typeface="Times New Roman" panose="02020603050405020304" pitchFamily="18" charset="0"/>
                </a:endParaRPr>
              </a:p>
            </p:txBody>
          </p:sp>
          <p:cxnSp>
            <p:nvCxnSpPr>
              <p:cNvPr id="166011" name="直接箭头连接符 170"/>
              <p:cNvCxnSpPr/>
              <p:nvPr>
                <p:custDataLst>
                  <p:tags r:id="rId108"/>
                </p:custDataLst>
              </p:nvPr>
            </p:nvCxnSpPr>
            <p:spPr>
              <a:xfrm flipV="1">
                <a:off x="3447327" y="3340096"/>
                <a:ext cx="0" cy="180000"/>
              </a:xfrm>
              <a:prstGeom prst="straightConnector1">
                <a:avLst/>
              </a:prstGeom>
              <a:ln w="12700" cap="flat" cmpd="sng">
                <a:solidFill>
                  <a:srgbClr val="CC9900"/>
                </a:solidFill>
                <a:prstDash val="solid"/>
                <a:headEnd type="none" w="med" len="med"/>
                <a:tailEnd type="triangle" w="med" len="med"/>
              </a:ln>
            </p:spPr>
          </p:cxnSp>
        </p:grpSp>
        <p:grpSp>
          <p:nvGrpSpPr>
            <p:cNvPr id="172" name="组合 171"/>
            <p:cNvGrpSpPr/>
            <p:nvPr/>
          </p:nvGrpSpPr>
          <p:grpSpPr>
            <a:xfrm>
              <a:off x="6640" y="1493"/>
              <a:ext cx="1280" cy="1274"/>
              <a:chOff x="3184638" y="2819796"/>
              <a:chExt cx="813043" cy="809788"/>
            </a:xfrm>
          </p:grpSpPr>
          <p:sp>
            <p:nvSpPr>
              <p:cNvPr id="166008" name="文本框 172"/>
              <p:cNvSpPr txBox="1"/>
              <p:nvPr>
                <p:custDataLst>
                  <p:tags r:id="rId105"/>
                </p:custDataLst>
              </p:nvPr>
            </p:nvSpPr>
            <p:spPr>
              <a:xfrm>
                <a:off x="3184638" y="2819796"/>
                <a:ext cx="813043" cy="80978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dirty="0">
                    <a:solidFill>
                      <a:srgbClr val="FF9999"/>
                    </a:solidFill>
                    <a:latin typeface="Times New Roman" panose="02020603050405020304" pitchFamily="18" charset="0"/>
                  </a:rPr>
                  <a:t>ACEF</a:t>
                </a:r>
                <a:endParaRPr lang="zh-CN" altLang="en-US" sz="1800" baseline="-25000" dirty="0">
                  <a:solidFill>
                    <a:srgbClr val="FF9999"/>
                  </a:solidFill>
                  <a:latin typeface="Times New Roman" panose="02020603050405020304" pitchFamily="18" charset="0"/>
                </a:endParaRPr>
              </a:p>
            </p:txBody>
          </p:sp>
          <p:cxnSp>
            <p:nvCxnSpPr>
              <p:cNvPr id="166009" name="直接箭头连接符 173"/>
              <p:cNvCxnSpPr/>
              <p:nvPr>
                <p:custDataLst>
                  <p:tags r:id="rId106"/>
                </p:custDataLst>
              </p:nvPr>
            </p:nvCxnSpPr>
            <p:spPr>
              <a:xfrm flipV="1">
                <a:off x="3447327" y="3340096"/>
                <a:ext cx="0" cy="180000"/>
              </a:xfrm>
              <a:prstGeom prst="straightConnector1">
                <a:avLst/>
              </a:prstGeom>
              <a:ln w="12700" cap="flat" cmpd="sng">
                <a:solidFill>
                  <a:srgbClr val="FF9999"/>
                </a:solidFill>
                <a:prstDash val="solid"/>
                <a:headEnd type="none" w="med" len="med"/>
                <a:tailEnd type="triangle" w="med" len="med"/>
              </a:ln>
            </p:spPr>
          </p:cxnSp>
        </p:grpSp>
        <p:grpSp>
          <p:nvGrpSpPr>
            <p:cNvPr id="175" name="组合 174"/>
            <p:cNvGrpSpPr/>
            <p:nvPr/>
          </p:nvGrpSpPr>
          <p:grpSpPr>
            <a:xfrm>
              <a:off x="9108" y="1478"/>
              <a:ext cx="2025" cy="1274"/>
              <a:chOff x="2888782" y="2802520"/>
              <a:chExt cx="1285654" cy="809205"/>
            </a:xfrm>
          </p:grpSpPr>
          <p:sp>
            <p:nvSpPr>
              <p:cNvPr id="166006" name="文本框 175"/>
              <p:cNvSpPr txBox="1"/>
              <p:nvPr>
                <p:custDataLst>
                  <p:tags r:id="rId103"/>
                </p:custDataLst>
              </p:nvPr>
            </p:nvSpPr>
            <p:spPr>
              <a:xfrm>
                <a:off x="2888782" y="2802520"/>
                <a:ext cx="1285654" cy="80920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0070C0"/>
                    </a:solidFill>
                    <a:latin typeface="Times New Roman" panose="02020603050405020304" pitchFamily="18" charset="0"/>
                  </a:rPr>
                  <a:t>ACEF+GH</a:t>
                </a:r>
                <a:endParaRPr lang="zh-CN" altLang="en-US" sz="1800" b="0" dirty="0">
                  <a:solidFill>
                    <a:srgbClr val="0070C0"/>
                  </a:solidFill>
                  <a:latin typeface="Times New Roman" panose="02020603050405020304" pitchFamily="18" charset="0"/>
                </a:endParaRPr>
              </a:p>
            </p:txBody>
          </p:sp>
          <p:cxnSp>
            <p:nvCxnSpPr>
              <p:cNvPr id="166007" name="直接箭头连接符 176"/>
              <p:cNvCxnSpPr/>
              <p:nvPr>
                <p:custDataLst>
                  <p:tags r:id="rId104"/>
                </p:custDataLst>
              </p:nvPr>
            </p:nvCxnSpPr>
            <p:spPr>
              <a:xfrm flipV="1">
                <a:off x="3447327" y="3340096"/>
                <a:ext cx="0" cy="180000"/>
              </a:xfrm>
              <a:prstGeom prst="straightConnector1">
                <a:avLst/>
              </a:prstGeom>
              <a:ln w="12700" cap="flat" cmpd="sng">
                <a:solidFill>
                  <a:srgbClr val="0070C0"/>
                </a:solidFill>
                <a:prstDash val="solid"/>
                <a:headEnd type="none" w="med" len="med"/>
                <a:tailEnd type="triangle" w="med" len="med"/>
              </a:ln>
            </p:spPr>
          </p:cxnSp>
        </p:grpSp>
        <p:grpSp>
          <p:nvGrpSpPr>
            <p:cNvPr id="13" name="组合 12"/>
            <p:cNvGrpSpPr/>
            <p:nvPr/>
          </p:nvGrpSpPr>
          <p:grpSpPr>
            <a:xfrm>
              <a:off x="8368" y="1845"/>
              <a:ext cx="2090" cy="758"/>
              <a:chOff x="6138937" y="2025147"/>
              <a:chExt cx="1327660" cy="481540"/>
            </a:xfrm>
          </p:grpSpPr>
          <p:cxnSp>
            <p:nvCxnSpPr>
              <p:cNvPr id="166004" name="直接箭头连接符 178"/>
              <p:cNvCxnSpPr/>
              <p:nvPr>
                <p:custDataLst>
                  <p:tags r:id="rId101"/>
                </p:custDataLst>
              </p:nvPr>
            </p:nvCxnSpPr>
            <p:spPr>
              <a:xfrm flipV="1">
                <a:off x="6796026" y="2326687"/>
                <a:ext cx="0" cy="180000"/>
              </a:xfrm>
              <a:prstGeom prst="straightConnector1">
                <a:avLst/>
              </a:prstGeom>
              <a:ln w="12700" cap="flat" cmpd="sng">
                <a:solidFill>
                  <a:srgbClr val="CCCCFF"/>
                </a:solidFill>
                <a:prstDash val="solid"/>
                <a:headEnd type="none" w="med" len="med"/>
                <a:tailEnd type="triangle" w="med" len="med"/>
              </a:ln>
            </p:spPr>
          </p:cxnSp>
          <p:sp>
            <p:nvSpPr>
              <p:cNvPr id="166005" name="文本框 179"/>
              <p:cNvSpPr txBox="1"/>
              <p:nvPr>
                <p:custDataLst>
                  <p:tags r:id="rId102"/>
                </p:custDataLst>
              </p:nvPr>
            </p:nvSpPr>
            <p:spPr>
              <a:xfrm>
                <a:off x="6138937" y="2025147"/>
                <a:ext cx="1327660" cy="46213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66FF"/>
                    </a:solidFill>
                    <a:latin typeface="Times New Roman" panose="02020603050405020304" pitchFamily="18" charset="0"/>
                  </a:rPr>
                  <a:t>AB+ACD</a:t>
                </a:r>
                <a:endParaRPr lang="zh-CN" altLang="en-US" sz="1800" b="0" baseline="-25000" dirty="0">
                  <a:solidFill>
                    <a:srgbClr val="9966FF"/>
                  </a:solidFill>
                  <a:latin typeface="Times New Roman" panose="02020603050405020304" pitchFamily="18" charset="0"/>
                </a:endParaRPr>
              </a:p>
            </p:txBody>
          </p:sp>
        </p:grpSp>
        <p:grpSp>
          <p:nvGrpSpPr>
            <p:cNvPr id="14" name="组合 13"/>
            <p:cNvGrpSpPr/>
            <p:nvPr/>
          </p:nvGrpSpPr>
          <p:grpSpPr>
            <a:xfrm>
              <a:off x="11510" y="1378"/>
              <a:ext cx="2063" cy="1821"/>
              <a:chOff x="7541926" y="1736477"/>
              <a:chExt cx="1309974" cy="1156789"/>
            </a:xfrm>
          </p:grpSpPr>
          <p:cxnSp>
            <p:nvCxnSpPr>
              <p:cNvPr id="166002" name="直接箭头连接符 181"/>
              <p:cNvCxnSpPr/>
              <p:nvPr>
                <p:custDataLst>
                  <p:tags r:id="rId99"/>
                </p:custDataLst>
              </p:nvPr>
            </p:nvCxnSpPr>
            <p:spPr>
              <a:xfrm flipV="1">
                <a:off x="8088728" y="2334600"/>
                <a:ext cx="0" cy="180000"/>
              </a:xfrm>
              <a:prstGeom prst="straightConnector1">
                <a:avLst/>
              </a:prstGeom>
              <a:ln w="12700" cap="flat" cmpd="sng">
                <a:solidFill>
                  <a:srgbClr val="9900CC"/>
                </a:solidFill>
                <a:prstDash val="solid"/>
                <a:headEnd type="none" w="med" len="med"/>
                <a:tailEnd type="triangle" w="med" len="med"/>
              </a:ln>
            </p:spPr>
          </p:cxnSp>
          <p:sp>
            <p:nvSpPr>
              <p:cNvPr id="166003" name="文本框 182"/>
              <p:cNvSpPr txBox="1"/>
              <p:nvPr>
                <p:custDataLst>
                  <p:tags r:id="rId100"/>
                </p:custDataLst>
              </p:nvPr>
            </p:nvSpPr>
            <p:spPr>
              <a:xfrm>
                <a:off x="7541926" y="1736477"/>
                <a:ext cx="1309974" cy="115678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AB+ACD+ </a:t>
                </a:r>
                <a:endParaRPr lang="en-US" altLang="zh-CN" sz="1800" b="0" baseline="-25000" dirty="0">
                  <a:solidFill>
                    <a:srgbClr val="006600"/>
                  </a:solidFill>
                  <a:latin typeface="Times New Roman" panose="02020603050405020304" pitchFamily="18" charset="0"/>
                </a:endParaRPr>
              </a:p>
              <a:p>
                <a:pPr marL="0" lvl="0" indent="0">
                  <a:spcBef>
                    <a:spcPct val="0"/>
                  </a:spcBef>
                  <a:buClrTx/>
                  <a:buFontTx/>
                  <a:buNone/>
                </a:pPr>
                <a:r>
                  <a:rPr lang="en-US" altLang="zh-CN" sz="1800" b="0" dirty="0">
                    <a:solidFill>
                      <a:srgbClr val="9900CC"/>
                    </a:solidFill>
                    <a:latin typeface="Times New Roman" panose="02020603050405020304" pitchFamily="18" charset="0"/>
                  </a:rPr>
                  <a:t>ACEF+GH</a:t>
                </a:r>
                <a:endParaRPr lang="zh-CN" altLang="en-US" sz="1800" b="0" baseline="-25000" dirty="0">
                  <a:solidFill>
                    <a:srgbClr val="996600"/>
                  </a:solidFill>
                  <a:latin typeface="Times New Roman" panose="02020603050405020304" pitchFamily="18" charset="0"/>
                </a:endParaRPr>
              </a:p>
            </p:txBody>
          </p:sp>
        </p:grpSp>
        <p:sp>
          <p:nvSpPr>
            <p:cNvPr id="165998" name="文本框 183"/>
            <p:cNvSpPr txBox="1"/>
            <p:nvPr>
              <p:custDataLst>
                <p:tags r:id="rId96"/>
              </p:custDataLst>
            </p:nvPr>
          </p:nvSpPr>
          <p:spPr>
            <a:xfrm>
              <a:off x="1888" y="1435"/>
              <a:ext cx="927" cy="127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输 </a:t>
              </a:r>
              <a:r>
                <a:rPr lang="en-US" altLang="zh-CN" sz="1800" b="0" dirty="0">
                  <a:solidFill>
                    <a:srgbClr val="0000CC"/>
                  </a:solidFill>
                  <a:latin typeface="Times New Roman" panose="02020603050405020304" pitchFamily="18" charset="0"/>
                </a:rPr>
                <a:t>  </a:t>
              </a:r>
            </a:p>
            <a:p>
              <a:pPr marL="0" lvl="0" indent="0">
                <a:spcBef>
                  <a:spcPct val="0"/>
                </a:spcBef>
                <a:buClrTx/>
                <a:buFontTx/>
                <a:buNone/>
              </a:pPr>
              <a:r>
                <a:rPr lang="zh-CN" altLang="en-US" sz="1800" b="0" dirty="0">
                  <a:solidFill>
                    <a:srgbClr val="0000CC"/>
                  </a:solidFill>
                  <a:latin typeface="Times New Roman" panose="02020603050405020304" pitchFamily="18" charset="0"/>
                </a:rPr>
                <a:t>出 </a:t>
              </a:r>
              <a:r>
                <a:rPr lang="en-US" altLang="zh-CN" sz="1800" b="0" dirty="0">
                  <a:solidFill>
                    <a:srgbClr val="0000CC"/>
                  </a:solidFill>
                  <a:latin typeface="Times New Roman" panose="02020603050405020304" pitchFamily="18" charset="0"/>
                </a:rPr>
                <a:t> </a:t>
              </a:r>
              <a:endParaRPr lang="zh-CN" altLang="en-US" sz="1800" b="0" baseline="-25000" dirty="0">
                <a:solidFill>
                  <a:srgbClr val="0000CC"/>
                </a:solidFill>
                <a:latin typeface="Times New Roman" panose="02020603050405020304" pitchFamily="18" charset="0"/>
              </a:endParaRPr>
            </a:p>
          </p:txBody>
        </p:sp>
        <p:grpSp>
          <p:nvGrpSpPr>
            <p:cNvPr id="185" name="组合 184"/>
            <p:cNvGrpSpPr/>
            <p:nvPr/>
          </p:nvGrpSpPr>
          <p:grpSpPr>
            <a:xfrm>
              <a:off x="5375" y="1838"/>
              <a:ext cx="815" cy="1274"/>
              <a:chOff x="3154158" y="3040776"/>
              <a:chExt cx="518091" cy="808998"/>
            </a:xfrm>
          </p:grpSpPr>
          <p:sp>
            <p:nvSpPr>
              <p:cNvPr id="166000" name="文本框 185"/>
              <p:cNvSpPr txBox="1"/>
              <p:nvPr>
                <p:custDataLst>
                  <p:tags r:id="rId97"/>
                </p:custDataLst>
              </p:nvPr>
            </p:nvSpPr>
            <p:spPr>
              <a:xfrm>
                <a:off x="3154158" y="3040776"/>
                <a:ext cx="518091" cy="80899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GH</a:t>
                </a:r>
                <a:endParaRPr lang="zh-CN" altLang="en-US" sz="1800" b="0" baseline="-25000" dirty="0">
                  <a:solidFill>
                    <a:srgbClr val="FF00FF"/>
                  </a:solidFill>
                  <a:latin typeface="Times New Roman" panose="02020603050405020304" pitchFamily="18" charset="0"/>
                </a:endParaRPr>
              </a:p>
            </p:txBody>
          </p:sp>
          <p:cxnSp>
            <p:nvCxnSpPr>
              <p:cNvPr id="166001" name="直接箭头连接符 186"/>
              <p:cNvCxnSpPr/>
              <p:nvPr>
                <p:custDataLst>
                  <p:tags r:id="rId98"/>
                </p:custDataLst>
              </p:nvPr>
            </p:nvCxnSpPr>
            <p:spPr>
              <a:xfrm flipV="1">
                <a:off x="3447327" y="3340096"/>
                <a:ext cx="0" cy="180000"/>
              </a:xfrm>
              <a:prstGeom prst="straightConnector1">
                <a:avLst/>
              </a:prstGeom>
              <a:ln w="12700" cap="flat" cmpd="sng">
                <a:solidFill>
                  <a:srgbClr val="FF00FF"/>
                </a:solidFill>
                <a:prstDash val="solid"/>
                <a:headEnd type="none" w="med" len="med"/>
                <a:tailEnd type="triangle" w="med" len="med"/>
              </a:ln>
            </p:spPr>
          </p:cxnSp>
        </p:grpSp>
      </p:grpSp>
      <p:pic>
        <p:nvPicPr>
          <p:cNvPr id="31" name="图片 30" descr="微信截图_20240112211134"/>
          <p:cNvPicPr>
            <a:picLocks noChangeAspect="1"/>
          </p:cNvPicPr>
          <p:nvPr>
            <p:custDataLst>
              <p:tags r:id="rId5"/>
            </p:custDataLst>
          </p:nvPr>
        </p:nvPicPr>
        <p:blipFill>
          <a:blip r:embed="rId135"/>
          <a:stretch>
            <a:fillRect/>
          </a:stretch>
        </p:blipFill>
        <p:spPr>
          <a:xfrm>
            <a:off x="9227820" y="201295"/>
            <a:ext cx="1895475" cy="485775"/>
          </a:xfrm>
          <a:prstGeom prst="rect">
            <a:avLst/>
          </a:prstGeom>
        </p:spPr>
      </p:pic>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5.2.3 流水机器的相关处理和控制机构   </a:t>
            </a:r>
          </a:p>
        </p:txBody>
      </p:sp>
      <p:sp>
        <p:nvSpPr>
          <p:cNvPr id="2" name="任意多边形 1"/>
          <p:cNvSpPr/>
          <p:nvPr>
            <p:custDataLst>
              <p:tags r:id="rId3"/>
            </p:custDataLst>
          </p:nvPr>
        </p:nvSpPr>
        <p:spPr>
          <a:xfrm>
            <a:off x="2604135" y="1501140"/>
            <a:ext cx="5920105" cy="74295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387" h="738">
                <a:moveTo>
                  <a:pt x="0" y="0"/>
                </a:moveTo>
                <a:lnTo>
                  <a:pt x="369" y="0"/>
                </a:lnTo>
                <a:lnTo>
                  <a:pt x="391" y="0"/>
                </a:lnTo>
                <a:lnTo>
                  <a:pt x="2901" y="0"/>
                </a:lnTo>
                <a:cubicBezTo>
                  <a:pt x="2908" y="0"/>
                  <a:pt x="2914" y="0"/>
                  <a:pt x="2920" y="0"/>
                </a:cubicBezTo>
                <a:lnTo>
                  <a:pt x="2927" y="1"/>
                </a:lnTo>
                <a:lnTo>
                  <a:pt x="5019" y="1"/>
                </a:lnTo>
                <a:cubicBezTo>
                  <a:pt x="5222" y="1"/>
                  <a:pt x="5387" y="166"/>
                  <a:pt x="5387" y="369"/>
                </a:cubicBezTo>
                <a:cubicBezTo>
                  <a:pt x="5387" y="573"/>
                  <a:pt x="5222" y="738"/>
                  <a:pt x="5019" y="738"/>
                </a:cubicBezTo>
                <a:lnTo>
                  <a:pt x="2901" y="738"/>
                </a:lnTo>
                <a:lnTo>
                  <a:pt x="2637" y="738"/>
                </a:lnTo>
                <a:lnTo>
                  <a:pt x="369" y="738"/>
                </a:lnTo>
                <a:cubicBezTo>
                  <a:pt x="165" y="738"/>
                  <a:pt x="0" y="573"/>
                  <a:pt x="0" y="369"/>
                </a:cubicBezTo>
                <a:cubicBezTo>
                  <a:pt x="0" y="366"/>
                  <a:pt x="0" y="363"/>
                  <a:pt x="0" y="359"/>
                </a:cubicBezTo>
                <a:lnTo>
                  <a:pt x="1" y="351"/>
                </a:lnTo>
                <a:lnTo>
                  <a:pt x="0" y="351"/>
                </a:lnTo>
                <a:lnTo>
                  <a:pt x="0" y="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p:cNvSpPr txBox="1"/>
          <p:nvPr>
            <p:custDataLst>
              <p:tags r:id="rId4"/>
            </p:custDataLst>
          </p:nvPr>
        </p:nvSpPr>
        <p:spPr>
          <a:xfrm>
            <a:off x="2950845" y="1603375"/>
            <a:ext cx="5333365" cy="664845"/>
          </a:xfrm>
          <a:prstGeom prst="rect">
            <a:avLst/>
          </a:prstGeom>
          <a:noFill/>
        </p:spPr>
        <p:txBody>
          <a:bodyPr wrap="square" rtlCol="0">
            <a:noAutofit/>
          </a:bodyPr>
          <a:lstStyle/>
          <a:p>
            <a:pPr marL="0" lvl="0" indent="0" algn="l" eaLnBrk="1" latinLnBrk="0" hangingPunct="1">
              <a:lnSpc>
                <a:spcPct val="100000"/>
              </a:lnSpc>
              <a:spcBef>
                <a:spcPts val="0"/>
              </a:spcBef>
              <a:spcAft>
                <a:spcPts val="0"/>
              </a:spcAft>
              <a:buSzPct val="100000"/>
            </a:pPr>
            <a:r>
              <a:rPr lang="zh-CN" altLang="en-US" sz="1600" dirty="0">
                <a:solidFill>
                  <a:schemeClr val="tx1"/>
                </a:solidFill>
                <a:latin typeface="微软雅黑" panose="020B0503020204020204" pitchFamily="34" charset="-122"/>
                <a:ea typeface="微软雅黑" panose="020B0503020204020204" pitchFamily="34" charset="-122"/>
                <a:sym typeface="+mn-ea"/>
              </a:rPr>
              <a:t>流水线只有连续不断地流动，不出现断流，才能获得高效率。如果处理不当，就会使流水效率显著下降。</a:t>
            </a:r>
            <a:endParaRPr lang="zh-CN" altLang="en-US" sz="1600" spc="150" dirty="0">
              <a:solidFill>
                <a:schemeClr val="tx1"/>
              </a:solidFill>
              <a:uFillTx/>
              <a:latin typeface="微软雅黑" panose="020B0503020204020204" pitchFamily="34" charset="-122"/>
              <a:ea typeface="微软雅黑" panose="020B0503020204020204" pitchFamily="34" charset="-122"/>
              <a:sym typeface="+mn-ea"/>
            </a:endParaRPr>
          </a:p>
        </p:txBody>
      </p:sp>
      <p:sp>
        <p:nvSpPr>
          <p:cNvPr id="6" name="泪滴形 5"/>
          <p:cNvSpPr/>
          <p:nvPr>
            <p:custDataLst>
              <p:tags r:id="rId5"/>
            </p:custDataLst>
          </p:nvPr>
        </p:nvSpPr>
        <p:spPr>
          <a:xfrm rot="5400000">
            <a:off x="1819530" y="1147310"/>
            <a:ext cx="784435" cy="7844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p:cNvSpPr txBox="1"/>
          <p:nvPr>
            <p:custDataLst>
              <p:tags r:id="rId6"/>
            </p:custDataLst>
          </p:nvPr>
        </p:nvSpPr>
        <p:spPr>
          <a:xfrm>
            <a:off x="1865863" y="1247697"/>
            <a:ext cx="693057" cy="591382"/>
          </a:xfrm>
          <a:prstGeom prst="rect">
            <a:avLst/>
          </a:prstGeom>
          <a:noFill/>
        </p:spPr>
        <p:txBody>
          <a:bodyPr wrap="square" rtlCol="0">
            <a:normAutofit/>
          </a:bodyPr>
          <a:lstStyle/>
          <a:p>
            <a:r>
              <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12" name="任意多边形 11"/>
          <p:cNvSpPr/>
          <p:nvPr>
            <p:custDataLst>
              <p:tags r:id="rId7"/>
            </p:custDataLst>
          </p:nvPr>
        </p:nvSpPr>
        <p:spPr>
          <a:xfrm flipH="1">
            <a:off x="3133725" y="2452370"/>
            <a:ext cx="5735320" cy="74295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387" h="738">
                <a:moveTo>
                  <a:pt x="0" y="0"/>
                </a:moveTo>
                <a:lnTo>
                  <a:pt x="369" y="0"/>
                </a:lnTo>
                <a:lnTo>
                  <a:pt x="391" y="0"/>
                </a:lnTo>
                <a:lnTo>
                  <a:pt x="2901" y="0"/>
                </a:lnTo>
                <a:cubicBezTo>
                  <a:pt x="2908" y="0"/>
                  <a:pt x="2914" y="0"/>
                  <a:pt x="2920" y="0"/>
                </a:cubicBezTo>
                <a:lnTo>
                  <a:pt x="2927" y="1"/>
                </a:lnTo>
                <a:lnTo>
                  <a:pt x="5019" y="1"/>
                </a:lnTo>
                <a:cubicBezTo>
                  <a:pt x="5222" y="1"/>
                  <a:pt x="5387" y="166"/>
                  <a:pt x="5387" y="369"/>
                </a:cubicBezTo>
                <a:cubicBezTo>
                  <a:pt x="5387" y="573"/>
                  <a:pt x="5222" y="738"/>
                  <a:pt x="5019" y="738"/>
                </a:cubicBezTo>
                <a:lnTo>
                  <a:pt x="2901" y="738"/>
                </a:lnTo>
                <a:lnTo>
                  <a:pt x="2637" y="738"/>
                </a:lnTo>
                <a:lnTo>
                  <a:pt x="369" y="738"/>
                </a:lnTo>
                <a:cubicBezTo>
                  <a:pt x="165" y="738"/>
                  <a:pt x="0" y="573"/>
                  <a:pt x="0" y="369"/>
                </a:cubicBezTo>
                <a:cubicBezTo>
                  <a:pt x="0" y="366"/>
                  <a:pt x="0" y="363"/>
                  <a:pt x="0" y="359"/>
                </a:cubicBezTo>
                <a:lnTo>
                  <a:pt x="1" y="351"/>
                </a:lnTo>
                <a:lnTo>
                  <a:pt x="0" y="351"/>
                </a:lnTo>
                <a:lnTo>
                  <a:pt x="0" y="0"/>
                </a:lnTo>
                <a:close/>
              </a:path>
            </a:pathLst>
          </a:cu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p:cNvSpPr txBox="1"/>
          <p:nvPr>
            <p:custDataLst>
              <p:tags r:id="rId8"/>
            </p:custDataLst>
          </p:nvPr>
        </p:nvSpPr>
        <p:spPr>
          <a:xfrm>
            <a:off x="3789946" y="2594957"/>
            <a:ext cx="4762592" cy="681473"/>
          </a:xfrm>
          <a:prstGeom prst="rect">
            <a:avLst/>
          </a:prstGeom>
          <a:noFill/>
        </p:spPr>
        <p:txBody>
          <a:bodyPr wrap="square" rtlCol="0">
            <a:normAutofit/>
          </a:bodyPr>
          <a:lstStyle/>
          <a:p>
            <a:pPr marL="0" lvl="0" indent="0" algn="r">
              <a:lnSpc>
                <a:spcPct val="120000"/>
              </a:lnSpc>
              <a:spcBef>
                <a:spcPts val="0"/>
              </a:spcBef>
              <a:spcAft>
                <a:spcPts val="0"/>
              </a:spcAft>
              <a:buSzPct val="100000"/>
            </a:pPr>
            <a:r>
              <a:rPr lang="zh-CN" altLang="en-US" sz="1800" dirty="0">
                <a:solidFill>
                  <a:schemeClr val="tx1"/>
                </a:solidFill>
                <a:latin typeface="微软雅黑" panose="020B0503020204020204" pitchFamily="34" charset="-122"/>
                <a:ea typeface="微软雅黑" panose="020B0503020204020204" pitchFamily="34" charset="-122"/>
                <a:sym typeface="+mn-ea"/>
              </a:rPr>
              <a:t>局部性相关的处理</a:t>
            </a:r>
            <a:endParaRPr lang="zh-CN" altLang="en-US" sz="1800" spc="150" dirty="0">
              <a:solidFill>
                <a:schemeClr val="tx1"/>
              </a:solidFill>
              <a:uFillTx/>
              <a:latin typeface="微软雅黑" panose="020B0503020204020204" pitchFamily="34" charset="-122"/>
              <a:ea typeface="微软雅黑" panose="020B0503020204020204" pitchFamily="34" charset="-122"/>
              <a:sym typeface="+mn-ea"/>
            </a:endParaRPr>
          </a:p>
        </p:txBody>
      </p:sp>
      <p:sp>
        <p:nvSpPr>
          <p:cNvPr id="14" name="泪滴形 13"/>
          <p:cNvSpPr/>
          <p:nvPr>
            <p:custDataLst>
              <p:tags r:id="rId9"/>
            </p:custDataLst>
          </p:nvPr>
        </p:nvSpPr>
        <p:spPr>
          <a:xfrm rot="16200000" flipH="1">
            <a:off x="8869141" y="2098413"/>
            <a:ext cx="784435" cy="784435"/>
          </a:xfrm>
          <a:prstGeom prst="teardrop">
            <a:avLst/>
          </a:prstGeom>
          <a:solidFill>
            <a:schemeClr val="accent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custDataLst>
              <p:tags r:id="rId10"/>
            </p:custDataLst>
          </p:nvPr>
        </p:nvSpPr>
        <p:spPr>
          <a:xfrm>
            <a:off x="8915475" y="2198800"/>
            <a:ext cx="693057" cy="591382"/>
          </a:xfrm>
          <a:prstGeom prst="rect">
            <a:avLst/>
          </a:prstGeom>
          <a:noFill/>
        </p:spPr>
        <p:txBody>
          <a:bodyPr wrap="square" rtlCol="0">
            <a:normAutofit/>
          </a:bodyPr>
          <a:lstStyle/>
          <a:p>
            <a:r>
              <a:rPr lang="en-US" altLang="zh-CN" sz="3200" b="1">
                <a:solidFill>
                  <a:schemeClr val="lt1">
                    <a:lumMod val="50000"/>
                  </a:schemeClr>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16" name="任意多边形 15"/>
          <p:cNvSpPr/>
          <p:nvPr>
            <p:custDataLst>
              <p:tags r:id="rId11"/>
            </p:custDataLst>
          </p:nvPr>
        </p:nvSpPr>
        <p:spPr>
          <a:xfrm>
            <a:off x="2604135" y="3404235"/>
            <a:ext cx="5920105" cy="74295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387" h="738">
                <a:moveTo>
                  <a:pt x="0" y="0"/>
                </a:moveTo>
                <a:lnTo>
                  <a:pt x="369" y="0"/>
                </a:lnTo>
                <a:lnTo>
                  <a:pt x="391" y="0"/>
                </a:lnTo>
                <a:lnTo>
                  <a:pt x="2901" y="0"/>
                </a:lnTo>
                <a:cubicBezTo>
                  <a:pt x="2908" y="0"/>
                  <a:pt x="2914" y="0"/>
                  <a:pt x="2920" y="0"/>
                </a:cubicBezTo>
                <a:lnTo>
                  <a:pt x="2927" y="1"/>
                </a:lnTo>
                <a:lnTo>
                  <a:pt x="5019" y="1"/>
                </a:lnTo>
                <a:cubicBezTo>
                  <a:pt x="5222" y="1"/>
                  <a:pt x="5387" y="166"/>
                  <a:pt x="5387" y="369"/>
                </a:cubicBezTo>
                <a:cubicBezTo>
                  <a:pt x="5387" y="573"/>
                  <a:pt x="5222" y="738"/>
                  <a:pt x="5019" y="738"/>
                </a:cubicBezTo>
                <a:lnTo>
                  <a:pt x="2901" y="738"/>
                </a:lnTo>
                <a:lnTo>
                  <a:pt x="2637" y="738"/>
                </a:lnTo>
                <a:lnTo>
                  <a:pt x="369" y="738"/>
                </a:lnTo>
                <a:cubicBezTo>
                  <a:pt x="165" y="738"/>
                  <a:pt x="0" y="573"/>
                  <a:pt x="0" y="369"/>
                </a:cubicBezTo>
                <a:cubicBezTo>
                  <a:pt x="0" y="366"/>
                  <a:pt x="0" y="363"/>
                  <a:pt x="0" y="359"/>
                </a:cubicBezTo>
                <a:lnTo>
                  <a:pt x="1" y="351"/>
                </a:lnTo>
                <a:lnTo>
                  <a:pt x="0" y="351"/>
                </a:lnTo>
                <a:lnTo>
                  <a:pt x="0" y="0"/>
                </a:ln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p:cNvSpPr txBox="1"/>
          <p:nvPr>
            <p:custDataLst>
              <p:tags r:id="rId12"/>
            </p:custDataLst>
          </p:nvPr>
        </p:nvSpPr>
        <p:spPr>
          <a:xfrm>
            <a:off x="2950814" y="3506063"/>
            <a:ext cx="4762592" cy="681473"/>
          </a:xfrm>
          <a:prstGeom prst="rect">
            <a:avLst/>
          </a:prstGeom>
          <a:noFill/>
        </p:spPr>
        <p:txBody>
          <a:bodyPr wrap="square" rtlCol="0">
            <a:normAutofit/>
          </a:bodyPr>
          <a:lstStyle/>
          <a:p>
            <a:pPr marL="0" indent="0">
              <a:lnSpc>
                <a:spcPct val="150000"/>
              </a:lnSpc>
              <a:spcBef>
                <a:spcPts val="200"/>
              </a:spcBef>
              <a:spcAft>
                <a:spcPts val="200"/>
              </a:spcAft>
              <a:buSzPct val="70000"/>
              <a:buNone/>
            </a:pP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全局性相关的处理------转移相关 </a:t>
            </a:r>
            <a:endParaRPr lang="zh-CN" altLang="en-US" sz="1800" spc="15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 name="泪滴形 17"/>
          <p:cNvSpPr/>
          <p:nvPr>
            <p:custDataLst>
              <p:tags r:id="rId13"/>
            </p:custDataLst>
          </p:nvPr>
        </p:nvSpPr>
        <p:spPr>
          <a:xfrm rot="5400000">
            <a:off x="1819530" y="3050158"/>
            <a:ext cx="784435" cy="784435"/>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custDataLst>
              <p:tags r:id="rId14"/>
            </p:custDataLst>
          </p:nvPr>
        </p:nvSpPr>
        <p:spPr>
          <a:xfrm>
            <a:off x="1865863" y="3150545"/>
            <a:ext cx="693057" cy="591382"/>
          </a:xfrm>
          <a:prstGeom prst="rect">
            <a:avLst/>
          </a:prstGeom>
          <a:noFill/>
        </p:spPr>
        <p:txBody>
          <a:bodyPr wrap="square" rtlCol="0">
            <a:normAutofit/>
          </a:bodyPr>
          <a:lstStyle/>
          <a:p>
            <a:r>
              <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22" name="任意多边形 21"/>
          <p:cNvSpPr/>
          <p:nvPr>
            <p:custDataLst>
              <p:tags r:id="rId15"/>
            </p:custDataLst>
          </p:nvPr>
        </p:nvSpPr>
        <p:spPr>
          <a:xfrm flipH="1">
            <a:off x="3133725" y="4356100"/>
            <a:ext cx="5735320" cy="74295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387" h="738">
                <a:moveTo>
                  <a:pt x="0" y="0"/>
                </a:moveTo>
                <a:lnTo>
                  <a:pt x="369" y="0"/>
                </a:lnTo>
                <a:lnTo>
                  <a:pt x="391" y="0"/>
                </a:lnTo>
                <a:lnTo>
                  <a:pt x="2901" y="0"/>
                </a:lnTo>
                <a:cubicBezTo>
                  <a:pt x="2908" y="0"/>
                  <a:pt x="2914" y="0"/>
                  <a:pt x="2920" y="0"/>
                </a:cubicBezTo>
                <a:lnTo>
                  <a:pt x="2927" y="1"/>
                </a:lnTo>
                <a:lnTo>
                  <a:pt x="5019" y="1"/>
                </a:lnTo>
                <a:cubicBezTo>
                  <a:pt x="5222" y="1"/>
                  <a:pt x="5387" y="166"/>
                  <a:pt x="5387" y="369"/>
                </a:cubicBezTo>
                <a:cubicBezTo>
                  <a:pt x="5387" y="573"/>
                  <a:pt x="5222" y="738"/>
                  <a:pt x="5019" y="738"/>
                </a:cubicBezTo>
                <a:lnTo>
                  <a:pt x="2901" y="738"/>
                </a:lnTo>
                <a:lnTo>
                  <a:pt x="2637" y="738"/>
                </a:lnTo>
                <a:lnTo>
                  <a:pt x="369" y="738"/>
                </a:lnTo>
                <a:cubicBezTo>
                  <a:pt x="165" y="738"/>
                  <a:pt x="0" y="573"/>
                  <a:pt x="0" y="369"/>
                </a:cubicBezTo>
                <a:cubicBezTo>
                  <a:pt x="0" y="366"/>
                  <a:pt x="0" y="363"/>
                  <a:pt x="0" y="359"/>
                </a:cubicBezTo>
                <a:lnTo>
                  <a:pt x="1" y="351"/>
                </a:lnTo>
                <a:lnTo>
                  <a:pt x="0" y="351"/>
                </a:lnTo>
                <a:lnTo>
                  <a:pt x="0" y="0"/>
                </a:ln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22"/>
          <p:cNvSpPr txBox="1"/>
          <p:nvPr>
            <p:custDataLst>
              <p:tags r:id="rId16"/>
            </p:custDataLst>
          </p:nvPr>
        </p:nvSpPr>
        <p:spPr>
          <a:xfrm>
            <a:off x="3789946" y="4498448"/>
            <a:ext cx="4762592" cy="681473"/>
          </a:xfrm>
          <a:prstGeom prst="rect">
            <a:avLst/>
          </a:prstGeom>
          <a:noFill/>
        </p:spPr>
        <p:txBody>
          <a:bodyPr wrap="square" rtlCol="0">
            <a:normAutofit/>
          </a:bodyPr>
          <a:lstStyle/>
          <a:p>
            <a:pPr marL="0" lvl="0" indent="0" algn="r">
              <a:lnSpc>
                <a:spcPct val="120000"/>
              </a:lnSpc>
              <a:spcBef>
                <a:spcPts val="0"/>
              </a:spcBef>
              <a:spcAft>
                <a:spcPts val="0"/>
              </a:spcAft>
              <a:buSzPct val="100000"/>
            </a:pP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流水机器的中断处理 </a:t>
            </a:r>
            <a:endParaRPr lang="zh-CN" altLang="en-US" sz="1800" spc="15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7" name="泪滴形 46"/>
          <p:cNvSpPr/>
          <p:nvPr>
            <p:custDataLst>
              <p:tags r:id="rId17"/>
            </p:custDataLst>
          </p:nvPr>
        </p:nvSpPr>
        <p:spPr>
          <a:xfrm rot="16200000" flipH="1">
            <a:off x="8869141" y="4001904"/>
            <a:ext cx="784435" cy="784435"/>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文本框 47"/>
          <p:cNvSpPr txBox="1"/>
          <p:nvPr>
            <p:custDataLst>
              <p:tags r:id="rId18"/>
            </p:custDataLst>
          </p:nvPr>
        </p:nvSpPr>
        <p:spPr>
          <a:xfrm>
            <a:off x="8915475" y="4102291"/>
            <a:ext cx="693057" cy="591382"/>
          </a:xfrm>
          <a:prstGeom prst="rect">
            <a:avLst/>
          </a:prstGeom>
          <a:noFill/>
        </p:spPr>
        <p:txBody>
          <a:bodyPr wrap="square" rtlCol="0">
            <a:normAutofit/>
          </a:bodyPr>
          <a:lstStyle/>
          <a:p>
            <a:r>
              <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50" name="任意多边形 49"/>
          <p:cNvSpPr/>
          <p:nvPr>
            <p:custDataLst>
              <p:tags r:id="rId19"/>
            </p:custDataLst>
          </p:nvPr>
        </p:nvSpPr>
        <p:spPr>
          <a:xfrm>
            <a:off x="2604135" y="5307330"/>
            <a:ext cx="5920105" cy="74295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387" h="738">
                <a:moveTo>
                  <a:pt x="0" y="0"/>
                </a:moveTo>
                <a:lnTo>
                  <a:pt x="369" y="0"/>
                </a:lnTo>
                <a:lnTo>
                  <a:pt x="391" y="0"/>
                </a:lnTo>
                <a:lnTo>
                  <a:pt x="2901" y="0"/>
                </a:lnTo>
                <a:cubicBezTo>
                  <a:pt x="2908" y="0"/>
                  <a:pt x="2914" y="0"/>
                  <a:pt x="2920" y="0"/>
                </a:cubicBezTo>
                <a:lnTo>
                  <a:pt x="2927" y="1"/>
                </a:lnTo>
                <a:lnTo>
                  <a:pt x="5019" y="1"/>
                </a:lnTo>
                <a:cubicBezTo>
                  <a:pt x="5222" y="1"/>
                  <a:pt x="5387" y="166"/>
                  <a:pt x="5387" y="369"/>
                </a:cubicBezTo>
                <a:cubicBezTo>
                  <a:pt x="5387" y="573"/>
                  <a:pt x="5222" y="738"/>
                  <a:pt x="5019" y="738"/>
                </a:cubicBezTo>
                <a:lnTo>
                  <a:pt x="2901" y="738"/>
                </a:lnTo>
                <a:lnTo>
                  <a:pt x="2637" y="738"/>
                </a:lnTo>
                <a:lnTo>
                  <a:pt x="369" y="738"/>
                </a:lnTo>
                <a:cubicBezTo>
                  <a:pt x="165" y="738"/>
                  <a:pt x="0" y="573"/>
                  <a:pt x="0" y="369"/>
                </a:cubicBezTo>
                <a:cubicBezTo>
                  <a:pt x="0" y="366"/>
                  <a:pt x="0" y="363"/>
                  <a:pt x="0" y="359"/>
                </a:cubicBezTo>
                <a:lnTo>
                  <a:pt x="1" y="351"/>
                </a:lnTo>
                <a:lnTo>
                  <a:pt x="0" y="351"/>
                </a:lnTo>
                <a:lnTo>
                  <a:pt x="0" y="0"/>
                </a:lnTo>
                <a:close/>
              </a:path>
            </a:pathLst>
          </a:cu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20"/>
            </p:custDataLst>
          </p:nvPr>
        </p:nvSpPr>
        <p:spPr>
          <a:xfrm>
            <a:off x="2950814" y="5409554"/>
            <a:ext cx="4762592" cy="681473"/>
          </a:xfrm>
          <a:prstGeom prst="rect">
            <a:avLst/>
          </a:prstGeom>
          <a:noFill/>
        </p:spPr>
        <p:txBody>
          <a:bodyPr wrap="square" rtlCol="0">
            <a:normAutofit/>
          </a:bodyPr>
          <a:lstStyle/>
          <a:p>
            <a:pPr marL="0" indent="0">
              <a:lnSpc>
                <a:spcPct val="150000"/>
              </a:lnSpc>
              <a:spcBef>
                <a:spcPts val="200"/>
              </a:spcBef>
              <a:spcAft>
                <a:spcPts val="200"/>
              </a:spcAft>
              <a:buSzPct val="70000"/>
              <a:buNone/>
            </a:pP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流水线调度-----非线性流水线</a:t>
            </a:r>
            <a:endParaRPr lang="zh-CN" altLang="en-US" sz="1800" spc="15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2" name="泪滴形 51"/>
          <p:cNvSpPr/>
          <p:nvPr>
            <p:custDataLst>
              <p:tags r:id="rId21"/>
            </p:custDataLst>
          </p:nvPr>
        </p:nvSpPr>
        <p:spPr>
          <a:xfrm rot="5400000">
            <a:off x="1819530" y="4953651"/>
            <a:ext cx="784435" cy="784435"/>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文本框 52"/>
          <p:cNvSpPr txBox="1"/>
          <p:nvPr>
            <p:custDataLst>
              <p:tags r:id="rId22"/>
            </p:custDataLst>
          </p:nvPr>
        </p:nvSpPr>
        <p:spPr>
          <a:xfrm>
            <a:off x="1865863" y="5054037"/>
            <a:ext cx="693057" cy="591382"/>
          </a:xfrm>
          <a:prstGeom prst="rect">
            <a:avLst/>
          </a:prstGeom>
          <a:noFill/>
        </p:spPr>
        <p:txBody>
          <a:bodyPr wrap="square" rtlCol="0">
            <a:normAutofit/>
          </a:bodyPr>
          <a:lstStyle/>
          <a:p>
            <a:r>
              <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rPr>
              <a:t>05</a:t>
            </a:r>
          </a:p>
        </p:txBody>
      </p:sp>
      <p:pic>
        <p:nvPicPr>
          <p:cNvPr id="24" name="图片 23" descr="微信截图_20240112211134"/>
          <p:cNvPicPr>
            <a:picLocks noChangeAspect="1"/>
          </p:cNvPicPr>
          <p:nvPr>
            <p:custDataLst>
              <p:tags r:id="rId23"/>
            </p:custDataLst>
          </p:nvPr>
        </p:nvPicPr>
        <p:blipFill>
          <a:blip r:embed="rId26"/>
          <a:stretch>
            <a:fillRect/>
          </a:stretch>
        </p:blipFill>
        <p:spPr>
          <a:xfrm>
            <a:off x="9227820" y="201295"/>
            <a:ext cx="1895475" cy="485775"/>
          </a:xfrm>
          <a:prstGeom prst="rect">
            <a:avLst/>
          </a:prstGeom>
        </p:spPr>
      </p:pic>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局部相关与全局相关  </a:t>
            </a:r>
          </a:p>
        </p:txBody>
      </p:sp>
      <p:sp>
        <p:nvSpPr>
          <p:cNvPr id="2" name="箭头: V 形 3"/>
          <p:cNvSpPr/>
          <p:nvPr>
            <p:custDataLst>
              <p:tags r:id="rId3"/>
            </p:custDataLst>
          </p:nvPr>
        </p:nvSpPr>
        <p:spPr>
          <a:xfrm>
            <a:off x="1161102" y="1473585"/>
            <a:ext cx="291081" cy="396929"/>
          </a:xfrm>
          <a:prstGeom prst="chevron">
            <a:avLst>
              <a:gd name="adj" fmla="val 60480"/>
            </a:avLst>
          </a:prstGeom>
          <a:solidFill>
            <a:schemeClr val="accent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菱形 4"/>
          <p:cNvSpPr/>
          <p:nvPr>
            <p:custDataLst>
              <p:tags r:id="rId4"/>
            </p:custDataLst>
          </p:nvPr>
        </p:nvSpPr>
        <p:spPr>
          <a:xfrm>
            <a:off x="1101393" y="1593004"/>
            <a:ext cx="162842" cy="16827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60"/>
          <p:cNvSpPr txBox="1"/>
          <p:nvPr>
            <p:custDataLst>
              <p:tags r:id="rId5"/>
            </p:custDataLst>
          </p:nvPr>
        </p:nvSpPr>
        <p:spPr>
          <a:xfrm>
            <a:off x="1511935" y="1362075"/>
            <a:ext cx="7816850" cy="47688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30000"/>
              </a:lnSpc>
              <a:spcBef>
                <a:spcPts val="0"/>
              </a:spcBef>
              <a:spcAft>
                <a:spcPts val="0"/>
              </a:spcAft>
              <a:buSzPct val="100000"/>
            </a:pPr>
            <a:r>
              <a:rPr lang="zh-CN" altLang="en-US" sz="2000" b="1" dirty="0">
                <a:solidFill>
                  <a:schemeClr val="tx1"/>
                </a:solidFill>
                <a:latin typeface="Times New Roman" panose="02020603050405020304" pitchFamily="18" charset="0"/>
                <a:sym typeface="+mn-ea"/>
              </a:rPr>
              <a:t>如果程序内有一个两路的条件分支操作指令，它把程序分为三个部分B</a:t>
            </a:r>
            <a:r>
              <a:rPr lang="zh-CN" altLang="en-US" sz="2000" b="1" baseline="-25000" dirty="0">
                <a:solidFill>
                  <a:schemeClr val="tx1"/>
                </a:solidFill>
                <a:latin typeface="Times New Roman" panose="02020603050405020304" pitchFamily="18" charset="0"/>
                <a:sym typeface="+mn-ea"/>
              </a:rPr>
              <a:t>0</a:t>
            </a:r>
            <a:r>
              <a:rPr lang="zh-CN" altLang="en-US" sz="2000" b="1" dirty="0">
                <a:solidFill>
                  <a:schemeClr val="tx1"/>
                </a:solidFill>
                <a:latin typeface="Times New Roman" panose="02020603050405020304" pitchFamily="18" charset="0"/>
                <a:sym typeface="+mn-ea"/>
              </a:rPr>
              <a:t>、B</a:t>
            </a:r>
            <a:r>
              <a:rPr lang="zh-CN" altLang="en-US" sz="2000" b="1" baseline="-25000" dirty="0">
                <a:solidFill>
                  <a:schemeClr val="tx1"/>
                </a:solidFill>
                <a:latin typeface="Times New Roman" panose="02020603050405020304" pitchFamily="18" charset="0"/>
                <a:sym typeface="+mn-ea"/>
              </a:rPr>
              <a:t>1</a:t>
            </a:r>
            <a:r>
              <a:rPr lang="zh-CN" altLang="en-US" sz="2000" b="1" dirty="0">
                <a:solidFill>
                  <a:schemeClr val="tx1"/>
                </a:solidFill>
                <a:latin typeface="Times New Roman" panose="02020603050405020304" pitchFamily="18" charset="0"/>
                <a:sym typeface="+mn-ea"/>
              </a:rPr>
              <a:t>和B</a:t>
            </a:r>
            <a:r>
              <a:rPr lang="zh-CN" altLang="en-US" sz="2000" b="1" baseline="-25000" dirty="0">
                <a:solidFill>
                  <a:schemeClr val="tx1"/>
                </a:solidFill>
                <a:latin typeface="Times New Roman" panose="02020603050405020304" pitchFamily="18" charset="0"/>
                <a:sym typeface="+mn-ea"/>
              </a:rPr>
              <a:t>2</a:t>
            </a:r>
            <a:r>
              <a:rPr lang="zh-CN" altLang="en-US" sz="2000" b="1" dirty="0">
                <a:solidFill>
                  <a:schemeClr val="tx1"/>
                </a:solidFill>
                <a:latin typeface="Times New Roman" panose="02020603050405020304" pitchFamily="18" charset="0"/>
                <a:sym typeface="+mn-ea"/>
              </a:rPr>
              <a:t>，在每一个部分内部不再有分支操作指令</a:t>
            </a:r>
            <a:endParaRPr lang="zh-CN" altLang="en-US" sz="2000" b="1" kern="0" spc="150" dirty="0">
              <a:solidFill>
                <a:schemeClr val="tx1"/>
              </a:solidFill>
              <a:latin typeface="Times New Roman" panose="02020603050405020304" pitchFamily="18" charset="0"/>
              <a:ea typeface="微软雅黑" panose="020B0503020204020204" pitchFamily="34" charset="-122"/>
              <a:sym typeface="+mn-ea"/>
            </a:endParaRPr>
          </a:p>
        </p:txBody>
      </p:sp>
      <p:sp>
        <p:nvSpPr>
          <p:cNvPr id="7" name="箭头: V 形 3"/>
          <p:cNvSpPr/>
          <p:nvPr>
            <p:custDataLst>
              <p:tags r:id="rId6"/>
            </p:custDataLst>
          </p:nvPr>
        </p:nvSpPr>
        <p:spPr>
          <a:xfrm>
            <a:off x="1161102" y="3072296"/>
            <a:ext cx="291081" cy="396929"/>
          </a:xfrm>
          <a:prstGeom prst="chevron">
            <a:avLst>
              <a:gd name="adj" fmla="val 60480"/>
            </a:avLst>
          </a:prstGeom>
          <a:solidFill>
            <a:schemeClr val="accent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菱形 14"/>
          <p:cNvSpPr/>
          <p:nvPr>
            <p:custDataLst>
              <p:tags r:id="rId7"/>
            </p:custDataLst>
          </p:nvPr>
        </p:nvSpPr>
        <p:spPr>
          <a:xfrm>
            <a:off x="1101393" y="3191714"/>
            <a:ext cx="162842" cy="16827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60"/>
          <p:cNvSpPr txBox="1"/>
          <p:nvPr>
            <p:custDataLst>
              <p:tags r:id="rId8"/>
            </p:custDataLst>
          </p:nvPr>
        </p:nvSpPr>
        <p:spPr>
          <a:xfrm>
            <a:off x="1511935" y="2960370"/>
            <a:ext cx="7816850" cy="47688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30000"/>
              </a:lnSpc>
              <a:spcBef>
                <a:spcPts val="200"/>
              </a:spcBef>
              <a:spcAft>
                <a:spcPts val="200"/>
              </a:spcAft>
              <a:buSzPct val="70000"/>
              <a:buNone/>
            </a:pPr>
            <a:r>
              <a:rPr lang="zh-CN" altLang="en-US" sz="2000" b="1" dirty="0">
                <a:solidFill>
                  <a:schemeClr val="tx1"/>
                </a:solidFill>
                <a:latin typeface="Times New Roman" panose="02020603050405020304" pitchFamily="18" charset="0"/>
                <a:sym typeface="+mn-ea"/>
              </a:rPr>
              <a:t>在同一个基本块内部的相关成为</a:t>
            </a:r>
            <a:r>
              <a:rPr lang="zh-CN" altLang="en-US" sz="2000" b="1" dirty="0">
                <a:solidFill>
                  <a:srgbClr val="FF0000"/>
                </a:solidFill>
                <a:latin typeface="Times New Roman" panose="02020603050405020304" pitchFamily="18" charset="0"/>
                <a:sym typeface="+mn-ea"/>
              </a:rPr>
              <a:t>局部相关（Local Correlation）</a:t>
            </a:r>
          </a:p>
          <a:p>
            <a:pPr marL="342900" indent="-342900">
              <a:lnSpc>
                <a:spcPct val="130000"/>
              </a:lnSpc>
              <a:spcBef>
                <a:spcPts val="200"/>
              </a:spcBef>
              <a:spcAft>
                <a:spcPts val="200"/>
              </a:spcAft>
              <a:buSzPct val="70000"/>
              <a:buFont typeface="Wingdings" panose="05000000000000000000" charset="0"/>
              <a:buChar char="Ø"/>
            </a:pPr>
            <a:r>
              <a:rPr lang="zh-CN" altLang="en-US" sz="2000" b="1" dirty="0">
                <a:solidFill>
                  <a:schemeClr val="tx1"/>
                </a:solidFill>
                <a:latin typeface="Times New Roman" panose="02020603050405020304" pitchFamily="18" charset="0"/>
                <a:sym typeface="+mn-ea"/>
              </a:rPr>
              <a:t>对程序执行的过程的影响相对较小，仅影响到相关指令前后的一条或几条指令的执行</a:t>
            </a:r>
            <a:endParaRPr lang="zh-CN" altLang="en-US" sz="2000" b="1" kern="0" spc="150" dirty="0">
              <a:solidFill>
                <a:schemeClr val="tx1"/>
              </a:solidFill>
              <a:latin typeface="Times New Roman" panose="02020603050405020304" pitchFamily="18" charset="0"/>
              <a:ea typeface="微软雅黑" panose="020B0503020204020204" pitchFamily="34" charset="-122"/>
              <a:sym typeface="+mn-ea"/>
            </a:endParaRPr>
          </a:p>
        </p:txBody>
      </p:sp>
      <p:sp>
        <p:nvSpPr>
          <p:cNvPr id="17" name="箭头: V 形 3"/>
          <p:cNvSpPr/>
          <p:nvPr>
            <p:custDataLst>
              <p:tags r:id="rId9"/>
            </p:custDataLst>
          </p:nvPr>
        </p:nvSpPr>
        <p:spPr>
          <a:xfrm>
            <a:off x="1161102" y="4671009"/>
            <a:ext cx="291081" cy="396929"/>
          </a:xfrm>
          <a:prstGeom prst="chevron">
            <a:avLst>
              <a:gd name="adj" fmla="val 60480"/>
            </a:avLst>
          </a:prstGeom>
          <a:solidFill>
            <a:schemeClr val="accent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菱形 17"/>
          <p:cNvSpPr/>
          <p:nvPr>
            <p:custDataLst>
              <p:tags r:id="rId10"/>
            </p:custDataLst>
          </p:nvPr>
        </p:nvSpPr>
        <p:spPr>
          <a:xfrm>
            <a:off x="1101393" y="4790427"/>
            <a:ext cx="162842" cy="16827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60"/>
          <p:cNvSpPr txBox="1"/>
          <p:nvPr>
            <p:custDataLst>
              <p:tags r:id="rId11"/>
            </p:custDataLst>
          </p:nvPr>
        </p:nvSpPr>
        <p:spPr>
          <a:xfrm>
            <a:off x="1511935" y="4559300"/>
            <a:ext cx="7816850" cy="47688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30000"/>
              </a:lnSpc>
              <a:spcBef>
                <a:spcPts val="200"/>
              </a:spcBef>
              <a:spcAft>
                <a:spcPts val="200"/>
              </a:spcAft>
              <a:buSzPct val="70000"/>
              <a:buNone/>
            </a:pPr>
            <a:r>
              <a:rPr lang="zh-CN" altLang="en-US" sz="2000" b="1" dirty="0">
                <a:solidFill>
                  <a:schemeClr val="tx1"/>
                </a:solidFill>
                <a:latin typeface="Times New Roman" panose="02020603050405020304" pitchFamily="18" charset="0"/>
                <a:sym typeface="+mn-ea"/>
              </a:rPr>
              <a:t>在基本块之间相关成为</a:t>
            </a:r>
            <a:r>
              <a:rPr lang="zh-CN" altLang="en-US" sz="2000" b="1" dirty="0">
                <a:solidFill>
                  <a:srgbClr val="FF0000"/>
                </a:solidFill>
                <a:latin typeface="Times New Roman" panose="02020603050405020304" pitchFamily="18" charset="0"/>
                <a:sym typeface="+mn-ea"/>
              </a:rPr>
              <a:t>全局相关（Global Correlation）</a:t>
            </a:r>
          </a:p>
          <a:p>
            <a:pPr marL="342900" indent="-342900">
              <a:lnSpc>
                <a:spcPct val="130000"/>
              </a:lnSpc>
              <a:spcBef>
                <a:spcPts val="200"/>
              </a:spcBef>
              <a:spcAft>
                <a:spcPts val="200"/>
              </a:spcAft>
              <a:buSzPct val="70000"/>
              <a:buFont typeface="Wingdings" panose="05000000000000000000" charset="0"/>
              <a:buChar char="Ø"/>
            </a:pPr>
            <a:r>
              <a:rPr lang="zh-CN" altLang="en-US" sz="2000" b="1" dirty="0">
                <a:solidFill>
                  <a:schemeClr val="tx1"/>
                </a:solidFill>
                <a:latin typeface="Times New Roman" panose="02020603050405020304" pitchFamily="18" charset="0"/>
                <a:sym typeface="+mn-ea"/>
              </a:rPr>
              <a:t>影响到整个程序的执行方向 </a:t>
            </a:r>
            <a:endParaRPr lang="zh-CN" altLang="en-US" sz="2000" b="1" kern="0" spc="150" dirty="0">
              <a:solidFill>
                <a:schemeClr val="tx1"/>
              </a:solidFill>
              <a:latin typeface="Times New Roman" panose="02020603050405020304" pitchFamily="18" charset="0"/>
              <a:ea typeface="微软雅黑" panose="020B0503020204020204" pitchFamily="34" charset="-122"/>
              <a:sym typeface="+mn-ea"/>
            </a:endParaRPr>
          </a:p>
        </p:txBody>
      </p:sp>
      <p:grpSp>
        <p:nvGrpSpPr>
          <p:cNvPr id="172036" name="Group 4"/>
          <p:cNvGrpSpPr/>
          <p:nvPr/>
        </p:nvGrpSpPr>
        <p:grpSpPr>
          <a:xfrm>
            <a:off x="8280083" y="4318953"/>
            <a:ext cx="2089150" cy="1511300"/>
            <a:chOff x="4286" y="119"/>
            <a:chExt cx="1316" cy="952"/>
          </a:xfrm>
          <a:solidFill>
            <a:srgbClr val="0092CC"/>
          </a:solidFill>
        </p:grpSpPr>
        <p:sp>
          <p:nvSpPr>
            <p:cNvPr id="172037" name="Rectangle 5"/>
            <p:cNvSpPr/>
            <p:nvPr>
              <p:custDataLst>
                <p:tags r:id="rId13"/>
              </p:custDataLst>
            </p:nvPr>
          </p:nvSpPr>
          <p:spPr>
            <a:xfrm>
              <a:off x="4649" y="119"/>
              <a:ext cx="499" cy="27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dirty="0">
                  <a:solidFill>
                    <a:schemeClr val="bg1"/>
                  </a:solidFill>
                  <a:latin typeface="微软雅黑" panose="020B0503020204020204" pitchFamily="34" charset="-122"/>
                  <a:ea typeface="微软雅黑" panose="020B0503020204020204" pitchFamily="34" charset="-122"/>
                </a:rPr>
                <a:t>B0</a:t>
              </a:r>
            </a:p>
          </p:txBody>
        </p:sp>
        <p:sp>
          <p:nvSpPr>
            <p:cNvPr id="172038" name="Rectangle 6"/>
            <p:cNvSpPr/>
            <p:nvPr>
              <p:custDataLst>
                <p:tags r:id="rId14"/>
              </p:custDataLst>
            </p:nvPr>
          </p:nvSpPr>
          <p:spPr>
            <a:xfrm>
              <a:off x="5103" y="799"/>
              <a:ext cx="499" cy="27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dirty="0">
                  <a:solidFill>
                    <a:schemeClr val="bg1"/>
                  </a:solidFill>
                  <a:latin typeface="微软雅黑" panose="020B0503020204020204" pitchFamily="34" charset="-122"/>
                  <a:ea typeface="微软雅黑" panose="020B0503020204020204" pitchFamily="34" charset="-122"/>
                </a:rPr>
                <a:t>B2</a:t>
              </a:r>
            </a:p>
          </p:txBody>
        </p:sp>
        <p:sp>
          <p:nvSpPr>
            <p:cNvPr id="172039" name="Rectangle 7"/>
            <p:cNvSpPr/>
            <p:nvPr>
              <p:custDataLst>
                <p:tags r:id="rId15"/>
              </p:custDataLst>
            </p:nvPr>
          </p:nvSpPr>
          <p:spPr>
            <a:xfrm>
              <a:off x="4286" y="799"/>
              <a:ext cx="499" cy="27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000" dirty="0">
                  <a:solidFill>
                    <a:schemeClr val="bg1"/>
                  </a:solidFill>
                  <a:latin typeface="微软雅黑" panose="020B0503020204020204" pitchFamily="34" charset="-122"/>
                  <a:ea typeface="微软雅黑" panose="020B0503020204020204" pitchFamily="34" charset="-122"/>
                </a:rPr>
                <a:t>B1</a:t>
              </a:r>
            </a:p>
          </p:txBody>
        </p:sp>
        <p:sp>
          <p:nvSpPr>
            <p:cNvPr id="172040" name="Line 8"/>
            <p:cNvSpPr/>
            <p:nvPr>
              <p:custDataLst>
                <p:tags r:id="rId16"/>
              </p:custDataLst>
            </p:nvPr>
          </p:nvSpPr>
          <p:spPr>
            <a:xfrm flipH="1">
              <a:off x="4558" y="391"/>
              <a:ext cx="318" cy="408"/>
            </a:xfrm>
            <a:prstGeom prst="line">
              <a:avLst/>
            </a:prstGeom>
            <a:grpFill/>
            <a:ln w="31750" cap="flat" cmpd="sng">
              <a:solidFill>
                <a:schemeClr val="tx1"/>
              </a:solidFill>
              <a:prstDash val="solid"/>
              <a:headEnd type="none" w="med" len="med"/>
              <a:tailEnd type="triangle" w="med" len="med"/>
            </a:ln>
          </p:spPr>
        </p:sp>
        <p:sp>
          <p:nvSpPr>
            <p:cNvPr id="172041" name="Line 9"/>
            <p:cNvSpPr/>
            <p:nvPr>
              <p:custDataLst>
                <p:tags r:id="rId17"/>
              </p:custDataLst>
            </p:nvPr>
          </p:nvSpPr>
          <p:spPr>
            <a:xfrm>
              <a:off x="4877" y="391"/>
              <a:ext cx="452" cy="408"/>
            </a:xfrm>
            <a:prstGeom prst="line">
              <a:avLst/>
            </a:prstGeom>
            <a:grpFill/>
            <a:ln w="31750" cap="flat" cmpd="sng">
              <a:solidFill>
                <a:schemeClr val="tx1"/>
              </a:solidFill>
              <a:prstDash val="solid"/>
              <a:headEnd type="none" w="med" len="med"/>
              <a:tailEnd type="triangle" w="med" len="med"/>
            </a:ln>
          </p:spPr>
        </p:sp>
      </p:grpSp>
      <p:pic>
        <p:nvPicPr>
          <p:cNvPr id="42" name="图片 41" descr="微信截图_20240112211134"/>
          <p:cNvPicPr>
            <a:picLocks noChangeAspect="1"/>
          </p:cNvPicPr>
          <p:nvPr>
            <p:custDataLst>
              <p:tags r:id="rId12"/>
            </p:custDataLst>
          </p:nvPr>
        </p:nvPicPr>
        <p:blipFill>
          <a:blip r:embed="rId20"/>
          <a:stretch>
            <a:fillRect/>
          </a:stretch>
        </p:blipFill>
        <p:spPr>
          <a:xfrm>
            <a:off x="9227820" y="201295"/>
            <a:ext cx="1895475" cy="485775"/>
          </a:xfrm>
          <a:prstGeom prst="rect">
            <a:avLst/>
          </a:prstGeom>
        </p:spPr>
      </p:pic>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(1) 局部性相关的处理  </a:t>
            </a:r>
          </a:p>
        </p:txBody>
      </p:sp>
      <p:sp>
        <p:nvSpPr>
          <p:cNvPr id="7" name="箭头: V 形 3"/>
          <p:cNvSpPr/>
          <p:nvPr>
            <p:custDataLst>
              <p:tags r:id="rId3"/>
            </p:custDataLst>
          </p:nvPr>
        </p:nvSpPr>
        <p:spPr>
          <a:xfrm>
            <a:off x="1161102" y="1565441"/>
            <a:ext cx="291081" cy="396929"/>
          </a:xfrm>
          <a:prstGeom prst="chevron">
            <a:avLst>
              <a:gd name="adj" fmla="val 60480"/>
            </a:avLst>
          </a:prstGeom>
          <a:solidFill>
            <a:schemeClr val="accent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菱形 1"/>
          <p:cNvSpPr/>
          <p:nvPr>
            <p:custDataLst>
              <p:tags r:id="rId4"/>
            </p:custDataLst>
          </p:nvPr>
        </p:nvSpPr>
        <p:spPr>
          <a:xfrm>
            <a:off x="1101393" y="1684859"/>
            <a:ext cx="162842" cy="16827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60"/>
          <p:cNvSpPr txBox="1"/>
          <p:nvPr>
            <p:custDataLst>
              <p:tags r:id="rId5"/>
            </p:custDataLst>
          </p:nvPr>
        </p:nvSpPr>
        <p:spPr>
          <a:xfrm>
            <a:off x="1511935" y="1453515"/>
            <a:ext cx="7816850" cy="47688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50000"/>
              </a:lnSpc>
              <a:spcBef>
                <a:spcPts val="0"/>
              </a:spcBef>
              <a:spcAft>
                <a:spcPts val="0"/>
              </a:spcAft>
              <a:buSzPct val="70000"/>
              <a:buNone/>
            </a:pPr>
            <a:r>
              <a:rPr lang="zh-CN" altLang="en-US" sz="2000" b="1" dirty="0">
                <a:solidFill>
                  <a:srgbClr val="FF0000"/>
                </a:solidFill>
                <a:latin typeface="Times New Roman" panose="02020603050405020304" pitchFamily="18" charset="0"/>
                <a:sym typeface="+mn-ea"/>
              </a:rPr>
              <a:t>局部性相关</a:t>
            </a:r>
            <a:r>
              <a:rPr lang="zh-CN" altLang="en-US" sz="2000" dirty="0">
                <a:solidFill>
                  <a:srgbClr val="FF0000"/>
                </a:solidFill>
                <a:latin typeface="Times New Roman" panose="02020603050405020304" pitchFamily="18" charset="0"/>
                <a:sym typeface="+mn-ea"/>
              </a:rPr>
              <a:t>：</a:t>
            </a:r>
            <a:r>
              <a:rPr lang="zh-CN" altLang="en-US" sz="2000" dirty="0">
                <a:solidFill>
                  <a:schemeClr val="tx1"/>
                </a:solidFill>
                <a:latin typeface="Times New Roman" panose="02020603050405020304" pitchFamily="18" charset="0"/>
                <a:sym typeface="+mn-ea"/>
              </a:rPr>
              <a:t>指令相关、访存操作数相关、通用寄存器组相关</a:t>
            </a:r>
          </a:p>
          <a:p>
            <a:pPr marL="342900" indent="-342900">
              <a:lnSpc>
                <a:spcPct val="150000"/>
              </a:lnSpc>
              <a:spcBef>
                <a:spcPts val="0"/>
              </a:spcBef>
              <a:spcAft>
                <a:spcPts val="0"/>
              </a:spcAft>
              <a:buSzPct val="70000"/>
              <a:buFont typeface="Wingdings" panose="05000000000000000000" charset="0"/>
              <a:buChar char="Ø"/>
            </a:pPr>
            <a:r>
              <a:rPr lang="zh-CN" altLang="en-US" sz="2000" dirty="0">
                <a:solidFill>
                  <a:schemeClr val="tx1"/>
                </a:solidFill>
                <a:latin typeface="Times New Roman" panose="02020603050405020304" pitchFamily="18" charset="0"/>
                <a:sym typeface="+mn-ea"/>
              </a:rPr>
              <a:t>原因：在机器同时解释多条指令之间出现了对同一主存单元或寄存器要求“先写后读”而产生的。</a:t>
            </a:r>
            <a:endParaRPr lang="zh-CN" altLang="en-US" sz="2000" b="1" kern="0" spc="150" dirty="0">
              <a:solidFill>
                <a:schemeClr val="tx1"/>
              </a:solidFill>
              <a:latin typeface="Times New Roman" panose="02020603050405020304" pitchFamily="18" charset="0"/>
              <a:ea typeface="微软雅黑" panose="020B0503020204020204" pitchFamily="34" charset="-122"/>
              <a:sym typeface="+mn-ea"/>
            </a:endParaRPr>
          </a:p>
        </p:txBody>
      </p:sp>
      <p:sp>
        <p:nvSpPr>
          <p:cNvPr id="17" name="箭头: V 形 3"/>
          <p:cNvSpPr/>
          <p:nvPr>
            <p:custDataLst>
              <p:tags r:id="rId6"/>
            </p:custDataLst>
          </p:nvPr>
        </p:nvSpPr>
        <p:spPr>
          <a:xfrm>
            <a:off x="1161102" y="3522929"/>
            <a:ext cx="291081" cy="396929"/>
          </a:xfrm>
          <a:prstGeom prst="chevron">
            <a:avLst>
              <a:gd name="adj" fmla="val 60480"/>
            </a:avLst>
          </a:prstGeom>
          <a:solidFill>
            <a:schemeClr val="accent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菱形 4"/>
          <p:cNvSpPr/>
          <p:nvPr>
            <p:custDataLst>
              <p:tags r:id="rId7"/>
            </p:custDataLst>
          </p:nvPr>
        </p:nvSpPr>
        <p:spPr>
          <a:xfrm>
            <a:off x="1101393" y="3642347"/>
            <a:ext cx="162842" cy="16827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60"/>
          <p:cNvSpPr txBox="1"/>
          <p:nvPr>
            <p:custDataLst>
              <p:tags r:id="rId8"/>
            </p:custDataLst>
          </p:nvPr>
        </p:nvSpPr>
        <p:spPr>
          <a:xfrm>
            <a:off x="1511935" y="3411220"/>
            <a:ext cx="7816850" cy="47688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50000"/>
              </a:lnSpc>
              <a:spcBef>
                <a:spcPts val="0"/>
              </a:spcBef>
              <a:spcAft>
                <a:spcPts val="0"/>
              </a:spcAft>
              <a:buSzPct val="70000"/>
              <a:buNone/>
            </a:pPr>
            <a:r>
              <a:rPr lang="zh-CN" altLang="en-US" sz="2000" b="1" dirty="0">
                <a:solidFill>
                  <a:srgbClr val="0000CC"/>
                </a:solidFill>
                <a:latin typeface="Times New Roman" panose="02020603050405020304" pitchFamily="18" charset="0"/>
                <a:sym typeface="+mn-ea"/>
              </a:rPr>
              <a:t>解决：</a:t>
            </a:r>
          </a:p>
          <a:p>
            <a:pPr marL="342900" indent="-342900">
              <a:lnSpc>
                <a:spcPct val="150000"/>
              </a:lnSpc>
              <a:spcBef>
                <a:spcPts val="0"/>
              </a:spcBef>
              <a:spcAft>
                <a:spcPts val="0"/>
              </a:spcAft>
              <a:buSzPct val="70000"/>
              <a:buFont typeface="Wingdings" panose="05000000000000000000" charset="0"/>
              <a:buChar char="Ø"/>
            </a:pPr>
            <a:r>
              <a:rPr lang="zh-CN" altLang="en-US" sz="2000" b="1" dirty="0">
                <a:solidFill>
                  <a:srgbClr val="0000CC"/>
                </a:solidFill>
                <a:latin typeface="Times New Roman" panose="02020603050405020304" pitchFamily="18" charset="0"/>
                <a:sym typeface="+mn-ea"/>
              </a:rPr>
              <a:t>方法1：</a:t>
            </a:r>
            <a:r>
              <a:rPr lang="zh-CN" altLang="en-US" sz="2000" dirty="0">
                <a:solidFill>
                  <a:schemeClr val="tx1"/>
                </a:solidFill>
                <a:latin typeface="Times New Roman" panose="02020603050405020304" pitchFamily="18" charset="0"/>
                <a:sym typeface="+mn-ea"/>
              </a:rPr>
              <a:t>推后后续指令对相关单元的读，直至在先的指令写入完成</a:t>
            </a:r>
            <a:endParaRPr lang="zh-CN" altLang="en-US" sz="2000" dirty="0">
              <a:solidFill>
                <a:schemeClr val="accent1"/>
              </a:solidFill>
              <a:latin typeface="Times New Roman" panose="02020603050405020304" pitchFamily="18" charset="0"/>
              <a:sym typeface="+mn-ea"/>
            </a:endParaRPr>
          </a:p>
          <a:p>
            <a:pPr marL="342900" indent="-342900">
              <a:lnSpc>
                <a:spcPct val="150000"/>
              </a:lnSpc>
              <a:spcBef>
                <a:spcPts val="0"/>
              </a:spcBef>
              <a:spcAft>
                <a:spcPts val="0"/>
              </a:spcAft>
              <a:buSzPct val="70000"/>
              <a:buFont typeface="Wingdings" panose="05000000000000000000" charset="0"/>
              <a:buChar char="Ø"/>
            </a:pPr>
            <a:r>
              <a:rPr lang="zh-CN" altLang="en-US" sz="2000" b="1" dirty="0">
                <a:solidFill>
                  <a:srgbClr val="0000CC"/>
                </a:solidFill>
                <a:latin typeface="Times New Roman" panose="02020603050405020304" pitchFamily="18" charset="0"/>
                <a:sym typeface="+mn-ea"/>
              </a:rPr>
              <a:t>方法2：</a:t>
            </a:r>
            <a:r>
              <a:rPr lang="zh-CN" altLang="en-US" sz="2000" dirty="0">
                <a:solidFill>
                  <a:schemeClr val="tx1"/>
                </a:solidFill>
                <a:latin typeface="Times New Roman" panose="02020603050405020304" pitchFamily="18" charset="0"/>
                <a:sym typeface="+mn-ea"/>
              </a:rPr>
              <a:t>设置相关直接通路，将运算结果经相关直接通路直接送入所需部件 </a:t>
            </a:r>
            <a:endParaRPr lang="zh-CN" altLang="en-US" sz="2000" b="1" kern="0" spc="150" dirty="0">
              <a:solidFill>
                <a:schemeClr val="tx1"/>
              </a:solidFill>
              <a:latin typeface="Times New Roman" panose="02020603050405020304" pitchFamily="18" charset="0"/>
              <a:ea typeface="微软雅黑" panose="020B0503020204020204" pitchFamily="34" charset="-122"/>
              <a:sym typeface="+mn-ea"/>
            </a:endParaRPr>
          </a:p>
        </p:txBody>
      </p:sp>
      <p:pic>
        <p:nvPicPr>
          <p:cNvPr id="42" name="图片 41" descr="微信截图_20240112211134"/>
          <p:cNvPicPr>
            <a:picLocks noChangeAspect="1"/>
          </p:cNvPicPr>
          <p:nvPr>
            <p:custDataLst>
              <p:tags r:id="rId9"/>
            </p:custDataLst>
          </p:nvPr>
        </p:nvPicPr>
        <p:blipFill>
          <a:blip r:embed="rId12"/>
          <a:stretch>
            <a:fillRect/>
          </a:stretch>
        </p:blipFill>
        <p:spPr>
          <a:xfrm>
            <a:off x="9227820" y="201295"/>
            <a:ext cx="1895475" cy="485775"/>
          </a:xfrm>
          <a:prstGeom prst="rect">
            <a:avLst/>
          </a:prstGeom>
        </p:spPr>
      </p:pic>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(2) 全局性相关的处理 </a:t>
            </a:r>
          </a:p>
        </p:txBody>
      </p:sp>
      <p:sp>
        <p:nvSpPr>
          <p:cNvPr id="7" name="箭头: V 形 3"/>
          <p:cNvSpPr/>
          <p:nvPr>
            <p:custDataLst>
              <p:tags r:id="rId3"/>
            </p:custDataLst>
          </p:nvPr>
        </p:nvSpPr>
        <p:spPr>
          <a:xfrm>
            <a:off x="1161102" y="1278421"/>
            <a:ext cx="291081" cy="396929"/>
          </a:xfrm>
          <a:prstGeom prst="chevron">
            <a:avLst>
              <a:gd name="adj" fmla="val 60480"/>
            </a:avLst>
          </a:prstGeom>
          <a:solidFill>
            <a:schemeClr val="accent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菱形 1"/>
          <p:cNvSpPr/>
          <p:nvPr>
            <p:custDataLst>
              <p:tags r:id="rId4"/>
            </p:custDataLst>
          </p:nvPr>
        </p:nvSpPr>
        <p:spPr>
          <a:xfrm>
            <a:off x="1101393" y="1397839"/>
            <a:ext cx="162842" cy="16827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60"/>
          <p:cNvSpPr txBox="1"/>
          <p:nvPr>
            <p:custDataLst>
              <p:tags r:id="rId5"/>
            </p:custDataLst>
          </p:nvPr>
        </p:nvSpPr>
        <p:spPr>
          <a:xfrm>
            <a:off x="1511935" y="1166495"/>
            <a:ext cx="7816850" cy="47688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50000"/>
              </a:lnSpc>
              <a:spcBef>
                <a:spcPts val="0"/>
              </a:spcBef>
              <a:spcAft>
                <a:spcPts val="0"/>
              </a:spcAft>
              <a:buSzPct val="70000"/>
              <a:buFont typeface="Wingdings" panose="05000000000000000000" pitchFamily="2" charset="2"/>
              <a:buNone/>
            </a:pPr>
            <a:r>
              <a:rPr lang="zh-CN" altLang="en-US" sz="2000" b="1" dirty="0">
                <a:solidFill>
                  <a:srgbClr val="FF0000"/>
                </a:solidFill>
                <a:latin typeface="Times New Roman" panose="02020603050405020304" pitchFamily="18" charset="0"/>
                <a:sym typeface="+mn-ea"/>
              </a:rPr>
              <a:t>全局相关性</a:t>
            </a:r>
            <a:r>
              <a:rPr lang="zh-CN" altLang="en-US" sz="2000" dirty="0">
                <a:solidFill>
                  <a:schemeClr val="tx1"/>
                </a:solidFill>
                <a:latin typeface="Times New Roman" panose="02020603050405020304" pitchFamily="18" charset="0"/>
                <a:sym typeface="+mn-ea"/>
              </a:rPr>
              <a:t>指的是已进入流水线的转移指令（尤其是条件转移指令）和其后续指令之间的相关。</a:t>
            </a:r>
            <a:endParaRPr lang="zh-CN" altLang="en-US" sz="2000" b="1" kern="0" spc="150" dirty="0">
              <a:solidFill>
                <a:schemeClr val="tx1"/>
              </a:solidFill>
              <a:latin typeface="Times New Roman" panose="02020603050405020304" pitchFamily="18" charset="0"/>
              <a:ea typeface="微软雅黑" panose="020B0503020204020204" pitchFamily="34" charset="-122"/>
              <a:sym typeface="+mn-ea"/>
            </a:endParaRPr>
          </a:p>
        </p:txBody>
      </p:sp>
      <p:sp>
        <p:nvSpPr>
          <p:cNvPr id="4" name="箭头: V 形 3"/>
          <p:cNvSpPr/>
          <p:nvPr>
            <p:custDataLst>
              <p:tags r:id="rId6"/>
            </p:custDataLst>
          </p:nvPr>
        </p:nvSpPr>
        <p:spPr>
          <a:xfrm>
            <a:off x="1161102" y="2661869"/>
            <a:ext cx="291081" cy="396929"/>
          </a:xfrm>
          <a:prstGeom prst="chevron">
            <a:avLst>
              <a:gd name="adj" fmla="val 60480"/>
            </a:avLst>
          </a:prstGeom>
          <a:solidFill>
            <a:schemeClr val="accent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菱形 4"/>
          <p:cNvSpPr/>
          <p:nvPr>
            <p:custDataLst>
              <p:tags r:id="rId7"/>
            </p:custDataLst>
          </p:nvPr>
        </p:nvSpPr>
        <p:spPr>
          <a:xfrm>
            <a:off x="1101393" y="2781287"/>
            <a:ext cx="162842" cy="16827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60"/>
          <p:cNvSpPr txBox="1"/>
          <p:nvPr>
            <p:custDataLst>
              <p:tags r:id="rId8"/>
            </p:custDataLst>
          </p:nvPr>
        </p:nvSpPr>
        <p:spPr>
          <a:xfrm>
            <a:off x="1511935" y="2550160"/>
            <a:ext cx="7816850" cy="47688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3050" indent="-273050">
              <a:lnSpc>
                <a:spcPct val="110000"/>
              </a:lnSpc>
              <a:spcBef>
                <a:spcPts val="200"/>
              </a:spcBef>
              <a:spcAft>
                <a:spcPts val="200"/>
              </a:spcAft>
              <a:buSzPct val="70000"/>
              <a:buFont typeface="Wingdings" panose="05000000000000000000" pitchFamily="2" charset="2"/>
              <a:buChar char="l"/>
            </a:pPr>
            <a:r>
              <a:rPr lang="zh-CN" altLang="en-US" sz="2000" b="1" dirty="0">
                <a:solidFill>
                  <a:srgbClr val="0000CC"/>
                </a:solidFill>
                <a:latin typeface="Times New Roman" panose="02020603050405020304" pitchFamily="18" charset="0"/>
                <a:sym typeface="+mn-ea"/>
              </a:rPr>
              <a:t>处理方法</a:t>
            </a:r>
            <a:endParaRPr lang="zh-CN" altLang="en-US" sz="2000" b="1" dirty="0">
              <a:solidFill>
                <a:srgbClr val="0000CC"/>
              </a:solidFill>
              <a:latin typeface="Times New Roman" panose="02020603050405020304" pitchFamily="18" charset="0"/>
            </a:endParaRPr>
          </a:p>
          <a:p>
            <a:pPr lvl="1" indent="0">
              <a:lnSpc>
                <a:spcPct val="110000"/>
              </a:lnSpc>
              <a:spcBef>
                <a:spcPts val="200"/>
              </a:spcBef>
              <a:spcAft>
                <a:spcPts val="200"/>
              </a:spcAft>
              <a:buSzPct val="70000"/>
              <a:buFont typeface="Wingdings" panose="05000000000000000000" pitchFamily="2" charset="2"/>
              <a:buNone/>
            </a:pPr>
            <a:r>
              <a:rPr lang="zh-CN" altLang="en-US" sz="2000" b="1" dirty="0">
                <a:solidFill>
                  <a:schemeClr val="tx1"/>
                </a:solidFill>
                <a:latin typeface="Times New Roman" panose="02020603050405020304" pitchFamily="18" charset="0"/>
                <a:sym typeface="+mn-ea"/>
              </a:rPr>
              <a:t>① 猜测法 </a:t>
            </a:r>
            <a:endParaRPr lang="zh-CN" altLang="en-US" sz="2000" b="1" dirty="0">
              <a:solidFill>
                <a:schemeClr val="tx1"/>
              </a:solidFill>
              <a:latin typeface="Times New Roman" panose="02020603050405020304" pitchFamily="18" charset="0"/>
            </a:endParaRPr>
          </a:p>
          <a:p>
            <a:pPr lvl="1" indent="0">
              <a:lnSpc>
                <a:spcPct val="110000"/>
              </a:lnSpc>
              <a:spcBef>
                <a:spcPts val="200"/>
              </a:spcBef>
              <a:spcAft>
                <a:spcPts val="200"/>
              </a:spcAft>
              <a:buSzPct val="70000"/>
              <a:buFont typeface="Wingdings" panose="05000000000000000000" pitchFamily="2" charset="2"/>
              <a:buNone/>
            </a:pPr>
            <a:r>
              <a:rPr lang="zh-CN" altLang="en-US" sz="2000" dirty="0">
                <a:solidFill>
                  <a:schemeClr val="tx1"/>
                </a:solidFill>
                <a:latin typeface="Times New Roman" panose="02020603050405020304" pitchFamily="18" charset="0"/>
                <a:sym typeface="+mn-ea"/>
              </a:rPr>
              <a:t>② 加快和提前形成条件码</a:t>
            </a:r>
            <a:endParaRPr lang="zh-CN" altLang="en-US" sz="2000" dirty="0">
              <a:solidFill>
                <a:schemeClr val="tx1"/>
              </a:solidFill>
              <a:latin typeface="Times New Roman" panose="02020603050405020304" pitchFamily="18" charset="0"/>
            </a:endParaRPr>
          </a:p>
          <a:p>
            <a:pPr marL="1257300" lvl="2" indent="-342900">
              <a:lnSpc>
                <a:spcPct val="110000"/>
              </a:lnSpc>
              <a:spcBef>
                <a:spcPts val="200"/>
              </a:spcBef>
              <a:spcAft>
                <a:spcPts val="200"/>
              </a:spcAft>
              <a:buSzPct val="70000"/>
              <a:buFont typeface="Wingdings" panose="05000000000000000000" charset="0"/>
              <a:buChar char="Ø"/>
            </a:pPr>
            <a:r>
              <a:rPr lang="zh-CN" altLang="en-US" sz="2000" dirty="0">
                <a:solidFill>
                  <a:schemeClr val="tx1"/>
                </a:solidFill>
                <a:latin typeface="Times New Roman" panose="02020603050405020304" pitchFamily="18" charset="0"/>
                <a:sym typeface="+mn-ea"/>
              </a:rPr>
              <a:t>加快单条指令内部的条件码的形成</a:t>
            </a:r>
            <a:endParaRPr lang="zh-CN" altLang="en-US" sz="2000" dirty="0">
              <a:solidFill>
                <a:schemeClr val="tx1"/>
              </a:solidFill>
              <a:latin typeface="Times New Roman" panose="02020603050405020304" pitchFamily="18" charset="0"/>
            </a:endParaRPr>
          </a:p>
          <a:p>
            <a:pPr marL="1644650" lvl="3" indent="-273050">
              <a:lnSpc>
                <a:spcPct val="110000"/>
              </a:lnSpc>
              <a:spcBef>
                <a:spcPts val="200"/>
              </a:spcBef>
              <a:spcAft>
                <a:spcPts val="200"/>
              </a:spcAft>
              <a:buSzPct val="70000"/>
              <a:buFont typeface="Wingdings" panose="05000000000000000000" pitchFamily="2" charset="2"/>
              <a:buChar char="l"/>
            </a:pPr>
            <a:r>
              <a:rPr lang="zh-CN" altLang="en-US" sz="2000" dirty="0">
                <a:solidFill>
                  <a:schemeClr val="tx1"/>
                </a:solidFill>
                <a:latin typeface="Times New Roman" panose="02020603050405020304" pitchFamily="18" charset="0"/>
                <a:sym typeface="+mn-ea"/>
              </a:rPr>
              <a:t>乘、除的正负</a:t>
            </a:r>
            <a:endParaRPr lang="zh-CN" altLang="en-US" sz="2000" dirty="0">
              <a:solidFill>
                <a:schemeClr val="tx1"/>
              </a:solidFill>
              <a:latin typeface="Times New Roman" panose="02020603050405020304" pitchFamily="18" charset="0"/>
            </a:endParaRPr>
          </a:p>
          <a:p>
            <a:pPr marL="1257300" lvl="2" indent="-342900">
              <a:lnSpc>
                <a:spcPct val="110000"/>
              </a:lnSpc>
              <a:spcBef>
                <a:spcPts val="200"/>
              </a:spcBef>
              <a:spcAft>
                <a:spcPts val="200"/>
              </a:spcAft>
              <a:buSzPct val="70000"/>
              <a:buFont typeface="Wingdings" panose="05000000000000000000" charset="0"/>
              <a:buChar char="Ø"/>
            </a:pPr>
            <a:r>
              <a:rPr lang="zh-CN" altLang="en-US" sz="2000" dirty="0">
                <a:solidFill>
                  <a:schemeClr val="tx1"/>
                </a:solidFill>
                <a:latin typeface="Times New Roman" panose="02020603050405020304" pitchFamily="18" charset="0"/>
                <a:sym typeface="+mn-ea"/>
              </a:rPr>
              <a:t>在一段程序内提前形成条件码（适合循环）</a:t>
            </a:r>
            <a:endParaRPr lang="zh-CN" altLang="en-US" sz="2000" dirty="0">
              <a:solidFill>
                <a:schemeClr val="tx1"/>
              </a:solidFill>
              <a:latin typeface="Times New Roman" panose="02020603050405020304" pitchFamily="18" charset="0"/>
            </a:endParaRPr>
          </a:p>
          <a:p>
            <a:pPr marL="1644650" lvl="3" indent="-273050">
              <a:lnSpc>
                <a:spcPct val="110000"/>
              </a:lnSpc>
              <a:spcBef>
                <a:spcPts val="200"/>
              </a:spcBef>
              <a:spcAft>
                <a:spcPts val="200"/>
              </a:spcAft>
              <a:buSzPct val="70000"/>
              <a:buFont typeface="Wingdings" panose="05000000000000000000" pitchFamily="2" charset="2"/>
              <a:buChar char="l"/>
            </a:pPr>
            <a:r>
              <a:rPr lang="zh-CN" altLang="en-US" sz="2000" dirty="0">
                <a:solidFill>
                  <a:schemeClr val="tx1"/>
                </a:solidFill>
                <a:latin typeface="Times New Roman" panose="02020603050405020304" pitchFamily="18" charset="0"/>
                <a:sym typeface="+mn-ea"/>
              </a:rPr>
              <a:t>提前循环判断指令</a:t>
            </a:r>
            <a:endParaRPr lang="zh-CN" altLang="en-US" sz="2000" dirty="0">
              <a:solidFill>
                <a:schemeClr val="tx1"/>
              </a:solidFill>
              <a:latin typeface="Times New Roman" panose="02020603050405020304" pitchFamily="18" charset="0"/>
            </a:endParaRPr>
          </a:p>
          <a:p>
            <a:pPr lvl="1" indent="0">
              <a:lnSpc>
                <a:spcPct val="110000"/>
              </a:lnSpc>
              <a:spcBef>
                <a:spcPts val="200"/>
              </a:spcBef>
              <a:spcAft>
                <a:spcPts val="200"/>
              </a:spcAft>
              <a:buSzPct val="70000"/>
              <a:buFont typeface="Wingdings" panose="05000000000000000000" pitchFamily="2" charset="2"/>
              <a:buNone/>
            </a:pPr>
            <a:r>
              <a:rPr lang="zh-CN" altLang="en-US" sz="2000" dirty="0">
                <a:solidFill>
                  <a:schemeClr val="tx1"/>
                </a:solidFill>
                <a:latin typeface="Times New Roman" panose="02020603050405020304" pitchFamily="18" charset="0"/>
                <a:sym typeface="+mn-ea"/>
              </a:rPr>
              <a:t>③ 采用延迟转移------采用软件进行静态指令调度</a:t>
            </a:r>
            <a:endParaRPr lang="zh-CN" altLang="en-US" sz="2000" dirty="0">
              <a:solidFill>
                <a:schemeClr val="tx1"/>
              </a:solidFill>
              <a:latin typeface="Times New Roman" panose="02020603050405020304" pitchFamily="18" charset="0"/>
            </a:endParaRPr>
          </a:p>
          <a:p>
            <a:pPr lvl="1" indent="0">
              <a:lnSpc>
                <a:spcPct val="110000"/>
              </a:lnSpc>
              <a:spcBef>
                <a:spcPts val="200"/>
              </a:spcBef>
              <a:spcAft>
                <a:spcPts val="200"/>
              </a:spcAft>
              <a:buSzPct val="70000"/>
              <a:buFont typeface="Wingdings" panose="05000000000000000000" pitchFamily="2" charset="2"/>
              <a:buNone/>
            </a:pPr>
            <a:r>
              <a:rPr lang="zh-CN" altLang="en-US" sz="2000" dirty="0">
                <a:solidFill>
                  <a:schemeClr val="tx1"/>
                </a:solidFill>
                <a:latin typeface="Times New Roman" panose="02020603050405020304" pitchFamily="18" charset="0"/>
                <a:sym typeface="+mn-ea"/>
              </a:rPr>
              <a:t>④ 加快短循环程序的处理 </a:t>
            </a:r>
            <a:endParaRPr lang="zh-CN" altLang="en-US" sz="2000" b="1" kern="0" spc="150" dirty="0">
              <a:solidFill>
                <a:schemeClr val="tx1"/>
              </a:solidFill>
              <a:latin typeface="Times New Roman" panose="02020603050405020304" pitchFamily="18" charset="0"/>
              <a:ea typeface="微软雅黑" panose="020B0503020204020204" pitchFamily="34" charset="-122"/>
              <a:sym typeface="+mn-ea"/>
            </a:endParaRPr>
          </a:p>
        </p:txBody>
      </p:sp>
      <p:pic>
        <p:nvPicPr>
          <p:cNvPr id="42" name="图片 41" descr="微信截图_20240112211134"/>
          <p:cNvPicPr>
            <a:picLocks noChangeAspect="1"/>
          </p:cNvPicPr>
          <p:nvPr>
            <p:custDataLst>
              <p:tags r:id="rId9"/>
            </p:custDataLst>
          </p:nvPr>
        </p:nvPicPr>
        <p:blipFill>
          <a:blip r:embed="rId12"/>
          <a:stretch>
            <a:fillRect/>
          </a:stretch>
        </p:blipFill>
        <p:spPr>
          <a:xfrm>
            <a:off x="9227820" y="201295"/>
            <a:ext cx="1895475" cy="485775"/>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顺序解释执行方式</a:t>
            </a:r>
          </a:p>
        </p:txBody>
      </p:sp>
      <p:sp>
        <p:nvSpPr>
          <p:cNvPr id="31" name="TextBox 30"/>
          <p:cNvSpPr txBox="1"/>
          <p:nvPr>
            <p:custDataLst>
              <p:tags r:id="rId3"/>
            </p:custDataLst>
          </p:nvPr>
        </p:nvSpPr>
        <p:spPr>
          <a:xfrm>
            <a:off x="668655" y="1270000"/>
            <a:ext cx="10686415" cy="791845"/>
          </a:xfrm>
          <a:prstGeom prst="rect">
            <a:avLst/>
          </a:prstGeom>
          <a:noFill/>
        </p:spPr>
        <p:txBody>
          <a:bodyPr wrap="square" rtlCol="0">
            <a:noAutofit/>
          </a:bodyPr>
          <a:lstStyle/>
          <a:p>
            <a:pPr marL="273050" indent="-273050">
              <a:spcBef>
                <a:spcPts val="200"/>
              </a:spcBef>
              <a:spcAft>
                <a:spcPts val="200"/>
              </a:spcAft>
              <a:buSzPct val="7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执行</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n</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条指令所用的时间为：</a:t>
            </a:r>
            <a:endPar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3556" name="Object 11"/>
          <p:cNvGraphicFramePr/>
          <p:nvPr>
            <p:custDataLst>
              <p:tags r:id="rId4"/>
            </p:custDataLst>
          </p:nvPr>
        </p:nvGraphicFramePr>
        <p:xfrm>
          <a:off x="2879408" y="1942783"/>
          <a:ext cx="5751512" cy="1225550"/>
        </p:xfrm>
        <a:graphic>
          <a:graphicData uri="http://schemas.openxmlformats.org/presentationml/2006/ole">
            <mc:AlternateContent xmlns:mc="http://schemas.openxmlformats.org/markup-compatibility/2006">
              <mc:Choice xmlns:v="urn:schemas-microsoft-com:vml" Requires="v">
                <p:oleObj r:id="rId15" imgW="5651500" imgH="1189355" progId="Equation.DSMT4">
                  <p:embed/>
                </p:oleObj>
              </mc:Choice>
              <mc:Fallback>
                <p:oleObj r:id="rId15" imgW="5651500" imgH="1189355" progId="Equation.DSMT4">
                  <p:embed/>
                  <p:pic>
                    <p:nvPicPr>
                      <p:cNvPr id="0" name="图片 3075"/>
                      <p:cNvPicPr/>
                      <p:nvPr/>
                    </p:nvPicPr>
                    <p:blipFill>
                      <a:blip r:embed="rId16"/>
                      <a:stretch>
                        <a:fillRect/>
                      </a:stretch>
                    </p:blipFill>
                    <p:spPr>
                      <a:xfrm>
                        <a:off x="2879408" y="1942783"/>
                        <a:ext cx="5751512" cy="1225550"/>
                      </a:xfrm>
                      <a:prstGeom prst="rect">
                        <a:avLst/>
                      </a:prstGeom>
                      <a:noFill/>
                      <a:ln w="38100">
                        <a:noFill/>
                        <a:miter/>
                      </a:ln>
                    </p:spPr>
                  </p:pic>
                </p:oleObj>
              </mc:Fallback>
            </mc:AlternateContent>
          </a:graphicData>
        </a:graphic>
      </p:graphicFrame>
      <p:sp>
        <p:nvSpPr>
          <p:cNvPr id="2" name="文本框 1"/>
          <p:cNvSpPr txBox="1"/>
          <p:nvPr>
            <p:custDataLst>
              <p:tags r:id="rId5"/>
            </p:custDataLst>
          </p:nvPr>
        </p:nvSpPr>
        <p:spPr>
          <a:xfrm>
            <a:off x="863600" y="3527425"/>
            <a:ext cx="10095865" cy="398780"/>
          </a:xfrm>
          <a:prstGeom prst="rect">
            <a:avLst/>
          </a:prstGeom>
          <a:noFill/>
        </p:spPr>
        <p:txBody>
          <a:bodyPr wrap="square" rtlCol="0" anchor="t">
            <a:spAutoFit/>
          </a:bodyPr>
          <a:lstStyle/>
          <a:p>
            <a:pPr marL="273050" indent="-273050" algn="l" eaLnBrk="1" hangingPunct="1">
              <a:lnSpc>
                <a:spcPct val="100000"/>
              </a:lnSpc>
              <a:spcBef>
                <a:spcPts val="200"/>
              </a:spcBef>
              <a:spcAft>
                <a:spcPts val="200"/>
              </a:spcAft>
              <a:buClrTx/>
              <a:buSzPct val="7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若每段时间都为</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，则执行</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条指令所用的时间为：</a:t>
            </a:r>
          </a:p>
        </p:txBody>
      </p:sp>
      <p:grpSp>
        <p:nvGrpSpPr>
          <p:cNvPr id="10" name="组合 9"/>
          <p:cNvGrpSpPr/>
          <p:nvPr/>
        </p:nvGrpSpPr>
        <p:grpSpPr>
          <a:xfrm>
            <a:off x="1800860" y="4319905"/>
            <a:ext cx="8077200" cy="685800"/>
            <a:chOff x="3353" y="4163"/>
            <a:chExt cx="12720" cy="1080"/>
          </a:xfrm>
          <a:solidFill>
            <a:srgbClr val="0092CC"/>
          </a:solidFill>
        </p:grpSpPr>
        <p:grpSp>
          <p:nvGrpSpPr>
            <p:cNvPr id="13316" name="Group 4"/>
            <p:cNvGrpSpPr/>
            <p:nvPr/>
          </p:nvGrpSpPr>
          <p:grpSpPr>
            <a:xfrm>
              <a:off x="3353" y="4163"/>
              <a:ext cx="6360" cy="1080"/>
              <a:chOff x="1008" y="1296"/>
              <a:chExt cx="2544" cy="432"/>
            </a:xfrm>
            <a:grpFill/>
          </p:grpSpPr>
          <p:sp>
            <p:nvSpPr>
              <p:cNvPr id="13323" name="Rectangle 5"/>
              <p:cNvSpPr/>
              <p:nvPr>
                <p:custDataLst>
                  <p:tags r:id="rId10"/>
                </p:custDataLst>
              </p:nvPr>
            </p:nvSpPr>
            <p:spPr>
              <a:xfrm>
                <a:off x="1008" y="1296"/>
                <a:ext cx="816" cy="43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取指令</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a:t>
                </a:r>
              </a:p>
            </p:txBody>
          </p:sp>
          <p:sp>
            <p:nvSpPr>
              <p:cNvPr id="13324" name="Rectangle 6"/>
              <p:cNvSpPr/>
              <p:nvPr>
                <p:custDataLst>
                  <p:tags r:id="rId11"/>
                </p:custDataLst>
              </p:nvPr>
            </p:nvSpPr>
            <p:spPr>
              <a:xfrm>
                <a:off x="2688" y="1296"/>
                <a:ext cx="864" cy="43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a:t>
                </a:r>
              </a:p>
            </p:txBody>
          </p:sp>
          <p:sp>
            <p:nvSpPr>
              <p:cNvPr id="13325" name="Rectangle 7"/>
              <p:cNvSpPr/>
              <p:nvPr>
                <p:custDataLst>
                  <p:tags r:id="rId12"/>
                </p:custDataLst>
              </p:nvPr>
            </p:nvSpPr>
            <p:spPr>
              <a:xfrm>
                <a:off x="1824" y="1296"/>
                <a:ext cx="864" cy="43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a:t>
                </a:r>
              </a:p>
            </p:txBody>
          </p:sp>
        </p:grpSp>
        <p:grpSp>
          <p:nvGrpSpPr>
            <p:cNvPr id="13317" name="Group 8"/>
            <p:cNvGrpSpPr/>
            <p:nvPr/>
          </p:nvGrpSpPr>
          <p:grpSpPr>
            <a:xfrm>
              <a:off x="9713" y="4163"/>
              <a:ext cx="6360" cy="1080"/>
              <a:chOff x="1008" y="1296"/>
              <a:chExt cx="2544" cy="432"/>
            </a:xfrm>
            <a:grpFill/>
          </p:grpSpPr>
          <p:sp>
            <p:nvSpPr>
              <p:cNvPr id="13320" name="Rectangle 9"/>
              <p:cNvSpPr/>
              <p:nvPr>
                <p:custDataLst>
                  <p:tags r:id="rId7"/>
                </p:custDataLst>
              </p:nvPr>
            </p:nvSpPr>
            <p:spPr>
              <a:xfrm>
                <a:off x="1008" y="1296"/>
                <a:ext cx="816" cy="43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取指令</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k+1</a:t>
                </a:r>
              </a:p>
            </p:txBody>
          </p:sp>
          <p:sp>
            <p:nvSpPr>
              <p:cNvPr id="13321" name="Rectangle 10"/>
              <p:cNvSpPr/>
              <p:nvPr>
                <p:custDataLst>
                  <p:tags r:id="rId8"/>
                </p:custDataLst>
              </p:nvPr>
            </p:nvSpPr>
            <p:spPr>
              <a:xfrm>
                <a:off x="2688" y="1296"/>
                <a:ext cx="864" cy="43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k+1</a:t>
                </a:r>
              </a:p>
            </p:txBody>
          </p:sp>
          <p:sp>
            <p:nvSpPr>
              <p:cNvPr id="13322" name="Rectangle 11"/>
              <p:cNvSpPr/>
              <p:nvPr>
                <p:custDataLst>
                  <p:tags r:id="rId9"/>
                </p:custDataLst>
              </p:nvPr>
            </p:nvSpPr>
            <p:spPr>
              <a:xfrm>
                <a:off x="1824" y="1296"/>
                <a:ext cx="864" cy="432"/>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2000" baseline="-25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k+1</a:t>
                </a:r>
              </a:p>
            </p:txBody>
          </p:sp>
        </p:grpSp>
      </p:grpSp>
      <p:pic>
        <p:nvPicPr>
          <p:cNvPr id="3" name="图片 2" descr="微信截图_20240112211134"/>
          <p:cNvPicPr>
            <a:picLocks noChangeAspect="1"/>
          </p:cNvPicPr>
          <p:nvPr>
            <p:custDataLst>
              <p:tags r:id="rId6"/>
            </p:custDataLst>
          </p:nvPr>
        </p:nvPicPr>
        <p:blipFill>
          <a:blip r:embed="rId17"/>
          <a:stretch>
            <a:fillRect/>
          </a:stretch>
        </p:blipFill>
        <p:spPr>
          <a:xfrm>
            <a:off x="9227820" y="201295"/>
            <a:ext cx="1895475" cy="485775"/>
          </a:xfrm>
          <a:prstGeom prst="rect">
            <a:avLst/>
          </a:prstGeom>
        </p:spPr>
      </p:pic>
    </p:spTree>
    <p:custDataLst>
      <p:tags r:id="rId1"/>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①猜测法  </a:t>
            </a:r>
          </a:p>
        </p:txBody>
      </p:sp>
      <p:sp>
        <p:nvSpPr>
          <p:cNvPr id="4" name="TextBox 30"/>
          <p:cNvSpPr txBox="1"/>
          <p:nvPr>
            <p:custDataLst>
              <p:tags r:id="rId3"/>
            </p:custDataLst>
          </p:nvPr>
        </p:nvSpPr>
        <p:spPr>
          <a:xfrm>
            <a:off x="2581933" y="1185830"/>
            <a:ext cx="7183133" cy="873983"/>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8" name="Rectangle 4"/>
          <p:cNvSpPr/>
          <p:nvPr>
            <p:custDataLst>
              <p:tags r:id="rId4"/>
            </p:custDataLst>
          </p:nvPr>
        </p:nvSpPr>
        <p:spPr>
          <a:xfrm>
            <a:off x="2659326" y="2666792"/>
            <a:ext cx="663365" cy="464355"/>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2400" b="0" dirty="0">
                <a:solidFill>
                  <a:srgbClr val="FFFFFF"/>
                </a:solidFill>
                <a:latin typeface="Tahoma" panose="020B0604030504040204" pitchFamily="34" charset="0"/>
                <a:ea typeface="微软雅黑" panose="020B0503020204020204" pitchFamily="34" charset="-122"/>
              </a:rPr>
              <a:t>i-3</a:t>
            </a:r>
          </a:p>
        </p:txBody>
      </p:sp>
      <p:sp>
        <p:nvSpPr>
          <p:cNvPr id="9" name="Rectangle 5"/>
          <p:cNvSpPr/>
          <p:nvPr>
            <p:custDataLst>
              <p:tags r:id="rId5"/>
            </p:custDataLst>
          </p:nvPr>
        </p:nvSpPr>
        <p:spPr>
          <a:xfrm>
            <a:off x="3455364" y="2666792"/>
            <a:ext cx="663365" cy="464355"/>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2400" b="0" dirty="0">
                <a:solidFill>
                  <a:srgbClr val="FFFFFF"/>
                </a:solidFill>
                <a:latin typeface="Tahoma" panose="020B0604030504040204" pitchFamily="34" charset="0"/>
                <a:ea typeface="微软雅黑" panose="020B0503020204020204" pitchFamily="34" charset="-122"/>
              </a:rPr>
              <a:t>i-2</a:t>
            </a:r>
          </a:p>
        </p:txBody>
      </p:sp>
      <p:sp>
        <p:nvSpPr>
          <p:cNvPr id="10" name="Rectangle 6"/>
          <p:cNvSpPr/>
          <p:nvPr>
            <p:custDataLst>
              <p:tags r:id="rId6"/>
            </p:custDataLst>
          </p:nvPr>
        </p:nvSpPr>
        <p:spPr>
          <a:xfrm>
            <a:off x="4251401" y="2666792"/>
            <a:ext cx="663365" cy="464355"/>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2400" b="0" dirty="0">
                <a:solidFill>
                  <a:srgbClr val="FFFFFF"/>
                </a:solidFill>
                <a:latin typeface="Tahoma" panose="020B0604030504040204" pitchFamily="34" charset="0"/>
                <a:ea typeface="微软雅黑" panose="020B0503020204020204" pitchFamily="34" charset="-122"/>
              </a:rPr>
              <a:t>i-1</a:t>
            </a:r>
          </a:p>
        </p:txBody>
      </p:sp>
      <p:sp>
        <p:nvSpPr>
          <p:cNvPr id="11" name="Rectangle 7"/>
          <p:cNvSpPr/>
          <p:nvPr>
            <p:custDataLst>
              <p:tags r:id="rId7"/>
            </p:custDataLst>
          </p:nvPr>
        </p:nvSpPr>
        <p:spPr>
          <a:xfrm>
            <a:off x="5047439" y="2666792"/>
            <a:ext cx="663365" cy="464355"/>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2400" b="0" dirty="0">
                <a:solidFill>
                  <a:srgbClr val="FFFFFF"/>
                </a:solidFill>
                <a:latin typeface="Tahoma" panose="020B0604030504040204" pitchFamily="34" charset="0"/>
                <a:ea typeface="微软雅黑" panose="020B0503020204020204" pitchFamily="34" charset="-122"/>
              </a:rPr>
              <a:t>i</a:t>
            </a:r>
          </a:p>
        </p:txBody>
      </p:sp>
      <p:sp>
        <p:nvSpPr>
          <p:cNvPr id="12" name="Rectangle 8"/>
          <p:cNvSpPr/>
          <p:nvPr>
            <p:custDataLst>
              <p:tags r:id="rId8"/>
            </p:custDataLst>
          </p:nvPr>
        </p:nvSpPr>
        <p:spPr>
          <a:xfrm>
            <a:off x="5976149" y="1472735"/>
            <a:ext cx="663365" cy="464355"/>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2400" b="0" dirty="0">
                <a:solidFill>
                  <a:srgbClr val="FFFFFF"/>
                </a:solidFill>
                <a:latin typeface="Tahoma" panose="020B0604030504040204" pitchFamily="34" charset="0"/>
                <a:ea typeface="微软雅黑" panose="020B0503020204020204" pitchFamily="34" charset="-122"/>
              </a:rPr>
              <a:t>i+1</a:t>
            </a:r>
          </a:p>
        </p:txBody>
      </p:sp>
      <p:sp>
        <p:nvSpPr>
          <p:cNvPr id="13" name="Rectangle 9"/>
          <p:cNvSpPr/>
          <p:nvPr>
            <p:custDataLst>
              <p:tags r:id="rId9"/>
            </p:custDataLst>
          </p:nvPr>
        </p:nvSpPr>
        <p:spPr>
          <a:xfrm>
            <a:off x="6838523" y="1472735"/>
            <a:ext cx="663365" cy="464355"/>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2400" b="0" dirty="0">
                <a:solidFill>
                  <a:srgbClr val="FFFFFF"/>
                </a:solidFill>
                <a:latin typeface="Tahoma" panose="020B0604030504040204" pitchFamily="34" charset="0"/>
                <a:ea typeface="微软雅黑" panose="020B0503020204020204" pitchFamily="34" charset="-122"/>
              </a:rPr>
              <a:t>i+2</a:t>
            </a:r>
          </a:p>
        </p:txBody>
      </p:sp>
      <p:sp>
        <p:nvSpPr>
          <p:cNvPr id="14" name="Rectangle 10"/>
          <p:cNvSpPr/>
          <p:nvPr>
            <p:custDataLst>
              <p:tags r:id="rId10"/>
            </p:custDataLst>
          </p:nvPr>
        </p:nvSpPr>
        <p:spPr>
          <a:xfrm>
            <a:off x="7700897" y="1472735"/>
            <a:ext cx="663365" cy="464355"/>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2400" b="0" dirty="0">
                <a:solidFill>
                  <a:srgbClr val="FFFFFF"/>
                </a:solidFill>
                <a:latin typeface="Tahoma" panose="020B0604030504040204" pitchFamily="34" charset="0"/>
                <a:ea typeface="微软雅黑" panose="020B0503020204020204" pitchFamily="34" charset="-122"/>
              </a:rPr>
              <a:t>i+3</a:t>
            </a:r>
          </a:p>
        </p:txBody>
      </p:sp>
      <p:sp>
        <p:nvSpPr>
          <p:cNvPr id="15" name="Rectangle 11"/>
          <p:cNvSpPr/>
          <p:nvPr>
            <p:custDataLst>
              <p:tags r:id="rId11"/>
            </p:custDataLst>
          </p:nvPr>
        </p:nvSpPr>
        <p:spPr>
          <a:xfrm>
            <a:off x="8563271" y="1472735"/>
            <a:ext cx="663365" cy="464355"/>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2400" b="0" dirty="0">
                <a:solidFill>
                  <a:srgbClr val="FFFFFF"/>
                </a:solidFill>
                <a:latin typeface="Tahoma" panose="020B0604030504040204" pitchFamily="34" charset="0"/>
                <a:ea typeface="微软雅黑" panose="020B0503020204020204" pitchFamily="34" charset="-122"/>
              </a:rPr>
              <a:t>i+4</a:t>
            </a:r>
          </a:p>
        </p:txBody>
      </p:sp>
      <p:sp>
        <p:nvSpPr>
          <p:cNvPr id="16" name="Rectangle 12"/>
          <p:cNvSpPr/>
          <p:nvPr>
            <p:custDataLst>
              <p:tags r:id="rId12"/>
            </p:custDataLst>
          </p:nvPr>
        </p:nvSpPr>
        <p:spPr>
          <a:xfrm>
            <a:off x="5976149" y="3595502"/>
            <a:ext cx="663365" cy="464355"/>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2400" b="0" dirty="0">
                <a:solidFill>
                  <a:srgbClr val="FFFFFF"/>
                </a:solidFill>
                <a:latin typeface="Tahoma" panose="020B0604030504040204" pitchFamily="34" charset="0"/>
                <a:ea typeface="微软雅黑" panose="020B0503020204020204" pitchFamily="34" charset="-122"/>
              </a:rPr>
              <a:t>p</a:t>
            </a:r>
          </a:p>
        </p:txBody>
      </p:sp>
      <p:sp>
        <p:nvSpPr>
          <p:cNvPr id="17" name="Rectangle 13"/>
          <p:cNvSpPr/>
          <p:nvPr>
            <p:custDataLst>
              <p:tags r:id="rId13"/>
            </p:custDataLst>
          </p:nvPr>
        </p:nvSpPr>
        <p:spPr>
          <a:xfrm>
            <a:off x="6838523" y="3595502"/>
            <a:ext cx="663365" cy="464355"/>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2400" b="0" dirty="0">
                <a:solidFill>
                  <a:srgbClr val="FFFFFF"/>
                </a:solidFill>
                <a:latin typeface="Tahoma" panose="020B0604030504040204" pitchFamily="34" charset="0"/>
                <a:ea typeface="微软雅黑" panose="020B0503020204020204" pitchFamily="34" charset="-122"/>
              </a:rPr>
              <a:t>p+1</a:t>
            </a:r>
          </a:p>
        </p:txBody>
      </p:sp>
      <p:sp>
        <p:nvSpPr>
          <p:cNvPr id="18" name="Rectangle 14"/>
          <p:cNvSpPr/>
          <p:nvPr>
            <p:custDataLst>
              <p:tags r:id="rId14"/>
            </p:custDataLst>
          </p:nvPr>
        </p:nvSpPr>
        <p:spPr>
          <a:xfrm>
            <a:off x="7700897" y="3595502"/>
            <a:ext cx="663365" cy="464355"/>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2400" b="0" dirty="0">
                <a:solidFill>
                  <a:srgbClr val="FFFFFF"/>
                </a:solidFill>
                <a:latin typeface="Tahoma" panose="020B0604030504040204" pitchFamily="34" charset="0"/>
                <a:ea typeface="微软雅黑" panose="020B0503020204020204" pitchFamily="34" charset="-122"/>
              </a:rPr>
              <a:t>p+2</a:t>
            </a:r>
          </a:p>
        </p:txBody>
      </p:sp>
      <p:sp>
        <p:nvSpPr>
          <p:cNvPr id="19" name="Rectangle 15"/>
          <p:cNvSpPr/>
          <p:nvPr>
            <p:custDataLst>
              <p:tags r:id="rId15"/>
            </p:custDataLst>
          </p:nvPr>
        </p:nvSpPr>
        <p:spPr>
          <a:xfrm>
            <a:off x="8563271" y="3595502"/>
            <a:ext cx="663365" cy="464355"/>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fontAlgn="ctr" hangingPunct="1">
              <a:spcBef>
                <a:spcPct val="0"/>
              </a:spcBef>
              <a:buClr>
                <a:schemeClr val="bg1"/>
              </a:buClr>
              <a:buFontTx/>
              <a:buNone/>
            </a:pPr>
            <a:r>
              <a:rPr lang="en-US" altLang="zh-CN" sz="2400" b="0" dirty="0">
                <a:solidFill>
                  <a:srgbClr val="FFFFFF"/>
                </a:solidFill>
                <a:latin typeface="Tahoma" panose="020B0604030504040204" pitchFamily="34" charset="0"/>
                <a:ea typeface="微软雅黑" panose="020B0503020204020204" pitchFamily="34" charset="-122"/>
              </a:rPr>
              <a:t>p+3</a:t>
            </a:r>
          </a:p>
        </p:txBody>
      </p:sp>
      <p:sp>
        <p:nvSpPr>
          <p:cNvPr id="20" name="Line 16"/>
          <p:cNvSpPr/>
          <p:nvPr>
            <p:custDataLst>
              <p:tags r:id="rId16"/>
            </p:custDataLst>
          </p:nvPr>
        </p:nvSpPr>
        <p:spPr>
          <a:xfrm>
            <a:off x="2194971" y="2932137"/>
            <a:ext cx="464355" cy="0"/>
          </a:xfrm>
          <a:prstGeom prst="line">
            <a:avLst/>
          </a:prstGeom>
          <a:solidFill>
            <a:srgbClr val="0092CC"/>
          </a:solidFill>
          <a:ln w="28575" cap="flat" cmpd="sng">
            <a:solidFill>
              <a:schemeClr val="tx1"/>
            </a:solidFill>
            <a:prstDash val="solid"/>
            <a:headEnd type="none" w="med" len="med"/>
            <a:tailEnd type="triangle" w="med" len="med"/>
          </a:ln>
        </p:spPr>
      </p:sp>
      <p:sp>
        <p:nvSpPr>
          <p:cNvPr id="21" name="Line 17"/>
          <p:cNvSpPr/>
          <p:nvPr>
            <p:custDataLst>
              <p:tags r:id="rId17"/>
            </p:custDataLst>
          </p:nvPr>
        </p:nvSpPr>
        <p:spPr>
          <a:xfrm>
            <a:off x="3322691" y="2932137"/>
            <a:ext cx="132673" cy="0"/>
          </a:xfrm>
          <a:prstGeom prst="line">
            <a:avLst/>
          </a:prstGeom>
          <a:solidFill>
            <a:srgbClr val="0092CC"/>
          </a:solidFill>
          <a:ln w="28575" cap="flat" cmpd="sng">
            <a:solidFill>
              <a:schemeClr val="tx1"/>
            </a:solidFill>
            <a:prstDash val="solid"/>
            <a:headEnd type="none" w="med" len="med"/>
            <a:tailEnd type="none" w="med" len="med"/>
          </a:ln>
        </p:spPr>
      </p:sp>
      <p:sp>
        <p:nvSpPr>
          <p:cNvPr id="22" name="Line 18"/>
          <p:cNvSpPr/>
          <p:nvPr>
            <p:custDataLst>
              <p:tags r:id="rId18"/>
            </p:custDataLst>
          </p:nvPr>
        </p:nvSpPr>
        <p:spPr>
          <a:xfrm>
            <a:off x="4118728" y="2932137"/>
            <a:ext cx="132673" cy="0"/>
          </a:xfrm>
          <a:prstGeom prst="line">
            <a:avLst/>
          </a:prstGeom>
          <a:solidFill>
            <a:srgbClr val="0092CC"/>
          </a:solidFill>
          <a:ln w="28575" cap="flat" cmpd="sng">
            <a:solidFill>
              <a:schemeClr val="tx1"/>
            </a:solidFill>
            <a:prstDash val="solid"/>
            <a:headEnd type="none" w="med" len="med"/>
            <a:tailEnd type="none" w="med" len="med"/>
          </a:ln>
        </p:spPr>
      </p:sp>
      <p:sp>
        <p:nvSpPr>
          <p:cNvPr id="23" name="Line 19"/>
          <p:cNvSpPr/>
          <p:nvPr>
            <p:custDataLst>
              <p:tags r:id="rId19"/>
            </p:custDataLst>
          </p:nvPr>
        </p:nvSpPr>
        <p:spPr>
          <a:xfrm>
            <a:off x="4914766" y="2932137"/>
            <a:ext cx="132673" cy="0"/>
          </a:xfrm>
          <a:prstGeom prst="line">
            <a:avLst/>
          </a:prstGeom>
          <a:solidFill>
            <a:srgbClr val="0092CC"/>
          </a:solidFill>
          <a:ln w="28575" cap="flat" cmpd="sng">
            <a:solidFill>
              <a:schemeClr val="tx1"/>
            </a:solidFill>
            <a:prstDash val="solid"/>
            <a:headEnd type="none" w="med" len="med"/>
            <a:tailEnd type="none" w="med" len="med"/>
          </a:ln>
        </p:spPr>
      </p:sp>
      <p:sp>
        <p:nvSpPr>
          <p:cNvPr id="24" name="Line 20"/>
          <p:cNvSpPr/>
          <p:nvPr>
            <p:custDataLst>
              <p:tags r:id="rId20"/>
            </p:custDataLst>
          </p:nvPr>
        </p:nvSpPr>
        <p:spPr>
          <a:xfrm>
            <a:off x="6639514" y="1738081"/>
            <a:ext cx="199009" cy="0"/>
          </a:xfrm>
          <a:prstGeom prst="line">
            <a:avLst/>
          </a:prstGeom>
          <a:solidFill>
            <a:srgbClr val="0092CC"/>
          </a:solidFill>
          <a:ln w="28575" cap="flat" cmpd="sng">
            <a:solidFill>
              <a:schemeClr val="tx1"/>
            </a:solidFill>
            <a:prstDash val="solid"/>
            <a:headEnd type="none" w="med" len="med"/>
            <a:tailEnd type="none" w="med" len="med"/>
          </a:ln>
        </p:spPr>
      </p:sp>
      <p:sp>
        <p:nvSpPr>
          <p:cNvPr id="25" name="Line 21"/>
          <p:cNvSpPr/>
          <p:nvPr>
            <p:custDataLst>
              <p:tags r:id="rId21"/>
            </p:custDataLst>
          </p:nvPr>
        </p:nvSpPr>
        <p:spPr>
          <a:xfrm>
            <a:off x="7501888" y="1738081"/>
            <a:ext cx="199009" cy="0"/>
          </a:xfrm>
          <a:prstGeom prst="line">
            <a:avLst/>
          </a:prstGeom>
          <a:solidFill>
            <a:srgbClr val="0092CC"/>
          </a:solidFill>
          <a:ln w="28575" cap="flat" cmpd="sng">
            <a:solidFill>
              <a:schemeClr val="tx1"/>
            </a:solidFill>
            <a:prstDash val="solid"/>
            <a:headEnd type="none" w="med" len="med"/>
            <a:tailEnd type="none" w="med" len="med"/>
          </a:ln>
        </p:spPr>
      </p:sp>
      <p:sp>
        <p:nvSpPr>
          <p:cNvPr id="26" name="Line 22"/>
          <p:cNvSpPr/>
          <p:nvPr>
            <p:custDataLst>
              <p:tags r:id="rId22"/>
            </p:custDataLst>
          </p:nvPr>
        </p:nvSpPr>
        <p:spPr>
          <a:xfrm>
            <a:off x="8364262" y="1738081"/>
            <a:ext cx="199009" cy="0"/>
          </a:xfrm>
          <a:prstGeom prst="line">
            <a:avLst/>
          </a:prstGeom>
          <a:solidFill>
            <a:srgbClr val="0092CC"/>
          </a:solidFill>
          <a:ln w="28575" cap="flat" cmpd="sng">
            <a:solidFill>
              <a:schemeClr val="tx1"/>
            </a:solidFill>
            <a:prstDash val="solid"/>
            <a:headEnd type="none" w="med" len="med"/>
            <a:tailEnd type="none" w="med" len="med"/>
          </a:ln>
        </p:spPr>
      </p:sp>
      <p:sp>
        <p:nvSpPr>
          <p:cNvPr id="27" name="Line 23"/>
          <p:cNvSpPr/>
          <p:nvPr>
            <p:custDataLst>
              <p:tags r:id="rId23"/>
            </p:custDataLst>
          </p:nvPr>
        </p:nvSpPr>
        <p:spPr>
          <a:xfrm>
            <a:off x="6639514" y="3860848"/>
            <a:ext cx="199009" cy="0"/>
          </a:xfrm>
          <a:prstGeom prst="line">
            <a:avLst/>
          </a:prstGeom>
          <a:solidFill>
            <a:srgbClr val="0092CC"/>
          </a:solidFill>
          <a:ln w="28575" cap="flat" cmpd="sng">
            <a:solidFill>
              <a:schemeClr val="tx1"/>
            </a:solidFill>
            <a:prstDash val="solid"/>
            <a:headEnd type="none" w="med" len="med"/>
            <a:tailEnd type="none" w="med" len="med"/>
          </a:ln>
        </p:spPr>
      </p:sp>
      <p:sp>
        <p:nvSpPr>
          <p:cNvPr id="28" name="Line 24"/>
          <p:cNvSpPr/>
          <p:nvPr>
            <p:custDataLst>
              <p:tags r:id="rId24"/>
            </p:custDataLst>
          </p:nvPr>
        </p:nvSpPr>
        <p:spPr>
          <a:xfrm>
            <a:off x="7501888" y="3860848"/>
            <a:ext cx="199009" cy="0"/>
          </a:xfrm>
          <a:prstGeom prst="line">
            <a:avLst/>
          </a:prstGeom>
          <a:solidFill>
            <a:srgbClr val="0092CC"/>
          </a:solidFill>
          <a:ln w="28575" cap="flat" cmpd="sng">
            <a:solidFill>
              <a:schemeClr val="tx1"/>
            </a:solidFill>
            <a:prstDash val="solid"/>
            <a:headEnd type="none" w="med" len="med"/>
            <a:tailEnd type="none" w="med" len="med"/>
          </a:ln>
        </p:spPr>
      </p:sp>
      <p:sp>
        <p:nvSpPr>
          <p:cNvPr id="29" name="Line 25"/>
          <p:cNvSpPr/>
          <p:nvPr>
            <p:custDataLst>
              <p:tags r:id="rId25"/>
            </p:custDataLst>
          </p:nvPr>
        </p:nvSpPr>
        <p:spPr>
          <a:xfrm>
            <a:off x="8364262" y="3794511"/>
            <a:ext cx="199009" cy="0"/>
          </a:xfrm>
          <a:prstGeom prst="line">
            <a:avLst/>
          </a:prstGeom>
          <a:solidFill>
            <a:srgbClr val="0092CC"/>
          </a:solidFill>
          <a:ln w="28575" cap="flat" cmpd="sng">
            <a:solidFill>
              <a:schemeClr val="tx1"/>
            </a:solidFill>
            <a:prstDash val="solid"/>
            <a:headEnd type="none" w="med" len="med"/>
            <a:tailEnd type="none" w="med" len="med"/>
          </a:ln>
        </p:spPr>
      </p:sp>
      <p:sp>
        <p:nvSpPr>
          <p:cNvPr id="30" name="Line 26"/>
          <p:cNvSpPr/>
          <p:nvPr>
            <p:custDataLst>
              <p:tags r:id="rId26"/>
            </p:custDataLst>
          </p:nvPr>
        </p:nvSpPr>
        <p:spPr>
          <a:xfrm>
            <a:off x="9226636" y="1738081"/>
            <a:ext cx="464355" cy="0"/>
          </a:xfrm>
          <a:prstGeom prst="line">
            <a:avLst/>
          </a:prstGeom>
          <a:solidFill>
            <a:srgbClr val="0092CC"/>
          </a:solidFill>
          <a:ln w="28575" cap="flat" cmpd="sng">
            <a:solidFill>
              <a:schemeClr val="tx1"/>
            </a:solidFill>
            <a:prstDash val="solid"/>
            <a:headEnd type="none" w="med" len="med"/>
            <a:tailEnd type="triangle" w="med" len="med"/>
          </a:ln>
        </p:spPr>
      </p:sp>
      <p:sp>
        <p:nvSpPr>
          <p:cNvPr id="32" name="Line 27"/>
          <p:cNvSpPr/>
          <p:nvPr>
            <p:custDataLst>
              <p:tags r:id="rId27"/>
            </p:custDataLst>
          </p:nvPr>
        </p:nvSpPr>
        <p:spPr>
          <a:xfrm>
            <a:off x="9226636" y="3860848"/>
            <a:ext cx="464355" cy="0"/>
          </a:xfrm>
          <a:prstGeom prst="line">
            <a:avLst/>
          </a:prstGeom>
          <a:solidFill>
            <a:srgbClr val="0092CC"/>
          </a:solidFill>
          <a:ln w="28575" cap="flat" cmpd="sng">
            <a:solidFill>
              <a:schemeClr val="tx1"/>
            </a:solidFill>
            <a:prstDash val="solid"/>
            <a:headEnd type="none" w="med" len="med"/>
            <a:tailEnd type="triangle" w="med" len="med"/>
          </a:ln>
        </p:spPr>
      </p:sp>
      <p:sp>
        <p:nvSpPr>
          <p:cNvPr id="33" name="Line 28"/>
          <p:cNvSpPr/>
          <p:nvPr>
            <p:custDataLst>
              <p:tags r:id="rId28"/>
            </p:custDataLst>
          </p:nvPr>
        </p:nvSpPr>
        <p:spPr>
          <a:xfrm>
            <a:off x="5710803" y="2932137"/>
            <a:ext cx="265346" cy="862374"/>
          </a:xfrm>
          <a:prstGeom prst="line">
            <a:avLst/>
          </a:prstGeom>
          <a:solidFill>
            <a:srgbClr val="0092CC"/>
          </a:solidFill>
          <a:ln w="28575" cap="flat" cmpd="sng">
            <a:solidFill>
              <a:schemeClr val="tx1"/>
            </a:solidFill>
            <a:prstDash val="solid"/>
            <a:headEnd type="none" w="med" len="med"/>
            <a:tailEnd type="triangle" w="med" len="med"/>
          </a:ln>
        </p:spPr>
      </p:sp>
      <p:sp>
        <p:nvSpPr>
          <p:cNvPr id="34" name="Line 29"/>
          <p:cNvSpPr/>
          <p:nvPr>
            <p:custDataLst>
              <p:tags r:id="rId29"/>
            </p:custDataLst>
          </p:nvPr>
        </p:nvSpPr>
        <p:spPr>
          <a:xfrm flipV="1">
            <a:off x="5710803" y="1738081"/>
            <a:ext cx="265346" cy="1194056"/>
          </a:xfrm>
          <a:prstGeom prst="line">
            <a:avLst/>
          </a:prstGeom>
          <a:solidFill>
            <a:srgbClr val="0092CC"/>
          </a:solidFill>
          <a:ln w="28575" cap="flat" cmpd="sng">
            <a:solidFill>
              <a:schemeClr val="tx1"/>
            </a:solidFill>
            <a:prstDash val="solid"/>
            <a:headEnd type="none" w="med" len="med"/>
            <a:tailEnd type="triangle" w="med" len="med"/>
          </a:ln>
        </p:spPr>
      </p:sp>
      <p:sp>
        <p:nvSpPr>
          <p:cNvPr id="35" name="AutoShape 30"/>
          <p:cNvSpPr/>
          <p:nvPr>
            <p:custDataLst>
              <p:tags r:id="rId30"/>
            </p:custDataLst>
          </p:nvPr>
        </p:nvSpPr>
        <p:spPr>
          <a:xfrm>
            <a:off x="5710803" y="2191380"/>
            <a:ext cx="3980188" cy="762869"/>
          </a:xfrm>
          <a:custGeom>
            <a:avLst/>
            <a:gdLst>
              <a:gd name="txL" fmla="*/ 0 w 7199"/>
              <a:gd name="txT" fmla="*/ 0 h 1380"/>
              <a:gd name="txR" fmla="*/ 7199 w 7199"/>
              <a:gd name="txB" fmla="*/ 1380 h 1380"/>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7199" h="1380">
                <a:moveTo>
                  <a:pt x="0" y="1339"/>
                </a:moveTo>
                <a:cubicBezTo>
                  <a:pt x="90" y="1359"/>
                  <a:pt x="180" y="1380"/>
                  <a:pt x="240" y="1339"/>
                </a:cubicBezTo>
                <a:cubicBezTo>
                  <a:pt x="300" y="1299"/>
                  <a:pt x="319" y="1200"/>
                  <a:pt x="360" y="1099"/>
                </a:cubicBezTo>
                <a:cubicBezTo>
                  <a:pt x="400" y="998"/>
                  <a:pt x="400" y="900"/>
                  <a:pt x="480" y="738"/>
                </a:cubicBezTo>
                <a:cubicBezTo>
                  <a:pt x="559" y="578"/>
                  <a:pt x="679" y="258"/>
                  <a:pt x="840" y="138"/>
                </a:cubicBezTo>
                <a:cubicBezTo>
                  <a:pt x="998" y="18"/>
                  <a:pt x="1160" y="38"/>
                  <a:pt x="1440" y="18"/>
                </a:cubicBezTo>
                <a:cubicBezTo>
                  <a:pt x="1719" y="0"/>
                  <a:pt x="1560" y="18"/>
                  <a:pt x="2520" y="18"/>
                </a:cubicBezTo>
                <a:cubicBezTo>
                  <a:pt x="3480" y="18"/>
                  <a:pt x="5340" y="18"/>
                  <a:pt x="7200" y="18"/>
                </a:cubicBezTo>
              </a:path>
            </a:pathLst>
          </a:custGeom>
          <a:noFill/>
          <a:ln w="28575" cap="flat" cmpd="sng">
            <a:solidFill>
              <a:schemeClr val="tx1">
                <a:alpha val="100000"/>
              </a:schemeClr>
            </a:solidFill>
            <a:prstDash val="dash"/>
            <a:miter lim="800000"/>
            <a:headEnd type="none" w="med" len="med"/>
            <a:tailEnd type="none" w="med" len="med"/>
          </a:ln>
          <a:extLst>
            <a:ext uri="{909E8E84-426E-40DD-AFC4-6F175D3DCCD1}">
              <a14:hiddenFill xmlns:a14="http://schemas.microsoft.com/office/drawing/2010/main">
                <a:grpFill/>
              </a14:hiddenFill>
            </a:ext>
          </a:extLst>
        </p:spPr>
        <p:txBody>
          <a:bodyPr>
            <a:normAutofit/>
          </a:bodyPr>
          <a:lstStyle/>
          <a:p>
            <a:endParaRPr lang="zh-CN" altLang="en-US" sz="1800">
              <a:ea typeface="微软雅黑" panose="020B0503020204020204" pitchFamily="34" charset="-122"/>
            </a:endParaRPr>
          </a:p>
        </p:txBody>
      </p:sp>
      <p:sp>
        <p:nvSpPr>
          <p:cNvPr id="36" name="Line 31"/>
          <p:cNvSpPr/>
          <p:nvPr>
            <p:custDataLst>
              <p:tags r:id="rId31"/>
            </p:custDataLst>
          </p:nvPr>
        </p:nvSpPr>
        <p:spPr>
          <a:xfrm>
            <a:off x="2460317" y="4192530"/>
            <a:ext cx="1592075" cy="0"/>
          </a:xfrm>
          <a:prstGeom prst="line">
            <a:avLst/>
          </a:prstGeom>
          <a:solidFill>
            <a:srgbClr val="0092CC"/>
          </a:solidFill>
          <a:ln w="28575" cap="flat" cmpd="sng">
            <a:solidFill>
              <a:schemeClr val="tx1"/>
            </a:solidFill>
            <a:prstDash val="dash"/>
            <a:headEnd type="none" w="med" len="med"/>
            <a:tailEnd type="triangle" w="med" len="med"/>
          </a:ln>
        </p:spPr>
      </p:sp>
      <p:sp>
        <p:nvSpPr>
          <p:cNvPr id="37" name="Line 32"/>
          <p:cNvSpPr/>
          <p:nvPr>
            <p:custDataLst>
              <p:tags r:id="rId32"/>
            </p:custDataLst>
          </p:nvPr>
        </p:nvSpPr>
        <p:spPr>
          <a:xfrm>
            <a:off x="2460317" y="4590549"/>
            <a:ext cx="1592075" cy="0"/>
          </a:xfrm>
          <a:prstGeom prst="line">
            <a:avLst/>
          </a:prstGeom>
          <a:solidFill>
            <a:srgbClr val="0092CC"/>
          </a:solidFill>
          <a:ln w="28575" cap="flat" cmpd="sng">
            <a:solidFill>
              <a:schemeClr val="tx1"/>
            </a:solidFill>
            <a:prstDash val="solid"/>
            <a:headEnd type="none" w="med" len="med"/>
            <a:tailEnd type="triangle" w="med" len="med"/>
          </a:ln>
        </p:spPr>
      </p:sp>
      <p:sp>
        <p:nvSpPr>
          <p:cNvPr id="38" name="Text Box 33"/>
          <p:cNvSpPr txBox="1"/>
          <p:nvPr>
            <p:custDataLst>
              <p:tags r:id="rId33"/>
            </p:custDataLst>
          </p:nvPr>
        </p:nvSpPr>
        <p:spPr>
          <a:xfrm>
            <a:off x="4052392" y="4059857"/>
            <a:ext cx="2746330" cy="320626"/>
          </a:xfrm>
          <a:prstGeom prst="rect">
            <a:avLst/>
          </a:prstGeom>
          <a:noFill/>
          <a:ln w="9525">
            <a:noFill/>
          </a:ln>
          <a:extLst>
            <a:ext uri="{909E8E84-426E-40DD-AFC4-6F175D3DCCD1}">
              <a14:hiddenFill xmlns:a14="http://schemas.microsoft.com/office/drawing/2010/main">
                <a:grpFill/>
              </a14:hiddenFill>
            </a:ext>
          </a:extLst>
        </p:spPr>
        <p:txBody>
          <a:bodyPr wrap="none">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1800" b="0" dirty="0">
                <a:solidFill>
                  <a:srgbClr val="000000"/>
                </a:solidFill>
                <a:latin typeface="Tahoma" panose="020B0604030504040204" pitchFamily="34" charset="0"/>
                <a:ea typeface="微软雅黑" panose="020B0503020204020204" pitchFamily="34" charset="-122"/>
              </a:rPr>
              <a:t>猜测路径（转移不成功路径）</a:t>
            </a:r>
          </a:p>
        </p:txBody>
      </p:sp>
      <p:sp>
        <p:nvSpPr>
          <p:cNvPr id="39" name="Text Box 34"/>
          <p:cNvSpPr txBox="1"/>
          <p:nvPr>
            <p:custDataLst>
              <p:tags r:id="rId34"/>
            </p:custDataLst>
          </p:nvPr>
        </p:nvSpPr>
        <p:spPr>
          <a:xfrm>
            <a:off x="4052392" y="4457876"/>
            <a:ext cx="1353264" cy="320626"/>
          </a:xfrm>
          <a:prstGeom prst="rect">
            <a:avLst/>
          </a:prstGeom>
          <a:noFill/>
          <a:ln w="9525">
            <a:noFill/>
          </a:ln>
          <a:extLst>
            <a:ext uri="{909E8E84-426E-40DD-AFC4-6F175D3DCCD1}">
              <a14:hiddenFill xmlns:a14="http://schemas.microsoft.com/office/drawing/2010/main">
                <a:grpFill/>
              </a14:hiddenFill>
            </a:ext>
          </a:extLst>
        </p:spPr>
        <p:txBody>
          <a:bodyPr wrap="none">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1800" b="0" dirty="0">
                <a:solidFill>
                  <a:srgbClr val="000000"/>
                </a:solidFill>
                <a:latin typeface="Tahoma" panose="020B0604030504040204" pitchFamily="34" charset="0"/>
                <a:ea typeface="微软雅黑" panose="020B0503020204020204" pitchFamily="34" charset="-122"/>
              </a:rPr>
              <a:t>转移成功路径</a:t>
            </a:r>
          </a:p>
        </p:txBody>
      </p:sp>
      <p:sp>
        <p:nvSpPr>
          <p:cNvPr id="42" name="AutoShape 35"/>
          <p:cNvSpPr/>
          <p:nvPr>
            <p:custDataLst>
              <p:tags r:id="rId35"/>
            </p:custDataLst>
          </p:nvPr>
        </p:nvSpPr>
        <p:spPr>
          <a:xfrm>
            <a:off x="5954037" y="2191380"/>
            <a:ext cx="3670618" cy="1304617"/>
          </a:xfrm>
          <a:custGeom>
            <a:avLst/>
            <a:gdLst>
              <a:gd name="txL" fmla="*/ 0 w 6640"/>
              <a:gd name="txT" fmla="*/ 0 h 2359"/>
              <a:gd name="txR" fmla="*/ 6640 w 6640"/>
              <a:gd name="txB" fmla="*/ 2359 h 2359"/>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6640" h="2359">
                <a:moveTo>
                  <a:pt x="5800" y="19"/>
                </a:moveTo>
                <a:cubicBezTo>
                  <a:pt x="5869" y="9"/>
                  <a:pt x="5940" y="0"/>
                  <a:pt x="6040" y="19"/>
                </a:cubicBezTo>
                <a:cubicBezTo>
                  <a:pt x="6140" y="39"/>
                  <a:pt x="6340" y="79"/>
                  <a:pt x="6400" y="139"/>
                </a:cubicBezTo>
                <a:cubicBezTo>
                  <a:pt x="6460" y="199"/>
                  <a:pt x="6440" y="339"/>
                  <a:pt x="6400" y="379"/>
                </a:cubicBezTo>
                <a:cubicBezTo>
                  <a:pt x="6360" y="420"/>
                  <a:pt x="6580" y="379"/>
                  <a:pt x="6160" y="379"/>
                </a:cubicBezTo>
                <a:cubicBezTo>
                  <a:pt x="5740" y="379"/>
                  <a:pt x="4700" y="379"/>
                  <a:pt x="3880" y="379"/>
                </a:cubicBezTo>
                <a:cubicBezTo>
                  <a:pt x="3060" y="379"/>
                  <a:pt x="1800" y="360"/>
                  <a:pt x="1240" y="379"/>
                </a:cubicBezTo>
                <a:cubicBezTo>
                  <a:pt x="679" y="399"/>
                  <a:pt x="679" y="420"/>
                  <a:pt x="520" y="499"/>
                </a:cubicBezTo>
                <a:cubicBezTo>
                  <a:pt x="360" y="579"/>
                  <a:pt x="340" y="759"/>
                  <a:pt x="280" y="859"/>
                </a:cubicBezTo>
                <a:cubicBezTo>
                  <a:pt x="220" y="960"/>
                  <a:pt x="180" y="1039"/>
                  <a:pt x="160" y="1099"/>
                </a:cubicBezTo>
                <a:cubicBezTo>
                  <a:pt x="139" y="1159"/>
                  <a:pt x="180" y="1140"/>
                  <a:pt x="160" y="1219"/>
                </a:cubicBezTo>
                <a:cubicBezTo>
                  <a:pt x="139" y="1299"/>
                  <a:pt x="0" y="1459"/>
                  <a:pt x="40" y="1579"/>
                </a:cubicBezTo>
                <a:cubicBezTo>
                  <a:pt x="79" y="1699"/>
                  <a:pt x="300" y="1819"/>
                  <a:pt x="400" y="1939"/>
                </a:cubicBezTo>
                <a:cubicBezTo>
                  <a:pt x="499" y="2059"/>
                  <a:pt x="439" y="2239"/>
                  <a:pt x="640" y="2299"/>
                </a:cubicBezTo>
                <a:cubicBezTo>
                  <a:pt x="840" y="2359"/>
                  <a:pt x="1200" y="2299"/>
                  <a:pt x="1600" y="2299"/>
                </a:cubicBezTo>
                <a:cubicBezTo>
                  <a:pt x="1999" y="2299"/>
                  <a:pt x="2200" y="2299"/>
                  <a:pt x="3040" y="2299"/>
                </a:cubicBezTo>
                <a:cubicBezTo>
                  <a:pt x="3880" y="2299"/>
                  <a:pt x="5260" y="2299"/>
                  <a:pt x="6640" y="2299"/>
                </a:cubicBezTo>
              </a:path>
            </a:pathLst>
          </a:custGeom>
          <a:noFill/>
          <a:ln w="28575" cap="flat" cmpd="sng">
            <a:solidFill>
              <a:schemeClr val="tx1">
                <a:alpha val="100000"/>
              </a:schemeClr>
            </a:solidFill>
            <a:prstDash val="solid"/>
            <a:miter lim="800000"/>
            <a:headEnd type="none" w="med" len="med"/>
            <a:tailEnd type="none" w="med" len="med"/>
          </a:ln>
          <a:extLst>
            <a:ext uri="{909E8E84-426E-40DD-AFC4-6F175D3DCCD1}">
              <a14:hiddenFill xmlns:a14="http://schemas.microsoft.com/office/drawing/2010/main">
                <a:grpFill/>
              </a14:hiddenFill>
            </a:ext>
          </a:extLst>
        </p:spPr>
        <p:txBody>
          <a:bodyPr>
            <a:normAutofit/>
          </a:bodyPr>
          <a:lstStyle/>
          <a:p>
            <a:endParaRPr lang="zh-CN" altLang="en-US" sz="1800">
              <a:ea typeface="微软雅黑" panose="020B0503020204020204" pitchFamily="34" charset="-122"/>
            </a:endParaRPr>
          </a:p>
        </p:txBody>
      </p:sp>
      <p:sp>
        <p:nvSpPr>
          <p:cNvPr id="43" name="Text Box 36"/>
          <p:cNvSpPr txBox="1"/>
          <p:nvPr>
            <p:custDataLst>
              <p:tags r:id="rId36"/>
            </p:custDataLst>
          </p:nvPr>
        </p:nvSpPr>
        <p:spPr>
          <a:xfrm>
            <a:off x="6639514" y="1008380"/>
            <a:ext cx="1552273" cy="320626"/>
          </a:xfrm>
          <a:prstGeom prst="rect">
            <a:avLst/>
          </a:prstGeom>
          <a:noFill/>
          <a:ln w="9525">
            <a:noFill/>
          </a:ln>
          <a:extLst>
            <a:ext uri="{909E8E84-426E-40DD-AFC4-6F175D3DCCD1}">
              <a14:hiddenFill xmlns:a14="http://schemas.microsoft.com/office/drawing/2010/main">
                <a:grpFill/>
              </a14:hiddenFill>
            </a:ext>
          </a:extLst>
        </p:spPr>
        <p:txBody>
          <a:bodyPr wrap="none">
            <a:normAutofit fontScale="8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1800" b="0" dirty="0">
                <a:solidFill>
                  <a:srgbClr val="000000"/>
                </a:solidFill>
                <a:latin typeface="Tahoma" panose="020B0604030504040204" pitchFamily="34" charset="0"/>
                <a:ea typeface="微软雅黑" panose="020B0503020204020204" pitchFamily="34" charset="-122"/>
              </a:rPr>
              <a:t>转移不成功分支</a:t>
            </a:r>
          </a:p>
        </p:txBody>
      </p:sp>
      <p:sp>
        <p:nvSpPr>
          <p:cNvPr id="44" name="Text Box 37"/>
          <p:cNvSpPr txBox="1"/>
          <p:nvPr>
            <p:custDataLst>
              <p:tags r:id="rId37"/>
            </p:custDataLst>
          </p:nvPr>
        </p:nvSpPr>
        <p:spPr>
          <a:xfrm>
            <a:off x="5047439" y="3197483"/>
            <a:ext cx="557226" cy="561649"/>
          </a:xfrm>
          <a:prstGeom prst="rect">
            <a:avLst/>
          </a:prstGeom>
          <a:noFill/>
          <a:ln w="9525">
            <a:noFill/>
          </a:ln>
          <a:extLst>
            <a:ext uri="{909E8E84-426E-40DD-AFC4-6F175D3DCCD1}">
              <a14:hiddenFill xmlns:a14="http://schemas.microsoft.com/office/drawing/2010/main">
                <a:grpFill/>
              </a14:hiddenFill>
            </a:ext>
          </a:extLst>
        </p:spPr>
        <p:txBody>
          <a:bodyPr wrap="none">
            <a:normAutofit fontScale="90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1800" b="0" dirty="0">
                <a:solidFill>
                  <a:srgbClr val="000000"/>
                </a:solidFill>
                <a:latin typeface="Tahoma" panose="020B0604030504040204" pitchFamily="34" charset="0"/>
                <a:ea typeface="微软雅黑" panose="020B0503020204020204" pitchFamily="34" charset="-122"/>
              </a:rPr>
              <a:t>转移</a:t>
            </a:r>
          </a:p>
          <a:p>
            <a:pPr marL="0" lvl="0" indent="0" eaLnBrk="1" fontAlgn="ctr" hangingPunct="1">
              <a:spcBef>
                <a:spcPct val="0"/>
              </a:spcBef>
              <a:buClr>
                <a:schemeClr val="bg1"/>
              </a:buClr>
              <a:buFontTx/>
              <a:buNone/>
            </a:pPr>
            <a:r>
              <a:rPr lang="zh-CN" altLang="en-US" sz="1800" b="0" dirty="0">
                <a:solidFill>
                  <a:srgbClr val="000000"/>
                </a:solidFill>
                <a:latin typeface="Tahoma" panose="020B0604030504040204" pitchFamily="34" charset="0"/>
                <a:ea typeface="微软雅黑" panose="020B0503020204020204" pitchFamily="34" charset="-122"/>
              </a:rPr>
              <a:t>指令</a:t>
            </a:r>
          </a:p>
        </p:txBody>
      </p:sp>
      <p:sp>
        <p:nvSpPr>
          <p:cNvPr id="45" name="文本框 1"/>
          <p:cNvSpPr txBox="1"/>
          <p:nvPr>
            <p:custDataLst>
              <p:tags r:id="rId38"/>
            </p:custDataLst>
          </p:nvPr>
        </p:nvSpPr>
        <p:spPr>
          <a:xfrm>
            <a:off x="1218719" y="4815316"/>
            <a:ext cx="9082015" cy="1017159"/>
          </a:xfrm>
          <a:prstGeom prst="rect">
            <a:avLst/>
          </a:prstGeom>
          <a:noFill/>
          <a:ln w="9525">
            <a:noFill/>
          </a:ln>
          <a:extLst>
            <a:ext uri="{909E8E84-426E-40DD-AFC4-6F175D3DCCD1}">
              <a14:hiddenFill xmlns:a14="http://schemas.microsoft.com/office/drawing/2010/main">
                <a:solidFill>
                  <a:srgbClr val="0092CC"/>
                </a:solidFill>
              </a14:hiddenFill>
            </a:ext>
          </a:extLst>
        </p:spPr>
        <p:txBody>
          <a:bodyPr wrap="square">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lvl="0" latinLnBrk="0">
              <a:lnSpc>
                <a:spcPct val="150000"/>
              </a:lnSpc>
              <a:spcBef>
                <a:spcPts val="0"/>
              </a:spcBef>
              <a:buClrTx/>
              <a:buFont typeface="Wingdings" panose="05000000000000000000" charset="0"/>
              <a:buChar char="Ø"/>
            </a:pPr>
            <a:r>
              <a:rPr lang="zh-CN" altLang="en-US" sz="18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猜高概率：</a:t>
            </a:r>
            <a:r>
              <a:rPr lang="zh-CN" altLang="en-US" sz="18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lang="en-US" altLang="zh-CN" sz="18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1</a:t>
            </a:r>
            <a:r>
              <a:rPr lang="zh-CN" altLang="en-US" sz="18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）静态</a:t>
            </a:r>
            <a:r>
              <a:rPr lang="zh-CN" altLang="en-US" sz="18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统计转移类型和转移概率；（</a:t>
            </a:r>
            <a:r>
              <a:rPr lang="en-US" altLang="zh-CN" sz="18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）根据运行历史记录动态策略；</a:t>
            </a:r>
            <a:endParaRPr lang="en-US" altLang="zh-CN" sz="18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0" latinLnBrk="0">
              <a:lnSpc>
                <a:spcPct val="150000"/>
              </a:lnSpc>
              <a:spcBef>
                <a:spcPts val="0"/>
              </a:spcBef>
              <a:buClrTx/>
              <a:buFont typeface="Wingdings" panose="05000000000000000000" charset="0"/>
              <a:buChar char="Ø"/>
            </a:pPr>
            <a:r>
              <a:rPr lang="zh-CN" altLang="en-US" sz="18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恢复分支原先的现场</a:t>
            </a:r>
            <a:r>
              <a:rPr lang="zh-CN" altLang="en-US" sz="18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lang="en-US" altLang="zh-CN" sz="18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(1)</a:t>
            </a:r>
            <a:r>
              <a:rPr lang="zh-CN" altLang="en-US" sz="18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只译码不运算；</a:t>
            </a:r>
            <a:r>
              <a:rPr lang="en-US" altLang="zh-CN" sz="18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(2)</a:t>
            </a:r>
            <a:r>
              <a:rPr lang="zh-CN" altLang="en-US" sz="18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运算但不回送结果；</a:t>
            </a:r>
            <a:r>
              <a:rPr lang="en-US" altLang="zh-CN" sz="18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(3)</a:t>
            </a:r>
            <a:r>
              <a:rPr lang="zh-CN" altLang="en-US" sz="18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后援寄存器</a:t>
            </a:r>
            <a:endParaRPr lang="en-US" altLang="zh-CN" sz="18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endParaRPr>
          </a:p>
          <a:p>
            <a:pPr lvl="0" latinLnBrk="0">
              <a:lnSpc>
                <a:spcPct val="150000"/>
              </a:lnSpc>
              <a:spcBef>
                <a:spcPts val="0"/>
              </a:spcBef>
              <a:buClrTx/>
              <a:buFont typeface="Wingdings" panose="05000000000000000000" charset="0"/>
              <a:buChar char="Ø"/>
            </a:pPr>
            <a:r>
              <a:rPr lang="zh-CN" altLang="en-US" sz="18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尽快回到分支转入另一分支：预取转移成功分支的几条指令</a:t>
            </a:r>
          </a:p>
        </p:txBody>
      </p:sp>
      <p:sp>
        <p:nvSpPr>
          <p:cNvPr id="46" name="文本框 45"/>
          <p:cNvSpPr txBox="1"/>
          <p:nvPr>
            <p:custDataLst>
              <p:tags r:id="rId39"/>
            </p:custDataLst>
          </p:nvPr>
        </p:nvSpPr>
        <p:spPr>
          <a:xfrm>
            <a:off x="9299606" y="1258524"/>
            <a:ext cx="601451" cy="320626"/>
          </a:xfrm>
          <a:prstGeom prst="rect">
            <a:avLst/>
          </a:prstGeom>
          <a:noFill/>
          <a:ln w="9525">
            <a:noFill/>
          </a:ln>
          <a:extLst>
            <a:ext uri="{909E8E84-426E-40DD-AFC4-6F175D3DCCD1}">
              <a14:hiddenFill xmlns:a14="http://schemas.microsoft.com/office/drawing/2010/main">
                <a:solidFill>
                  <a:srgbClr val="0092CC"/>
                </a:solidFill>
              </a14:hiddenFill>
            </a:ext>
          </a:extLst>
        </p:spPr>
        <p:txBody>
          <a:bodyPr wrap="none">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600" b="0" dirty="0">
                <a:solidFill>
                  <a:srgbClr val="FF0000"/>
                </a:solidFill>
                <a:latin typeface="微软雅黑" panose="020B0503020204020204" pitchFamily="34" charset="-122"/>
                <a:ea typeface="微软雅黑" panose="020B0503020204020204" pitchFamily="34" charset="-122"/>
              </a:rPr>
              <a:t>20%</a:t>
            </a:r>
          </a:p>
        </p:txBody>
      </p:sp>
      <p:sp>
        <p:nvSpPr>
          <p:cNvPr id="47" name="文本框 46"/>
          <p:cNvSpPr txBox="1"/>
          <p:nvPr>
            <p:custDataLst>
              <p:tags r:id="rId40"/>
            </p:custDataLst>
          </p:nvPr>
        </p:nvSpPr>
        <p:spPr>
          <a:xfrm>
            <a:off x="9295460" y="4088880"/>
            <a:ext cx="601451" cy="320626"/>
          </a:xfrm>
          <a:prstGeom prst="rect">
            <a:avLst/>
          </a:prstGeom>
          <a:noFill/>
          <a:ln w="9525">
            <a:noFill/>
          </a:ln>
          <a:extLst>
            <a:ext uri="{909E8E84-426E-40DD-AFC4-6F175D3DCCD1}">
              <a14:hiddenFill xmlns:a14="http://schemas.microsoft.com/office/drawing/2010/main">
                <a:solidFill>
                  <a:srgbClr val="0092CC"/>
                </a:solidFill>
              </a14:hiddenFill>
            </a:ext>
          </a:extLst>
        </p:spPr>
        <p:txBody>
          <a:bodyPr wrap="none">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600" b="0" dirty="0">
                <a:solidFill>
                  <a:srgbClr val="FF0000"/>
                </a:solidFill>
                <a:latin typeface="微软雅黑" panose="020B0503020204020204" pitchFamily="34" charset="-122"/>
                <a:ea typeface="微软雅黑" panose="020B0503020204020204" pitchFamily="34" charset="-122"/>
              </a:rPr>
              <a:t>60%</a:t>
            </a:r>
          </a:p>
        </p:txBody>
      </p:sp>
      <p:sp>
        <p:nvSpPr>
          <p:cNvPr id="48" name="文本框 47"/>
          <p:cNvSpPr txBox="1"/>
          <p:nvPr>
            <p:custDataLst>
              <p:tags r:id="rId41"/>
            </p:custDataLst>
          </p:nvPr>
        </p:nvSpPr>
        <p:spPr>
          <a:xfrm>
            <a:off x="5041635" y="2213492"/>
            <a:ext cx="601451" cy="320626"/>
          </a:xfrm>
          <a:prstGeom prst="rect">
            <a:avLst/>
          </a:prstGeom>
          <a:noFill/>
          <a:ln w="9525">
            <a:noFill/>
          </a:ln>
          <a:extLst>
            <a:ext uri="{909E8E84-426E-40DD-AFC4-6F175D3DCCD1}">
              <a14:hiddenFill xmlns:a14="http://schemas.microsoft.com/office/drawing/2010/main">
                <a:solidFill>
                  <a:srgbClr val="0092CC"/>
                </a:solidFill>
              </a14:hiddenFill>
            </a:ext>
          </a:extLst>
        </p:spPr>
        <p:txBody>
          <a:bodyPr wrap="none">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spcBef>
                <a:spcPct val="0"/>
              </a:spcBef>
              <a:buClrTx/>
              <a:buFontTx/>
              <a:buNone/>
            </a:pPr>
            <a:r>
              <a:rPr lang="en-US" altLang="zh-CN" sz="1600" b="0" dirty="0">
                <a:solidFill>
                  <a:srgbClr val="FF0000"/>
                </a:solidFill>
                <a:latin typeface="微软雅黑" panose="020B0503020204020204" pitchFamily="34" charset="-122"/>
                <a:ea typeface="微软雅黑" panose="020B0503020204020204" pitchFamily="34" charset="-122"/>
              </a:rPr>
              <a:t>50%</a:t>
            </a:r>
          </a:p>
        </p:txBody>
      </p:sp>
      <p:pic>
        <p:nvPicPr>
          <p:cNvPr id="3" name="图片 2" descr="微信截图_20240112211134"/>
          <p:cNvPicPr>
            <a:picLocks noChangeAspect="1"/>
          </p:cNvPicPr>
          <p:nvPr>
            <p:custDataLst>
              <p:tags r:id="rId42"/>
            </p:custDataLst>
          </p:nvPr>
        </p:nvPicPr>
        <p:blipFill>
          <a:blip r:embed="rId45"/>
          <a:stretch>
            <a:fillRect/>
          </a:stretch>
        </p:blipFill>
        <p:spPr>
          <a:xfrm>
            <a:off x="922782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ppt_x"/>
                                          </p:val>
                                        </p:tav>
                                        <p:tav tm="100000">
                                          <p:val>
                                            <p:strVal val="#ppt_x"/>
                                          </p:val>
                                        </p:tav>
                                      </p:tavLst>
                                    </p:anim>
                                    <p:anim calcmode="lin" valueType="num">
                                      <p:cBhvr additive="base">
                                        <p:cTn id="1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additive="base">
                                        <p:cTn id="17" dur="500" fill="hold"/>
                                        <p:tgtEl>
                                          <p:spTgt spid="48"/>
                                        </p:tgtEl>
                                        <p:attrNameLst>
                                          <p:attrName>ppt_x</p:attrName>
                                        </p:attrNameLst>
                                      </p:cBhvr>
                                      <p:tavLst>
                                        <p:tav tm="0">
                                          <p:val>
                                            <p:strVal val="#ppt_x"/>
                                          </p:val>
                                        </p:tav>
                                        <p:tav tm="100000">
                                          <p:val>
                                            <p:strVal val="#ppt_x"/>
                                          </p:val>
                                        </p:tav>
                                      </p:tavLst>
                                    </p:anim>
                                    <p:anim calcmode="lin" valueType="num">
                                      <p:cBhvr additive="base">
                                        <p:cTn id="1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47" grpId="0" bldLvl="0" animBg="1"/>
      <p:bldP spid="48"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(3) 流水机器的中断处理  </a:t>
            </a:r>
          </a:p>
        </p:txBody>
      </p:sp>
      <p:sp>
        <p:nvSpPr>
          <p:cNvPr id="17" name="八角星 11"/>
          <p:cNvSpPr/>
          <p:nvPr>
            <p:custDataLst>
              <p:tags r:id="rId3"/>
            </p:custDataLst>
          </p:nvPr>
        </p:nvSpPr>
        <p:spPr>
          <a:xfrm>
            <a:off x="1295549" y="1091740"/>
            <a:ext cx="737156" cy="737156"/>
          </a:xfrm>
          <a:prstGeom prst="star8">
            <a:avLst/>
          </a:prstGeom>
          <a:solidFill>
            <a:schemeClr val="accent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custDataLst>
              <p:tags r:id="rId4"/>
            </p:custDataLst>
          </p:nvPr>
        </p:nvSpPr>
        <p:spPr>
          <a:xfrm>
            <a:off x="1419727" y="1335601"/>
            <a:ext cx="503436" cy="343960"/>
          </a:xfrm>
          <a:prstGeom prst="rect">
            <a:avLst/>
          </a:prstGeom>
          <a:noFill/>
        </p:spPr>
        <p:txBody>
          <a:bodyPr wrap="square" lIns="0" tIns="0" rIns="0" bIns="0" rtlCol="0">
            <a:normAutofit/>
          </a:bodyPr>
          <a:lstStyle/>
          <a:p>
            <a:pPr algn="ctr"/>
            <a:r>
              <a:rPr kumimoji="1" lang="en-US" altLang="zh-CN" b="1" spc="300" dirty="0">
                <a:solidFill>
                  <a:srgbClr val="FFFFFF"/>
                </a:solidFill>
                <a:latin typeface="Arial" panose="020B0604020202020204" pitchFamily="34" charset="0"/>
                <a:ea typeface="微软雅黑" panose="020B0503020204020204" pitchFamily="34" charset="-122"/>
              </a:rPr>
              <a:t>01</a:t>
            </a:r>
          </a:p>
        </p:txBody>
      </p:sp>
      <p:sp>
        <p:nvSpPr>
          <p:cNvPr id="22" name="八角星 11"/>
          <p:cNvSpPr/>
          <p:nvPr>
            <p:custDataLst>
              <p:tags r:id="rId5"/>
            </p:custDataLst>
          </p:nvPr>
        </p:nvSpPr>
        <p:spPr>
          <a:xfrm>
            <a:off x="1295549" y="2006992"/>
            <a:ext cx="737156" cy="737156"/>
          </a:xfrm>
          <a:prstGeom prst="star8">
            <a:avLst/>
          </a:prstGeom>
          <a:solidFill>
            <a:schemeClr val="accent3"/>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p:cNvSpPr txBox="1"/>
          <p:nvPr>
            <p:custDataLst>
              <p:tags r:id="rId6"/>
            </p:custDataLst>
          </p:nvPr>
        </p:nvSpPr>
        <p:spPr>
          <a:xfrm>
            <a:off x="1419727" y="2250853"/>
            <a:ext cx="503436" cy="343960"/>
          </a:xfrm>
          <a:prstGeom prst="rect">
            <a:avLst/>
          </a:prstGeom>
          <a:noFill/>
        </p:spPr>
        <p:txBody>
          <a:bodyPr wrap="square" lIns="0" tIns="0" rIns="0" bIns="0" rtlCol="0">
            <a:normAutofit/>
          </a:bodyPr>
          <a:lstStyle/>
          <a:p>
            <a:pPr algn="ctr"/>
            <a:r>
              <a:rPr kumimoji="1" lang="en-US" altLang="zh-CN" b="1" spc="300" dirty="0">
                <a:solidFill>
                  <a:srgbClr val="FFFFFF"/>
                </a:solidFill>
                <a:latin typeface="Arial" panose="020B0604020202020204" pitchFamily="34" charset="0"/>
                <a:ea typeface="微软雅黑" panose="020B0503020204020204" pitchFamily="34" charset="-122"/>
              </a:rPr>
              <a:t>02</a:t>
            </a:r>
          </a:p>
        </p:txBody>
      </p:sp>
      <p:sp>
        <p:nvSpPr>
          <p:cNvPr id="33" name="八角星 11"/>
          <p:cNvSpPr/>
          <p:nvPr>
            <p:custDataLst>
              <p:tags r:id="rId7"/>
            </p:custDataLst>
          </p:nvPr>
        </p:nvSpPr>
        <p:spPr>
          <a:xfrm>
            <a:off x="1295549" y="2922244"/>
            <a:ext cx="737156" cy="737156"/>
          </a:xfrm>
          <a:prstGeom prst="star8">
            <a:avLst/>
          </a:prstGeom>
          <a:solidFill>
            <a:schemeClr val="accent5"/>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custDataLst>
              <p:tags r:id="rId8"/>
            </p:custDataLst>
          </p:nvPr>
        </p:nvSpPr>
        <p:spPr>
          <a:xfrm>
            <a:off x="1419727" y="3166106"/>
            <a:ext cx="503436" cy="343960"/>
          </a:xfrm>
          <a:prstGeom prst="rect">
            <a:avLst/>
          </a:prstGeom>
          <a:noFill/>
        </p:spPr>
        <p:txBody>
          <a:bodyPr wrap="square" lIns="0" tIns="0" rIns="0" bIns="0" rtlCol="0">
            <a:normAutofit/>
          </a:bodyPr>
          <a:lstStyle/>
          <a:p>
            <a:pPr algn="ctr"/>
            <a:r>
              <a:rPr kumimoji="1" lang="en-US" altLang="zh-CN" b="1" spc="300" dirty="0">
                <a:solidFill>
                  <a:srgbClr val="FFFFFF"/>
                </a:solidFill>
                <a:latin typeface="Arial" panose="020B0604020202020204" pitchFamily="34" charset="0"/>
                <a:ea typeface="微软雅黑" panose="020B0503020204020204" pitchFamily="34" charset="-122"/>
              </a:rPr>
              <a:t>03</a:t>
            </a:r>
          </a:p>
        </p:txBody>
      </p:sp>
      <p:sp>
        <p:nvSpPr>
          <p:cNvPr id="40" name="八角星 11"/>
          <p:cNvSpPr/>
          <p:nvPr>
            <p:custDataLst>
              <p:tags r:id="rId9"/>
            </p:custDataLst>
          </p:nvPr>
        </p:nvSpPr>
        <p:spPr>
          <a:xfrm>
            <a:off x="1295549" y="4698555"/>
            <a:ext cx="737156" cy="737156"/>
          </a:xfrm>
          <a:prstGeom prst="star8">
            <a:avLst/>
          </a:prstGeom>
          <a:solidFill>
            <a:schemeClr val="accent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p:cNvSpPr txBox="1"/>
          <p:nvPr>
            <p:custDataLst>
              <p:tags r:id="rId10"/>
            </p:custDataLst>
          </p:nvPr>
        </p:nvSpPr>
        <p:spPr>
          <a:xfrm>
            <a:off x="1419727" y="4942418"/>
            <a:ext cx="503436" cy="343960"/>
          </a:xfrm>
          <a:prstGeom prst="rect">
            <a:avLst/>
          </a:prstGeom>
          <a:noFill/>
        </p:spPr>
        <p:txBody>
          <a:bodyPr wrap="square" lIns="0" tIns="0" rIns="0" bIns="0" rtlCol="0">
            <a:normAutofit/>
          </a:bodyPr>
          <a:lstStyle/>
          <a:p>
            <a:pPr algn="ctr"/>
            <a:r>
              <a:rPr kumimoji="1" lang="en-US" altLang="zh-CN" b="1" spc="300" dirty="0">
                <a:solidFill>
                  <a:srgbClr val="FFFFFF"/>
                </a:solidFill>
                <a:latin typeface="Arial" panose="020B0604020202020204" pitchFamily="34" charset="0"/>
                <a:ea typeface="微软雅黑" panose="020B0503020204020204" pitchFamily="34" charset="-122"/>
              </a:rPr>
              <a:t>04</a:t>
            </a:r>
          </a:p>
        </p:txBody>
      </p:sp>
      <p:sp>
        <p:nvSpPr>
          <p:cNvPr id="2" name="文本框 1"/>
          <p:cNvSpPr txBox="1"/>
          <p:nvPr/>
        </p:nvSpPr>
        <p:spPr>
          <a:xfrm>
            <a:off x="2159635" y="1235075"/>
            <a:ext cx="5765800" cy="368300"/>
          </a:xfrm>
          <a:prstGeom prst="rect">
            <a:avLst/>
          </a:prstGeom>
          <a:noFill/>
        </p:spPr>
        <p:txBody>
          <a:bodyPr wrap="square" rtlCol="0" anchor="t">
            <a:spAutoFit/>
          </a:bodyPr>
          <a:lstStyle/>
          <a:p>
            <a:pPr marL="0" indent="0">
              <a:spcBef>
                <a:spcPts val="200"/>
              </a:spcBef>
              <a:spcAft>
                <a:spcPts val="200"/>
              </a:spcAft>
              <a:buSzPct val="70000"/>
              <a:buNone/>
            </a:pPr>
            <a:r>
              <a:rPr lang="zh-CN" altLang="en-US" sz="1800" dirty="0">
                <a:solidFill>
                  <a:schemeClr val="tx1"/>
                </a:solidFill>
                <a:latin typeface="微软雅黑" panose="020B0503020204020204" pitchFamily="34" charset="-122"/>
                <a:ea typeface="微软雅黑" panose="020B0503020204020204" pitchFamily="34" charset="-122"/>
                <a:sym typeface="+mn-ea"/>
              </a:rPr>
              <a:t>中断的出现概率比条件转移的概率要低。</a:t>
            </a:r>
          </a:p>
        </p:txBody>
      </p:sp>
      <p:sp>
        <p:nvSpPr>
          <p:cNvPr id="3" name="文本框 2"/>
          <p:cNvSpPr txBox="1"/>
          <p:nvPr/>
        </p:nvSpPr>
        <p:spPr>
          <a:xfrm>
            <a:off x="2159635" y="2017395"/>
            <a:ext cx="5765800" cy="645160"/>
          </a:xfrm>
          <a:prstGeom prst="rect">
            <a:avLst/>
          </a:prstGeom>
          <a:noFill/>
        </p:spPr>
        <p:txBody>
          <a:bodyPr wrap="square" rtlCol="0" anchor="t">
            <a:spAutoFit/>
          </a:bodyPr>
          <a:lstStyle/>
          <a:p>
            <a:pPr marL="0" indent="0">
              <a:buNone/>
            </a:pPr>
            <a:r>
              <a:rPr lang="zh-CN" altLang="en-US" sz="1800" b="1" dirty="0">
                <a:solidFill>
                  <a:srgbClr val="0000CC"/>
                </a:solidFill>
                <a:latin typeface="微软雅黑" panose="020B0503020204020204" pitchFamily="34" charset="-122"/>
                <a:ea typeface="微软雅黑" panose="020B0503020204020204" pitchFamily="34" charset="-122"/>
                <a:sym typeface="+mn-ea"/>
              </a:rPr>
              <a:t>处理中断的主要问题</a:t>
            </a:r>
            <a:r>
              <a:rPr lang="zh-CN" altLang="en-US" sz="1800" dirty="0">
                <a:solidFill>
                  <a:schemeClr val="accent1"/>
                </a:solidFill>
                <a:latin typeface="微软雅黑" panose="020B0503020204020204" pitchFamily="34" charset="-122"/>
                <a:ea typeface="微软雅黑" panose="020B0503020204020204" pitchFamily="34" charset="-122"/>
                <a:sym typeface="+mn-ea"/>
              </a:rPr>
              <a:t>：</a:t>
            </a:r>
            <a:r>
              <a:rPr lang="zh-CN" altLang="en-US" sz="1800" dirty="0">
                <a:solidFill>
                  <a:schemeClr val="tx1"/>
                </a:solidFill>
                <a:latin typeface="微软雅黑" panose="020B0503020204020204" pitchFamily="34" charset="-122"/>
                <a:ea typeface="微软雅黑" panose="020B0503020204020204" pitchFamily="34" charset="-122"/>
                <a:sym typeface="+mn-ea"/>
              </a:rPr>
              <a:t>断点现场的保护和恢复，而不是缩短流水线的断流时间。</a:t>
            </a:r>
          </a:p>
        </p:txBody>
      </p:sp>
      <p:sp>
        <p:nvSpPr>
          <p:cNvPr id="4" name="文本框 3"/>
          <p:cNvSpPr txBox="1"/>
          <p:nvPr/>
        </p:nvSpPr>
        <p:spPr>
          <a:xfrm>
            <a:off x="2159635" y="2985135"/>
            <a:ext cx="8557895" cy="1578610"/>
          </a:xfrm>
          <a:prstGeom prst="rect">
            <a:avLst/>
          </a:prstGeom>
          <a:noFill/>
        </p:spPr>
        <p:txBody>
          <a:bodyPr wrap="square" rtlCol="0" anchor="t">
            <a:spAutoFit/>
          </a:bodyPr>
          <a:lstStyle/>
          <a:p>
            <a:pPr marL="0" indent="0">
              <a:spcBef>
                <a:spcPts val="200"/>
              </a:spcBef>
              <a:spcAft>
                <a:spcPts val="200"/>
              </a:spcAft>
              <a:buSzPct val="70000"/>
              <a:buNone/>
            </a:pPr>
            <a:r>
              <a:rPr lang="zh-CN" altLang="en-US" sz="18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不精确断点</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无论指令I在流水线的哪一段发生中断，都不再允许尚未进入流水线的后续指令再进入，但已在流水线的所有指令仍继续流动到执行完毕，然后才转入中断处理程序。</a:t>
            </a:r>
            <a:endPar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spcBef>
                <a:spcPts val="200"/>
              </a:spcBef>
              <a:spcAft>
                <a:spcPts val="200"/>
              </a:spcAft>
              <a:buSzPct val="70000"/>
              <a:buFont typeface="Wingdings" panose="05000000000000000000" charset="0"/>
              <a:buChar char="l"/>
            </a:pP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IBM 360/91</a:t>
            </a:r>
            <a:endPar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spcBef>
                <a:spcPts val="200"/>
              </a:spcBef>
              <a:spcAft>
                <a:spcPts val="200"/>
              </a:spcAft>
              <a:buSzPct val="70000"/>
              <a:buFont typeface="Wingdings" panose="05000000000000000000" charset="0"/>
              <a:buChar char="l"/>
            </a:pP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不利于编程和程序的排错</a:t>
            </a:r>
          </a:p>
        </p:txBody>
      </p:sp>
      <p:sp>
        <p:nvSpPr>
          <p:cNvPr id="5" name="文本框 4"/>
          <p:cNvSpPr txBox="1"/>
          <p:nvPr/>
        </p:nvSpPr>
        <p:spPr>
          <a:xfrm>
            <a:off x="2159000" y="4752340"/>
            <a:ext cx="8900160" cy="1301750"/>
          </a:xfrm>
          <a:prstGeom prst="rect">
            <a:avLst/>
          </a:prstGeom>
          <a:noFill/>
        </p:spPr>
        <p:txBody>
          <a:bodyPr wrap="square" rtlCol="0" anchor="t">
            <a:spAutoFit/>
          </a:bodyPr>
          <a:lstStyle/>
          <a:p>
            <a:pPr marL="0" indent="0">
              <a:spcBef>
                <a:spcPts val="200"/>
              </a:spcBef>
              <a:spcAft>
                <a:spcPts val="200"/>
              </a:spcAft>
              <a:buSzPct val="70000"/>
              <a:buNone/>
            </a:pPr>
            <a:r>
              <a:rPr lang="zh-CN" altLang="en-US" sz="18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精确断点</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无论指令I是在流水线中的哪一段响应中断，保证流水线内各条指令的原有现场都能保存和恢复。</a:t>
            </a:r>
            <a:endPar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730250" lvl="1" indent="-273050">
              <a:spcBef>
                <a:spcPts val="200"/>
              </a:spcBef>
              <a:spcAft>
                <a:spcPts val="200"/>
              </a:spcAft>
              <a:buSzPct val="70000"/>
              <a:buFont typeface="Wingdings" panose="05000000000000000000" pitchFamily="2" charset="2"/>
              <a:buChar char="l"/>
            </a:pP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需设置很多后援寄存器</a:t>
            </a:r>
            <a:endPar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730250" lvl="1" indent="-273050">
              <a:spcBef>
                <a:spcPts val="200"/>
              </a:spcBef>
              <a:spcAft>
                <a:spcPts val="200"/>
              </a:spcAft>
              <a:buSzPct val="70000"/>
              <a:buFont typeface="Wingdings" panose="05000000000000000000" pitchFamily="2" charset="2"/>
              <a:buChar char="l"/>
            </a:pP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控制逻辑比较复杂 </a:t>
            </a:r>
          </a:p>
        </p:txBody>
      </p:sp>
      <p:pic>
        <p:nvPicPr>
          <p:cNvPr id="42" name="图片 41" descr="微信截图_20240112211134"/>
          <p:cNvPicPr>
            <a:picLocks noChangeAspect="1"/>
          </p:cNvPicPr>
          <p:nvPr>
            <p:custDataLst>
              <p:tags r:id="rId11"/>
            </p:custDataLst>
          </p:nvPr>
        </p:nvPicPr>
        <p:blipFill>
          <a:blip r:embed="rId14"/>
          <a:stretch>
            <a:fillRect/>
          </a:stretch>
        </p:blipFill>
        <p:spPr>
          <a:xfrm>
            <a:off x="9227820" y="201295"/>
            <a:ext cx="1895475" cy="485775"/>
          </a:xfrm>
          <a:prstGeom prst="rect">
            <a:avLst/>
          </a:prstGeom>
        </p:spPr>
      </p:pic>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（4）流水线调度--非线性流水线  </a:t>
            </a:r>
          </a:p>
        </p:txBody>
      </p:sp>
      <p:grpSp>
        <p:nvGrpSpPr>
          <p:cNvPr id="3" name="组合 2"/>
          <p:cNvGrpSpPr/>
          <p:nvPr/>
        </p:nvGrpSpPr>
        <p:grpSpPr>
          <a:xfrm>
            <a:off x="2291715" y="4322445"/>
            <a:ext cx="6978650" cy="1609954"/>
            <a:chOff x="875" y="7343"/>
            <a:chExt cx="12415" cy="2864"/>
          </a:xfrm>
        </p:grpSpPr>
        <p:sp>
          <p:nvSpPr>
            <p:cNvPr id="184324" name="Text Box 5"/>
            <p:cNvSpPr txBox="1"/>
            <p:nvPr>
              <p:custDataLst>
                <p:tags r:id="rId4"/>
              </p:custDataLst>
            </p:nvPr>
          </p:nvSpPr>
          <p:spPr>
            <a:xfrm>
              <a:off x="2315" y="8423"/>
              <a:ext cx="1080" cy="819"/>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400" dirty="0">
                  <a:latin typeface="Times New Roman" panose="02020603050405020304" pitchFamily="18" charset="0"/>
                  <a:ea typeface="宋体" panose="02010600030101010101" pitchFamily="2" charset="-122"/>
                </a:rPr>
                <a:t>S1</a:t>
              </a:r>
            </a:p>
          </p:txBody>
        </p:sp>
        <p:sp>
          <p:nvSpPr>
            <p:cNvPr id="184325" name="Text Box 6"/>
            <p:cNvSpPr txBox="1"/>
            <p:nvPr>
              <p:custDataLst>
                <p:tags r:id="rId5"/>
              </p:custDataLst>
            </p:nvPr>
          </p:nvSpPr>
          <p:spPr>
            <a:xfrm>
              <a:off x="4475" y="8423"/>
              <a:ext cx="1080" cy="819"/>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400" dirty="0">
                  <a:latin typeface="Times New Roman" panose="02020603050405020304" pitchFamily="18" charset="0"/>
                  <a:ea typeface="宋体" panose="02010600030101010101" pitchFamily="2" charset="-122"/>
                </a:rPr>
                <a:t>S2</a:t>
              </a:r>
            </a:p>
          </p:txBody>
        </p:sp>
        <p:sp>
          <p:nvSpPr>
            <p:cNvPr id="184326" name="Text Box 7"/>
            <p:cNvSpPr txBox="1"/>
            <p:nvPr>
              <p:custDataLst>
                <p:tags r:id="rId6"/>
              </p:custDataLst>
            </p:nvPr>
          </p:nvSpPr>
          <p:spPr>
            <a:xfrm>
              <a:off x="6755" y="8423"/>
              <a:ext cx="1080" cy="819"/>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400" dirty="0">
                  <a:latin typeface="Times New Roman" panose="02020603050405020304" pitchFamily="18" charset="0"/>
                  <a:ea typeface="宋体" panose="02010600030101010101" pitchFamily="2" charset="-122"/>
                </a:rPr>
                <a:t>S3</a:t>
              </a:r>
            </a:p>
          </p:txBody>
        </p:sp>
        <p:sp>
          <p:nvSpPr>
            <p:cNvPr id="184327" name="Text Box 8"/>
            <p:cNvSpPr txBox="1"/>
            <p:nvPr>
              <p:custDataLst>
                <p:tags r:id="rId7"/>
              </p:custDataLst>
            </p:nvPr>
          </p:nvSpPr>
          <p:spPr>
            <a:xfrm>
              <a:off x="9035" y="8423"/>
              <a:ext cx="1080" cy="819"/>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400" dirty="0">
                  <a:latin typeface="Times New Roman" panose="02020603050405020304" pitchFamily="18" charset="0"/>
                  <a:ea typeface="宋体" panose="02010600030101010101" pitchFamily="2" charset="-122"/>
                </a:rPr>
                <a:t>S4</a:t>
              </a:r>
            </a:p>
          </p:txBody>
        </p:sp>
        <p:sp>
          <p:nvSpPr>
            <p:cNvPr id="184328" name="Text Box 9"/>
            <p:cNvSpPr txBox="1"/>
            <p:nvPr>
              <p:custDataLst>
                <p:tags r:id="rId8"/>
              </p:custDataLst>
            </p:nvPr>
          </p:nvSpPr>
          <p:spPr>
            <a:xfrm>
              <a:off x="11195" y="8423"/>
              <a:ext cx="1080" cy="819"/>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spcBef>
                  <a:spcPct val="0"/>
                </a:spcBef>
                <a:buClr>
                  <a:schemeClr val="bg1"/>
                </a:buClr>
                <a:buFontTx/>
                <a:buNone/>
              </a:pPr>
              <a:r>
                <a:rPr lang="en-US" altLang="zh-CN" sz="2400" dirty="0">
                  <a:latin typeface="Times New Roman" panose="02020603050405020304" pitchFamily="18" charset="0"/>
                  <a:ea typeface="宋体" panose="02010600030101010101" pitchFamily="2" charset="-122"/>
                </a:rPr>
                <a:t>S5</a:t>
              </a:r>
            </a:p>
          </p:txBody>
        </p:sp>
        <p:sp>
          <p:nvSpPr>
            <p:cNvPr id="184329" name="Line 10"/>
            <p:cNvSpPr/>
            <p:nvPr>
              <p:custDataLst>
                <p:tags r:id="rId9"/>
              </p:custDataLst>
            </p:nvPr>
          </p:nvSpPr>
          <p:spPr>
            <a:xfrm>
              <a:off x="1475" y="8783"/>
              <a:ext cx="840" cy="0"/>
            </a:xfrm>
            <a:prstGeom prst="line">
              <a:avLst/>
            </a:prstGeom>
            <a:ln w="9525" cap="flat" cmpd="sng">
              <a:solidFill>
                <a:schemeClr val="tx1"/>
              </a:solidFill>
              <a:prstDash val="solid"/>
              <a:headEnd type="none" w="med" len="med"/>
              <a:tailEnd type="triangle" w="med" len="med"/>
            </a:ln>
          </p:spPr>
        </p:sp>
        <p:sp>
          <p:nvSpPr>
            <p:cNvPr id="184330" name="Text Box 11"/>
            <p:cNvSpPr txBox="1"/>
            <p:nvPr>
              <p:custDataLst>
                <p:tags r:id="rId10"/>
              </p:custDataLst>
            </p:nvPr>
          </p:nvSpPr>
          <p:spPr>
            <a:xfrm>
              <a:off x="875" y="8423"/>
              <a:ext cx="693" cy="70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zh-CN" altLang="en-US" sz="2000" dirty="0">
                  <a:latin typeface="Times New Roman" panose="02020603050405020304" pitchFamily="18" charset="0"/>
                  <a:ea typeface="宋体" panose="02010600030101010101" pitchFamily="2" charset="-122"/>
                </a:rPr>
                <a:t>入</a:t>
              </a:r>
            </a:p>
          </p:txBody>
        </p:sp>
        <p:sp>
          <p:nvSpPr>
            <p:cNvPr id="184331" name="Line 12"/>
            <p:cNvSpPr/>
            <p:nvPr>
              <p:custDataLst>
                <p:tags r:id="rId11"/>
              </p:custDataLst>
            </p:nvPr>
          </p:nvSpPr>
          <p:spPr>
            <a:xfrm>
              <a:off x="3395" y="8783"/>
              <a:ext cx="1080" cy="0"/>
            </a:xfrm>
            <a:prstGeom prst="line">
              <a:avLst/>
            </a:prstGeom>
            <a:ln w="9525" cap="flat" cmpd="sng">
              <a:solidFill>
                <a:schemeClr val="tx1"/>
              </a:solidFill>
              <a:prstDash val="solid"/>
              <a:headEnd type="none" w="med" len="med"/>
              <a:tailEnd type="triangle" w="med" len="med"/>
            </a:ln>
          </p:spPr>
        </p:sp>
        <p:sp>
          <p:nvSpPr>
            <p:cNvPr id="184332" name="Line 13"/>
            <p:cNvSpPr/>
            <p:nvPr>
              <p:custDataLst>
                <p:tags r:id="rId12"/>
              </p:custDataLst>
            </p:nvPr>
          </p:nvSpPr>
          <p:spPr>
            <a:xfrm>
              <a:off x="5555" y="8783"/>
              <a:ext cx="1200" cy="0"/>
            </a:xfrm>
            <a:prstGeom prst="line">
              <a:avLst/>
            </a:prstGeom>
            <a:ln w="9525" cap="flat" cmpd="sng">
              <a:solidFill>
                <a:schemeClr val="tx1"/>
              </a:solidFill>
              <a:prstDash val="solid"/>
              <a:headEnd type="none" w="med" len="med"/>
              <a:tailEnd type="triangle" w="med" len="med"/>
            </a:ln>
          </p:spPr>
        </p:sp>
        <p:sp>
          <p:nvSpPr>
            <p:cNvPr id="184333" name="Line 14"/>
            <p:cNvSpPr/>
            <p:nvPr>
              <p:custDataLst>
                <p:tags r:id="rId13"/>
              </p:custDataLst>
            </p:nvPr>
          </p:nvSpPr>
          <p:spPr>
            <a:xfrm>
              <a:off x="7835" y="8783"/>
              <a:ext cx="1200" cy="0"/>
            </a:xfrm>
            <a:prstGeom prst="line">
              <a:avLst/>
            </a:prstGeom>
            <a:ln w="9525" cap="flat" cmpd="sng">
              <a:solidFill>
                <a:schemeClr val="tx1"/>
              </a:solidFill>
              <a:prstDash val="solid"/>
              <a:headEnd type="none" w="med" len="med"/>
              <a:tailEnd type="triangle" w="med" len="med"/>
            </a:ln>
          </p:spPr>
        </p:sp>
        <p:sp>
          <p:nvSpPr>
            <p:cNvPr id="184334" name="Line 15"/>
            <p:cNvSpPr/>
            <p:nvPr>
              <p:custDataLst>
                <p:tags r:id="rId14"/>
              </p:custDataLst>
            </p:nvPr>
          </p:nvSpPr>
          <p:spPr>
            <a:xfrm>
              <a:off x="10115" y="8783"/>
              <a:ext cx="1080" cy="0"/>
            </a:xfrm>
            <a:prstGeom prst="line">
              <a:avLst/>
            </a:prstGeom>
            <a:ln w="9525" cap="flat" cmpd="sng">
              <a:solidFill>
                <a:schemeClr val="tx1"/>
              </a:solidFill>
              <a:prstDash val="solid"/>
              <a:headEnd type="none" w="med" len="med"/>
              <a:tailEnd type="triangle" w="med" len="med"/>
            </a:ln>
          </p:spPr>
        </p:sp>
        <p:sp>
          <p:nvSpPr>
            <p:cNvPr id="184335" name="AutoShape 16"/>
            <p:cNvSpPr/>
            <p:nvPr>
              <p:custDataLst>
                <p:tags r:id="rId15"/>
              </p:custDataLst>
            </p:nvPr>
          </p:nvSpPr>
          <p:spPr>
            <a:xfrm>
              <a:off x="4170" y="8783"/>
              <a:ext cx="1745" cy="932"/>
            </a:xfrm>
            <a:custGeom>
              <a:avLst/>
              <a:gdLst>
                <a:gd name="txL" fmla="*/ 0 w 1745"/>
                <a:gd name="txT" fmla="*/ 0 h 932"/>
                <a:gd name="txR" fmla="*/ 1745 w 1745"/>
                <a:gd name="txB" fmla="*/ 932 h 932"/>
              </a:gdLst>
              <a:ahLst/>
              <a:cxnLst>
                <a:cxn ang="0">
                  <a:pos x="0" y="0"/>
                </a:cxn>
                <a:cxn ang="0">
                  <a:pos x="0" y="0"/>
                </a:cxn>
                <a:cxn ang="0">
                  <a:pos x="0" y="0"/>
                </a:cxn>
                <a:cxn ang="0">
                  <a:pos x="0" y="0"/>
                </a:cxn>
              </a:cxnLst>
              <a:rect l="txL" t="txT" r="txR" b="txB"/>
              <a:pathLst>
                <a:path w="1745" h="932">
                  <a:moveTo>
                    <a:pt x="1745" y="0"/>
                  </a:moveTo>
                  <a:lnTo>
                    <a:pt x="1734" y="932"/>
                  </a:lnTo>
                  <a:lnTo>
                    <a:pt x="0" y="932"/>
                  </a:lnTo>
                  <a:lnTo>
                    <a:pt x="0" y="45"/>
                  </a:lnTo>
                </a:path>
              </a:pathLst>
            </a:custGeom>
            <a:no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84336" name="Text Box 17"/>
            <p:cNvSpPr txBox="1"/>
            <p:nvPr>
              <p:custDataLst>
                <p:tags r:id="rId16"/>
              </p:custDataLst>
            </p:nvPr>
          </p:nvSpPr>
          <p:spPr>
            <a:xfrm>
              <a:off x="3558" y="8158"/>
              <a:ext cx="692" cy="70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zh-CN" altLang="en-US" sz="2000" dirty="0">
                  <a:latin typeface="Times New Roman" panose="02020603050405020304" pitchFamily="18" charset="0"/>
                  <a:ea typeface="宋体" panose="02010600030101010101" pitchFamily="2" charset="-122"/>
                </a:rPr>
                <a:t>①</a:t>
              </a:r>
            </a:p>
          </p:txBody>
        </p:sp>
        <p:sp>
          <p:nvSpPr>
            <p:cNvPr id="184337" name="Text Box 18"/>
            <p:cNvSpPr txBox="1"/>
            <p:nvPr>
              <p:custDataLst>
                <p:tags r:id="rId17"/>
              </p:custDataLst>
            </p:nvPr>
          </p:nvSpPr>
          <p:spPr>
            <a:xfrm>
              <a:off x="4570" y="9138"/>
              <a:ext cx="693" cy="70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zh-CN" altLang="en-US" sz="2000" dirty="0">
                  <a:latin typeface="Times New Roman" panose="02020603050405020304" pitchFamily="18" charset="0"/>
                  <a:ea typeface="宋体" panose="02010600030101010101" pitchFamily="2" charset="-122"/>
                </a:rPr>
                <a:t>②</a:t>
              </a:r>
            </a:p>
          </p:txBody>
        </p:sp>
        <p:sp>
          <p:nvSpPr>
            <p:cNvPr id="184338" name="Text Box 19"/>
            <p:cNvSpPr txBox="1"/>
            <p:nvPr>
              <p:custDataLst>
                <p:tags r:id="rId18"/>
              </p:custDataLst>
            </p:nvPr>
          </p:nvSpPr>
          <p:spPr>
            <a:xfrm>
              <a:off x="5795" y="8183"/>
              <a:ext cx="693" cy="70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zh-CN" altLang="en-US" sz="2000" dirty="0">
                  <a:latin typeface="Times New Roman" panose="02020603050405020304" pitchFamily="18" charset="0"/>
                  <a:ea typeface="宋体" panose="02010600030101010101" pitchFamily="2" charset="-122"/>
                </a:rPr>
                <a:t>③</a:t>
              </a:r>
            </a:p>
          </p:txBody>
        </p:sp>
        <p:sp>
          <p:nvSpPr>
            <p:cNvPr id="184339" name="Text Box 20"/>
            <p:cNvSpPr txBox="1"/>
            <p:nvPr>
              <p:custDataLst>
                <p:tags r:id="rId19"/>
              </p:custDataLst>
            </p:nvPr>
          </p:nvSpPr>
          <p:spPr>
            <a:xfrm>
              <a:off x="8050" y="8178"/>
              <a:ext cx="693" cy="70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zh-CN" altLang="en-US" sz="2000" dirty="0">
                  <a:latin typeface="Times New Roman" panose="02020603050405020304" pitchFamily="18" charset="0"/>
                  <a:ea typeface="宋体" panose="02010600030101010101" pitchFamily="2" charset="-122"/>
                </a:rPr>
                <a:t>④</a:t>
              </a:r>
            </a:p>
          </p:txBody>
        </p:sp>
        <p:sp>
          <p:nvSpPr>
            <p:cNvPr id="184340" name="Text Box 21"/>
            <p:cNvSpPr txBox="1"/>
            <p:nvPr>
              <p:custDataLst>
                <p:tags r:id="rId20"/>
              </p:custDataLst>
            </p:nvPr>
          </p:nvSpPr>
          <p:spPr>
            <a:xfrm>
              <a:off x="10210" y="8183"/>
              <a:ext cx="693" cy="70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zh-CN" altLang="en-US" sz="2000" dirty="0">
                  <a:latin typeface="Times New Roman" panose="02020603050405020304" pitchFamily="18" charset="0"/>
                  <a:ea typeface="宋体" panose="02010600030101010101" pitchFamily="2" charset="-122"/>
                </a:rPr>
                <a:t>⑥</a:t>
              </a:r>
            </a:p>
          </p:txBody>
        </p:sp>
        <p:sp>
          <p:nvSpPr>
            <p:cNvPr id="184341" name="AutoShape 22"/>
            <p:cNvSpPr/>
            <p:nvPr>
              <p:custDataLst>
                <p:tags r:id="rId21"/>
              </p:custDataLst>
            </p:nvPr>
          </p:nvSpPr>
          <p:spPr>
            <a:xfrm>
              <a:off x="8490" y="8783"/>
              <a:ext cx="1995" cy="895"/>
            </a:xfrm>
            <a:custGeom>
              <a:avLst/>
              <a:gdLst>
                <a:gd name="txL" fmla="*/ 0 w 1994"/>
                <a:gd name="txT" fmla="*/ 0 h 895"/>
                <a:gd name="txR" fmla="*/ 1994 w 1994"/>
                <a:gd name="txB" fmla="*/ 895 h 895"/>
              </a:gdLst>
              <a:ahLst/>
              <a:cxnLst>
                <a:cxn ang="0">
                  <a:pos x="0" y="0"/>
                </a:cxn>
                <a:cxn ang="0">
                  <a:pos x="0" y="0"/>
                </a:cxn>
                <a:cxn ang="0">
                  <a:pos x="0" y="0"/>
                </a:cxn>
                <a:cxn ang="0">
                  <a:pos x="0" y="0"/>
                </a:cxn>
              </a:cxnLst>
              <a:rect l="txL" t="txT" r="txR" b="txB"/>
              <a:pathLst>
                <a:path w="1994" h="895">
                  <a:moveTo>
                    <a:pt x="1984" y="0"/>
                  </a:moveTo>
                  <a:lnTo>
                    <a:pt x="1994" y="895"/>
                  </a:lnTo>
                  <a:lnTo>
                    <a:pt x="0" y="895"/>
                  </a:lnTo>
                  <a:lnTo>
                    <a:pt x="0" y="81"/>
                  </a:lnTo>
                </a:path>
              </a:pathLst>
            </a:custGeom>
            <a:no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84342" name="Text Box 23"/>
            <p:cNvSpPr txBox="1"/>
            <p:nvPr>
              <p:custDataLst>
                <p:tags r:id="rId22"/>
              </p:custDataLst>
            </p:nvPr>
          </p:nvSpPr>
          <p:spPr>
            <a:xfrm>
              <a:off x="9130" y="9138"/>
              <a:ext cx="693" cy="70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zh-CN" altLang="en-US" sz="2000" dirty="0">
                  <a:latin typeface="Times New Roman" panose="02020603050405020304" pitchFamily="18" charset="0"/>
                  <a:ea typeface="宋体" panose="02010600030101010101" pitchFamily="2" charset="-122"/>
                </a:rPr>
                <a:t>⑤</a:t>
              </a:r>
            </a:p>
          </p:txBody>
        </p:sp>
        <p:sp>
          <p:nvSpPr>
            <p:cNvPr id="184343" name="AutoShape 24"/>
            <p:cNvSpPr/>
            <p:nvPr>
              <p:custDataLst>
                <p:tags r:id="rId23"/>
              </p:custDataLst>
            </p:nvPr>
          </p:nvSpPr>
          <p:spPr>
            <a:xfrm>
              <a:off x="1880" y="8783"/>
              <a:ext cx="11410" cy="1302"/>
            </a:xfrm>
            <a:custGeom>
              <a:avLst/>
              <a:gdLst>
                <a:gd name="txL" fmla="*/ 0 w 11410"/>
                <a:gd name="txT" fmla="*/ 0 h 1302"/>
                <a:gd name="txR" fmla="*/ 11410 w 11410"/>
                <a:gd name="txB" fmla="*/ 1302 h 1302"/>
              </a:gdLst>
              <a:ahLst/>
              <a:cxnLst>
                <a:cxn ang="0">
                  <a:pos x="256047875" y="0"/>
                </a:cxn>
                <a:cxn ang="0">
                  <a:pos x="256047875" y="0"/>
                </a:cxn>
                <a:cxn ang="0">
                  <a:pos x="256047875" y="0"/>
                </a:cxn>
                <a:cxn ang="0">
                  <a:pos x="0" y="0"/>
                </a:cxn>
                <a:cxn ang="0">
                  <a:pos x="0" y="0"/>
                </a:cxn>
              </a:cxnLst>
              <a:rect l="txL" t="txT" r="txR" b="txB"/>
              <a:pathLst>
                <a:path w="11410" h="1302">
                  <a:moveTo>
                    <a:pt x="10395" y="0"/>
                  </a:moveTo>
                  <a:lnTo>
                    <a:pt x="11410" y="10"/>
                  </a:lnTo>
                  <a:lnTo>
                    <a:pt x="11410" y="1302"/>
                  </a:lnTo>
                  <a:lnTo>
                    <a:pt x="0" y="1302"/>
                  </a:lnTo>
                  <a:lnTo>
                    <a:pt x="0" y="45"/>
                  </a:lnTo>
                </a:path>
              </a:pathLst>
            </a:custGeom>
            <a:no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84344" name="AutoShape 25"/>
            <p:cNvSpPr/>
            <p:nvPr>
              <p:custDataLst>
                <p:tags r:id="rId24"/>
              </p:custDataLst>
            </p:nvPr>
          </p:nvSpPr>
          <p:spPr>
            <a:xfrm>
              <a:off x="10743" y="8783"/>
              <a:ext cx="1892" cy="895"/>
            </a:xfrm>
            <a:custGeom>
              <a:avLst/>
              <a:gdLst>
                <a:gd name="txL" fmla="*/ 0 w 1892"/>
                <a:gd name="txT" fmla="*/ 0 h 895"/>
                <a:gd name="txR" fmla="*/ 1892 w 1892"/>
                <a:gd name="txB" fmla="*/ 895 h 895"/>
              </a:gdLst>
              <a:ahLst/>
              <a:cxnLst>
                <a:cxn ang="0">
                  <a:pos x="0" y="0"/>
                </a:cxn>
                <a:cxn ang="0">
                  <a:pos x="0" y="0"/>
                </a:cxn>
                <a:cxn ang="0">
                  <a:pos x="0" y="0"/>
                </a:cxn>
                <a:cxn ang="0">
                  <a:pos x="0" y="0"/>
                </a:cxn>
              </a:cxnLst>
              <a:rect l="txL" t="txT" r="txR" b="txB"/>
              <a:pathLst>
                <a:path w="1892" h="895">
                  <a:moveTo>
                    <a:pt x="1892" y="0"/>
                  </a:moveTo>
                  <a:lnTo>
                    <a:pt x="1882" y="895"/>
                  </a:lnTo>
                  <a:lnTo>
                    <a:pt x="0" y="895"/>
                  </a:lnTo>
                  <a:lnTo>
                    <a:pt x="0" y="45"/>
                  </a:lnTo>
                </a:path>
              </a:pathLst>
            </a:custGeom>
            <a:no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84345" name="AutoShape 26"/>
            <p:cNvSpPr/>
            <p:nvPr>
              <p:custDataLst>
                <p:tags r:id="rId25"/>
              </p:custDataLst>
            </p:nvPr>
          </p:nvSpPr>
          <p:spPr>
            <a:xfrm>
              <a:off x="4170" y="8053"/>
              <a:ext cx="8465" cy="740"/>
            </a:xfrm>
            <a:custGeom>
              <a:avLst/>
              <a:gdLst>
                <a:gd name="txL" fmla="*/ 0 w 8465"/>
                <a:gd name="txT" fmla="*/ 0 h 740"/>
                <a:gd name="txR" fmla="*/ 8465 w 8465"/>
                <a:gd name="txB" fmla="*/ 740 h 740"/>
              </a:gdLst>
              <a:ahLst/>
              <a:cxnLst>
                <a:cxn ang="0">
                  <a:pos x="256047875" y="0"/>
                </a:cxn>
                <a:cxn ang="0">
                  <a:pos x="256047875" y="0"/>
                </a:cxn>
                <a:cxn ang="0">
                  <a:pos x="0" y="0"/>
                </a:cxn>
                <a:cxn ang="0">
                  <a:pos x="0" y="0"/>
                </a:cxn>
              </a:cxnLst>
              <a:rect l="txL" t="txT" r="txR" b="txB"/>
              <a:pathLst>
                <a:path w="8465" h="740">
                  <a:moveTo>
                    <a:pt x="8465" y="730"/>
                  </a:moveTo>
                  <a:lnTo>
                    <a:pt x="8455" y="0"/>
                  </a:lnTo>
                  <a:lnTo>
                    <a:pt x="0" y="0"/>
                  </a:lnTo>
                  <a:lnTo>
                    <a:pt x="0" y="740"/>
                  </a:lnTo>
                </a:path>
              </a:pathLst>
            </a:custGeom>
            <a:no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84346" name="Text Box 27"/>
            <p:cNvSpPr txBox="1"/>
            <p:nvPr>
              <p:custDataLst>
                <p:tags r:id="rId26"/>
              </p:custDataLst>
            </p:nvPr>
          </p:nvSpPr>
          <p:spPr>
            <a:xfrm>
              <a:off x="11410" y="9118"/>
              <a:ext cx="693" cy="70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zh-CN" altLang="en-US" sz="2000" dirty="0">
                  <a:latin typeface="Times New Roman" panose="02020603050405020304" pitchFamily="18" charset="0"/>
                  <a:ea typeface="宋体" panose="02010600030101010101" pitchFamily="2" charset="-122"/>
                </a:rPr>
                <a:t>⑦</a:t>
              </a:r>
            </a:p>
          </p:txBody>
        </p:sp>
        <p:sp>
          <p:nvSpPr>
            <p:cNvPr id="184347" name="Text Box 28"/>
            <p:cNvSpPr txBox="1"/>
            <p:nvPr>
              <p:custDataLst>
                <p:tags r:id="rId27"/>
              </p:custDataLst>
            </p:nvPr>
          </p:nvSpPr>
          <p:spPr>
            <a:xfrm>
              <a:off x="7200" y="9498"/>
              <a:ext cx="693" cy="70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zh-CN" altLang="en-US" sz="2000" dirty="0">
                  <a:latin typeface="Times New Roman" panose="02020603050405020304" pitchFamily="18" charset="0"/>
                  <a:ea typeface="宋体" panose="02010600030101010101" pitchFamily="2" charset="-122"/>
                </a:rPr>
                <a:t>⑧</a:t>
              </a:r>
            </a:p>
          </p:txBody>
        </p:sp>
        <p:sp>
          <p:nvSpPr>
            <p:cNvPr id="184348" name="Text Box 29"/>
            <p:cNvSpPr txBox="1"/>
            <p:nvPr>
              <p:custDataLst>
                <p:tags r:id="rId28"/>
              </p:custDataLst>
            </p:nvPr>
          </p:nvSpPr>
          <p:spPr>
            <a:xfrm>
              <a:off x="6755" y="7463"/>
              <a:ext cx="693" cy="70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zh-CN" altLang="en-US" sz="2000" dirty="0">
                  <a:latin typeface="Times New Roman" panose="02020603050405020304" pitchFamily="18" charset="0"/>
                  <a:ea typeface="宋体" panose="02010600030101010101" pitchFamily="2" charset="-122"/>
                </a:rPr>
                <a:t>⑦</a:t>
              </a:r>
            </a:p>
          </p:txBody>
        </p:sp>
        <p:sp>
          <p:nvSpPr>
            <p:cNvPr id="184349" name="Line 30"/>
            <p:cNvSpPr/>
            <p:nvPr>
              <p:custDataLst>
                <p:tags r:id="rId29"/>
              </p:custDataLst>
            </p:nvPr>
          </p:nvSpPr>
          <p:spPr>
            <a:xfrm flipV="1">
              <a:off x="3635" y="7943"/>
              <a:ext cx="0" cy="840"/>
            </a:xfrm>
            <a:prstGeom prst="line">
              <a:avLst/>
            </a:prstGeom>
            <a:ln w="9525" cap="flat" cmpd="sng">
              <a:solidFill>
                <a:schemeClr val="tx1"/>
              </a:solidFill>
              <a:prstDash val="solid"/>
              <a:headEnd type="none" w="med" len="med"/>
              <a:tailEnd type="triangle" w="med" len="med"/>
            </a:ln>
          </p:spPr>
        </p:sp>
        <p:sp>
          <p:nvSpPr>
            <p:cNvPr id="184350" name="Text Box 31"/>
            <p:cNvSpPr txBox="1"/>
            <p:nvPr>
              <p:custDataLst>
                <p:tags r:id="rId30"/>
              </p:custDataLst>
            </p:nvPr>
          </p:nvSpPr>
          <p:spPr>
            <a:xfrm>
              <a:off x="3090" y="7343"/>
              <a:ext cx="1200" cy="70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zh-CN" altLang="en-US" sz="2000" dirty="0">
                  <a:latin typeface="Times New Roman" panose="02020603050405020304" pitchFamily="18" charset="0"/>
                  <a:ea typeface="宋体" panose="02010600030101010101" pitchFamily="2" charset="-122"/>
                </a:rPr>
                <a:t>⑨出</a:t>
              </a:r>
            </a:p>
          </p:txBody>
        </p:sp>
        <p:sp>
          <p:nvSpPr>
            <p:cNvPr id="184351" name="Line 32"/>
            <p:cNvSpPr/>
            <p:nvPr>
              <p:custDataLst>
                <p:tags r:id="rId31"/>
              </p:custDataLst>
            </p:nvPr>
          </p:nvSpPr>
          <p:spPr>
            <a:xfrm>
              <a:off x="6210" y="8803"/>
              <a:ext cx="0" cy="1320"/>
            </a:xfrm>
            <a:prstGeom prst="line">
              <a:avLst/>
            </a:prstGeom>
            <a:ln w="9525" cap="flat" cmpd="sng">
              <a:solidFill>
                <a:schemeClr val="tx1"/>
              </a:solidFill>
              <a:prstDash val="solid"/>
              <a:headEnd type="none" w="med" len="med"/>
              <a:tailEnd type="triangle" w="med" len="med"/>
            </a:ln>
          </p:spPr>
        </p:sp>
        <p:sp>
          <p:nvSpPr>
            <p:cNvPr id="184352" name="Text Box 33"/>
            <p:cNvSpPr txBox="1"/>
            <p:nvPr>
              <p:custDataLst>
                <p:tags r:id="rId32"/>
              </p:custDataLst>
            </p:nvPr>
          </p:nvSpPr>
          <p:spPr>
            <a:xfrm>
              <a:off x="6210" y="9283"/>
              <a:ext cx="693" cy="70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hangingPunct="1">
                <a:spcBef>
                  <a:spcPct val="0"/>
                </a:spcBef>
                <a:buClr>
                  <a:schemeClr val="bg1"/>
                </a:buClr>
                <a:buFontTx/>
                <a:buNone/>
              </a:pPr>
              <a:r>
                <a:rPr lang="zh-CN" altLang="en-US" sz="2000" dirty="0">
                  <a:latin typeface="Times New Roman" panose="02020603050405020304" pitchFamily="18" charset="0"/>
                  <a:ea typeface="宋体" panose="02010600030101010101" pitchFamily="2" charset="-122"/>
                </a:rPr>
                <a:t>⑧</a:t>
              </a:r>
            </a:p>
          </p:txBody>
        </p:sp>
      </p:grpSp>
      <p:pic>
        <p:nvPicPr>
          <p:cNvPr id="5" name="图片 4" descr="微信截图_20240112211134"/>
          <p:cNvPicPr>
            <a:picLocks noChangeAspect="1"/>
          </p:cNvPicPr>
          <p:nvPr>
            <p:custDataLst>
              <p:tags r:id="rId3"/>
            </p:custDataLst>
          </p:nvPr>
        </p:nvPicPr>
        <p:blipFill>
          <a:blip r:embed="rId35"/>
          <a:stretch>
            <a:fillRect/>
          </a:stretch>
        </p:blipFill>
        <p:spPr>
          <a:xfrm>
            <a:off x="9227820" y="201295"/>
            <a:ext cx="1895475" cy="485775"/>
          </a:xfrm>
          <a:prstGeom prst="rect">
            <a:avLst/>
          </a:prstGeom>
        </p:spPr>
      </p:pic>
      <p:sp>
        <p:nvSpPr>
          <p:cNvPr id="4" name="文本框 3">
            <a:extLst>
              <a:ext uri="{FF2B5EF4-FFF2-40B4-BE49-F238E27FC236}">
                <a16:creationId xmlns:a16="http://schemas.microsoft.com/office/drawing/2014/main" id="{3691B611-FE00-3EE7-EE1F-D549538C2099}"/>
              </a:ext>
            </a:extLst>
          </p:cNvPr>
          <p:cNvSpPr txBox="1"/>
          <p:nvPr/>
        </p:nvSpPr>
        <p:spPr>
          <a:xfrm>
            <a:off x="1217522" y="1342634"/>
            <a:ext cx="9648676" cy="2853923"/>
          </a:xfrm>
          <a:prstGeom prst="rect">
            <a:avLst/>
          </a:prstGeom>
          <a:noFill/>
        </p:spPr>
        <p:txBody>
          <a:bodyPr wrap="square">
            <a:spAutoFit/>
          </a:bodyPr>
          <a:lstStyle/>
          <a:p>
            <a:pPr eaLnBrk="1" latinLnBrk="0" hangingPunct="1">
              <a:lnSpc>
                <a:spcPct val="130000"/>
              </a:lnSpc>
              <a:spcBef>
                <a:spcPts val="0"/>
              </a:spcBef>
            </a:pPr>
            <a:r>
              <a:rPr lang="zh-CN" altLang="en-US" sz="2000" dirty="0">
                <a:latin typeface="Times New Roman" panose="02020603050405020304" pitchFamily="18" charset="0"/>
                <a:ea typeface="+mn-ea"/>
              </a:rPr>
              <a:t>由于线性流水线在执行每个任务(指令、操作)的过程中，各段均只通过一次，因此每拍都可以将一个新的任务送入流水线，这些任务不会争用同一个流水段。非线性流水线则不同，因为段间设置有反馈回路，一个任务在流水的全过程中，可能会多次通过同一段。这样，如果每拍向流水线送入一个新的任务，就会发生几个任务同时争用同一段的所谓功能段使用冲突现象。要想不发生冲突，就得间隔适当的拍数之后再向流水线送入下一个任务。那么,究竟间隔几拍送入下一个任务，才既不发生功能段使用冲突，又能使流水线有较高的吞吐率和效率呢?这就是流水线调度要解决的实际问题。</a:t>
            </a:r>
          </a:p>
        </p:txBody>
      </p:sp>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（4）流水线调度--非线性流水线 </a:t>
            </a:r>
          </a:p>
        </p:txBody>
      </p:sp>
      <p:sp>
        <p:nvSpPr>
          <p:cNvPr id="17" name="八角星 11"/>
          <p:cNvSpPr/>
          <p:nvPr>
            <p:custDataLst>
              <p:tags r:id="rId3"/>
            </p:custDataLst>
          </p:nvPr>
        </p:nvSpPr>
        <p:spPr>
          <a:xfrm>
            <a:off x="1654324" y="1091740"/>
            <a:ext cx="737156" cy="737156"/>
          </a:xfrm>
          <a:prstGeom prst="star8">
            <a:avLst/>
          </a:prstGeom>
          <a:solidFill>
            <a:schemeClr val="accent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custDataLst>
              <p:tags r:id="rId4"/>
            </p:custDataLst>
          </p:nvPr>
        </p:nvSpPr>
        <p:spPr>
          <a:xfrm>
            <a:off x="1778502" y="1335601"/>
            <a:ext cx="503436" cy="343960"/>
          </a:xfrm>
          <a:prstGeom prst="rect">
            <a:avLst/>
          </a:prstGeom>
          <a:noFill/>
        </p:spPr>
        <p:txBody>
          <a:bodyPr wrap="square" lIns="0" tIns="0" rIns="0" bIns="0" rtlCol="0">
            <a:normAutofit/>
          </a:bodyPr>
          <a:lstStyle/>
          <a:p>
            <a:pPr algn="ctr"/>
            <a:r>
              <a:rPr kumimoji="1" lang="en-US" altLang="zh-CN" b="1" spc="300" dirty="0">
                <a:solidFill>
                  <a:srgbClr val="FFFFFF"/>
                </a:solidFill>
                <a:latin typeface="Arial" panose="020B0604020202020204" pitchFamily="34" charset="0"/>
                <a:ea typeface="微软雅黑" panose="020B0503020204020204" pitchFamily="34" charset="-122"/>
              </a:rPr>
              <a:t>01</a:t>
            </a:r>
          </a:p>
        </p:txBody>
      </p:sp>
      <p:sp>
        <p:nvSpPr>
          <p:cNvPr id="6" name="八角星 11"/>
          <p:cNvSpPr/>
          <p:nvPr>
            <p:custDataLst>
              <p:tags r:id="rId5"/>
            </p:custDataLst>
          </p:nvPr>
        </p:nvSpPr>
        <p:spPr>
          <a:xfrm>
            <a:off x="1654324" y="2006992"/>
            <a:ext cx="737156" cy="737156"/>
          </a:xfrm>
          <a:prstGeom prst="star8">
            <a:avLst/>
          </a:prstGeom>
          <a:solidFill>
            <a:schemeClr val="accent3"/>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custDataLst>
              <p:tags r:id="rId6"/>
            </p:custDataLst>
          </p:nvPr>
        </p:nvSpPr>
        <p:spPr>
          <a:xfrm>
            <a:off x="1778502" y="2250853"/>
            <a:ext cx="503436" cy="343960"/>
          </a:xfrm>
          <a:prstGeom prst="rect">
            <a:avLst/>
          </a:prstGeom>
          <a:noFill/>
        </p:spPr>
        <p:txBody>
          <a:bodyPr wrap="square" lIns="0" tIns="0" rIns="0" bIns="0" rtlCol="0">
            <a:normAutofit/>
          </a:bodyPr>
          <a:lstStyle/>
          <a:p>
            <a:pPr algn="ctr"/>
            <a:r>
              <a:rPr kumimoji="1" lang="en-US" altLang="zh-CN" b="1" spc="300" dirty="0">
                <a:solidFill>
                  <a:srgbClr val="FFFFFF"/>
                </a:solidFill>
                <a:latin typeface="Arial" panose="020B0604020202020204" pitchFamily="34" charset="0"/>
                <a:ea typeface="微软雅黑" panose="020B0503020204020204" pitchFamily="34" charset="-122"/>
              </a:rPr>
              <a:t>02</a:t>
            </a:r>
          </a:p>
        </p:txBody>
      </p:sp>
      <p:sp>
        <p:nvSpPr>
          <p:cNvPr id="9" name="八角星 11"/>
          <p:cNvSpPr/>
          <p:nvPr>
            <p:custDataLst>
              <p:tags r:id="rId7"/>
            </p:custDataLst>
          </p:nvPr>
        </p:nvSpPr>
        <p:spPr>
          <a:xfrm>
            <a:off x="1654324" y="2922244"/>
            <a:ext cx="737156" cy="737156"/>
          </a:xfrm>
          <a:prstGeom prst="star8">
            <a:avLst/>
          </a:prstGeom>
          <a:solidFill>
            <a:schemeClr val="accent5"/>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custDataLst>
              <p:tags r:id="rId8"/>
            </p:custDataLst>
          </p:nvPr>
        </p:nvSpPr>
        <p:spPr>
          <a:xfrm>
            <a:off x="1778502" y="3166106"/>
            <a:ext cx="503436" cy="343960"/>
          </a:xfrm>
          <a:prstGeom prst="rect">
            <a:avLst/>
          </a:prstGeom>
          <a:noFill/>
        </p:spPr>
        <p:txBody>
          <a:bodyPr wrap="square" lIns="0" tIns="0" rIns="0" bIns="0" rtlCol="0">
            <a:normAutofit/>
          </a:bodyPr>
          <a:lstStyle/>
          <a:p>
            <a:pPr algn="ctr"/>
            <a:r>
              <a:rPr kumimoji="1" lang="en-US" altLang="zh-CN" b="1" spc="300" dirty="0">
                <a:solidFill>
                  <a:srgbClr val="FFFFFF"/>
                </a:solidFill>
                <a:latin typeface="Arial" panose="020B0604020202020204" pitchFamily="34" charset="0"/>
                <a:ea typeface="微软雅黑" panose="020B0503020204020204" pitchFamily="34" charset="-122"/>
              </a:rPr>
              <a:t>03</a:t>
            </a:r>
          </a:p>
        </p:txBody>
      </p:sp>
      <p:sp>
        <p:nvSpPr>
          <p:cNvPr id="15" name="文本框 14"/>
          <p:cNvSpPr txBox="1"/>
          <p:nvPr>
            <p:custDataLst>
              <p:tags r:id="rId9"/>
            </p:custDataLst>
          </p:nvPr>
        </p:nvSpPr>
        <p:spPr>
          <a:xfrm>
            <a:off x="2518410" y="1235075"/>
            <a:ext cx="7378700" cy="645160"/>
          </a:xfrm>
          <a:prstGeom prst="rect">
            <a:avLst/>
          </a:prstGeom>
          <a:noFill/>
        </p:spPr>
        <p:txBody>
          <a:bodyPr wrap="square" rtlCol="0" anchor="t">
            <a:spAutoFit/>
          </a:bodyPr>
          <a:lstStyle/>
          <a:p>
            <a:pPr marL="0" indent="0">
              <a:spcBef>
                <a:spcPts val="200"/>
              </a:spcBef>
              <a:spcAft>
                <a:spcPts val="200"/>
              </a:spcAft>
              <a:buSzPct val="70000"/>
              <a:buNone/>
            </a:pPr>
            <a:r>
              <a:rPr lang="zh-CN" altLang="en-US" sz="1800" b="1" dirty="0">
                <a:solidFill>
                  <a:schemeClr val="tx1"/>
                </a:solidFill>
                <a:latin typeface="微软雅黑" panose="020B0503020204020204" pitchFamily="34" charset="-122"/>
                <a:ea typeface="微软雅黑" panose="020B0503020204020204" pitchFamily="34" charset="-122"/>
                <a:sym typeface="+mn-ea"/>
              </a:rPr>
              <a:t>由于非线性流水线有反馈回路，因此会出现几个任务争用同一功能段的冲突现象</a:t>
            </a:r>
          </a:p>
        </p:txBody>
      </p:sp>
      <p:sp>
        <p:nvSpPr>
          <p:cNvPr id="16" name="文本框 15"/>
          <p:cNvSpPr txBox="1"/>
          <p:nvPr>
            <p:custDataLst>
              <p:tags r:id="rId10"/>
            </p:custDataLst>
          </p:nvPr>
        </p:nvSpPr>
        <p:spPr>
          <a:xfrm>
            <a:off x="2518410" y="2160905"/>
            <a:ext cx="7378700" cy="368300"/>
          </a:xfrm>
          <a:prstGeom prst="rect">
            <a:avLst/>
          </a:prstGeom>
          <a:noFill/>
        </p:spPr>
        <p:txBody>
          <a:bodyPr wrap="square" rtlCol="0" anchor="t">
            <a:spAutoFit/>
          </a:bodyPr>
          <a:lstStyle/>
          <a:p>
            <a:pPr marL="0" indent="0">
              <a:buNone/>
            </a:pPr>
            <a:r>
              <a:rPr lang="zh-CN" altLang="en-US" sz="1800" b="1" dirty="0">
                <a:solidFill>
                  <a:schemeClr val="tx1"/>
                </a:solidFill>
                <a:latin typeface="微软雅黑" panose="020B0503020204020204" pitchFamily="34" charset="-122"/>
                <a:ea typeface="微软雅黑" panose="020B0503020204020204" pitchFamily="34" charset="-122"/>
                <a:sym typeface="+mn-ea"/>
              </a:rPr>
              <a:t>前馈线、后馈线</a:t>
            </a:r>
          </a:p>
        </p:txBody>
      </p:sp>
      <p:sp>
        <p:nvSpPr>
          <p:cNvPr id="19" name="文本框 18"/>
          <p:cNvSpPr txBox="1"/>
          <p:nvPr>
            <p:custDataLst>
              <p:tags r:id="rId11"/>
            </p:custDataLst>
          </p:nvPr>
        </p:nvSpPr>
        <p:spPr>
          <a:xfrm>
            <a:off x="2518410" y="3056890"/>
            <a:ext cx="10951210" cy="423545"/>
          </a:xfrm>
          <a:prstGeom prst="rect">
            <a:avLst/>
          </a:prstGeom>
          <a:noFill/>
        </p:spPr>
        <p:txBody>
          <a:bodyPr wrap="square" rtlCol="0" anchor="t">
            <a:spAutoFit/>
          </a:bodyPr>
          <a:lstStyle/>
          <a:p>
            <a:pPr marL="0" indent="0">
              <a:lnSpc>
                <a:spcPct val="120000"/>
              </a:lnSpc>
              <a:spcBef>
                <a:spcPts val="200"/>
              </a:spcBef>
              <a:spcAft>
                <a:spcPts val="200"/>
              </a:spcAft>
              <a:buSzPct val="70000"/>
              <a:buNone/>
            </a:pPr>
            <a:r>
              <a:rPr lang="zh-CN" altLang="en-US" sz="1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功能部件冲突（流水线冲突） </a:t>
            </a:r>
          </a:p>
        </p:txBody>
      </p:sp>
      <p:pic>
        <p:nvPicPr>
          <p:cNvPr id="186372" name="Picture 4"/>
          <p:cNvPicPr>
            <a:picLocks noChangeAspect="1"/>
          </p:cNvPicPr>
          <p:nvPr>
            <p:custDataLst>
              <p:tags r:id="rId12"/>
            </p:custDataLst>
          </p:nvPr>
        </p:nvPicPr>
        <p:blipFill>
          <a:blip r:embed="rId16"/>
          <a:stretch>
            <a:fillRect/>
          </a:stretch>
        </p:blipFill>
        <p:spPr>
          <a:xfrm>
            <a:off x="1654175" y="3932555"/>
            <a:ext cx="8256588" cy="2181225"/>
          </a:xfrm>
          <a:prstGeom prst="rect">
            <a:avLst/>
          </a:prstGeom>
          <a:noFill/>
          <a:ln w="9525">
            <a:noFill/>
          </a:ln>
        </p:spPr>
      </p:pic>
      <p:pic>
        <p:nvPicPr>
          <p:cNvPr id="42" name="图片 41" descr="微信截图_20240112211134"/>
          <p:cNvPicPr>
            <a:picLocks noChangeAspect="1"/>
          </p:cNvPicPr>
          <p:nvPr>
            <p:custDataLst>
              <p:tags r:id="rId13"/>
            </p:custDataLst>
          </p:nvPr>
        </p:nvPicPr>
        <p:blipFill>
          <a:blip r:embed="rId17"/>
          <a:stretch>
            <a:fillRect/>
          </a:stretch>
        </p:blipFill>
        <p:spPr>
          <a:xfrm>
            <a:off x="9227820" y="201295"/>
            <a:ext cx="1895475" cy="485775"/>
          </a:xfrm>
          <a:prstGeom prst="rect">
            <a:avLst/>
          </a:prstGeom>
        </p:spPr>
      </p:pic>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非线性流水线的表示  </a:t>
            </a:r>
          </a:p>
        </p:txBody>
      </p:sp>
      <p:sp>
        <p:nvSpPr>
          <p:cNvPr id="17" name="八角星 11"/>
          <p:cNvSpPr/>
          <p:nvPr>
            <p:custDataLst>
              <p:tags r:id="rId3"/>
            </p:custDataLst>
          </p:nvPr>
        </p:nvSpPr>
        <p:spPr>
          <a:xfrm>
            <a:off x="1654324" y="1307005"/>
            <a:ext cx="737156" cy="737156"/>
          </a:xfrm>
          <a:prstGeom prst="star8">
            <a:avLst/>
          </a:prstGeom>
          <a:solidFill>
            <a:schemeClr val="accent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custDataLst>
              <p:tags r:id="rId4"/>
            </p:custDataLst>
          </p:nvPr>
        </p:nvSpPr>
        <p:spPr>
          <a:xfrm>
            <a:off x="1778502" y="1550866"/>
            <a:ext cx="503436" cy="343960"/>
          </a:xfrm>
          <a:prstGeom prst="rect">
            <a:avLst/>
          </a:prstGeom>
          <a:noFill/>
        </p:spPr>
        <p:txBody>
          <a:bodyPr wrap="square" lIns="0" tIns="0" rIns="0" bIns="0" rtlCol="0">
            <a:normAutofit/>
          </a:bodyPr>
          <a:lstStyle/>
          <a:p>
            <a:pPr algn="ctr"/>
            <a:r>
              <a:rPr kumimoji="1" lang="en-US" altLang="zh-CN" b="1" spc="300" dirty="0">
                <a:solidFill>
                  <a:srgbClr val="FFFFFF"/>
                </a:solidFill>
                <a:latin typeface="Arial" panose="020B0604020202020204" pitchFamily="34" charset="0"/>
                <a:ea typeface="微软雅黑" panose="020B0503020204020204" pitchFamily="34" charset="-122"/>
              </a:rPr>
              <a:t>01</a:t>
            </a:r>
          </a:p>
        </p:txBody>
      </p:sp>
      <p:sp>
        <p:nvSpPr>
          <p:cNvPr id="6" name="八角星 11"/>
          <p:cNvSpPr/>
          <p:nvPr>
            <p:custDataLst>
              <p:tags r:id="rId5"/>
            </p:custDataLst>
          </p:nvPr>
        </p:nvSpPr>
        <p:spPr>
          <a:xfrm>
            <a:off x="1654324" y="2222257"/>
            <a:ext cx="737156" cy="737156"/>
          </a:xfrm>
          <a:prstGeom prst="star8">
            <a:avLst/>
          </a:prstGeom>
          <a:solidFill>
            <a:schemeClr val="accent3"/>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custDataLst>
              <p:tags r:id="rId6"/>
            </p:custDataLst>
          </p:nvPr>
        </p:nvSpPr>
        <p:spPr>
          <a:xfrm>
            <a:off x="1778502" y="2466118"/>
            <a:ext cx="503436" cy="343960"/>
          </a:xfrm>
          <a:prstGeom prst="rect">
            <a:avLst/>
          </a:prstGeom>
          <a:noFill/>
        </p:spPr>
        <p:txBody>
          <a:bodyPr wrap="square" lIns="0" tIns="0" rIns="0" bIns="0" rtlCol="0">
            <a:normAutofit/>
          </a:bodyPr>
          <a:lstStyle/>
          <a:p>
            <a:pPr algn="ctr"/>
            <a:r>
              <a:rPr kumimoji="1" lang="en-US" altLang="zh-CN" b="1" spc="300" dirty="0">
                <a:solidFill>
                  <a:srgbClr val="FFFFFF"/>
                </a:solidFill>
                <a:latin typeface="Arial" panose="020B0604020202020204" pitchFamily="34" charset="0"/>
                <a:ea typeface="微软雅黑" panose="020B0503020204020204" pitchFamily="34" charset="-122"/>
              </a:rPr>
              <a:t>02</a:t>
            </a:r>
          </a:p>
        </p:txBody>
      </p:sp>
      <p:sp>
        <p:nvSpPr>
          <p:cNvPr id="15" name="文本框 14"/>
          <p:cNvSpPr txBox="1"/>
          <p:nvPr>
            <p:custDataLst>
              <p:tags r:id="rId7"/>
            </p:custDataLst>
          </p:nvPr>
        </p:nvSpPr>
        <p:spPr>
          <a:xfrm>
            <a:off x="2518410" y="1378585"/>
            <a:ext cx="7378700" cy="450850"/>
          </a:xfrm>
          <a:prstGeom prst="rect">
            <a:avLst/>
          </a:prstGeom>
          <a:noFill/>
        </p:spPr>
        <p:txBody>
          <a:bodyPr wrap="square" rtlCol="0" anchor="t">
            <a:spAutoFit/>
          </a:bodyPr>
          <a:lstStyle/>
          <a:p>
            <a:pPr marL="0" indent="0">
              <a:lnSpc>
                <a:spcPct val="130000"/>
              </a:lnSpc>
              <a:spcBef>
                <a:spcPts val="200"/>
              </a:spcBef>
              <a:spcAft>
                <a:spcPts val="200"/>
              </a:spcAft>
              <a:buSzPct val="70000"/>
              <a:buNone/>
            </a:pPr>
            <a:r>
              <a:rPr lang="zh-CN" altLang="en-US" sz="1800" b="1" dirty="0">
                <a:solidFill>
                  <a:schemeClr val="tx1"/>
                </a:solidFill>
                <a:latin typeface="微软雅黑" panose="020B0503020204020204" pitchFamily="34" charset="-122"/>
                <a:ea typeface="微软雅黑" panose="020B0503020204020204" pitchFamily="34" charset="-122"/>
                <a:sym typeface="+mn-ea"/>
              </a:rPr>
              <a:t>线性流水线能够用流水线连接图唯一表示</a:t>
            </a:r>
          </a:p>
        </p:txBody>
      </p:sp>
      <p:sp>
        <p:nvSpPr>
          <p:cNvPr id="2" name="文本框 1"/>
          <p:cNvSpPr txBox="1"/>
          <p:nvPr>
            <p:custDataLst>
              <p:tags r:id="rId8"/>
            </p:custDataLst>
          </p:nvPr>
        </p:nvSpPr>
        <p:spPr>
          <a:xfrm>
            <a:off x="2518410" y="2304415"/>
            <a:ext cx="7378700" cy="450850"/>
          </a:xfrm>
          <a:prstGeom prst="rect">
            <a:avLst/>
          </a:prstGeom>
          <a:noFill/>
        </p:spPr>
        <p:txBody>
          <a:bodyPr wrap="square" rtlCol="0" anchor="t">
            <a:spAutoFit/>
          </a:bodyPr>
          <a:lstStyle/>
          <a:p>
            <a:pPr marL="0" indent="0">
              <a:lnSpc>
                <a:spcPct val="130000"/>
              </a:lnSpc>
              <a:spcBef>
                <a:spcPts val="200"/>
              </a:spcBef>
              <a:spcAft>
                <a:spcPts val="200"/>
              </a:spcAft>
              <a:buSzPct val="70000"/>
              <a:buNone/>
            </a:pPr>
            <a:r>
              <a:rPr lang="zh-CN" altLang="en-US" sz="1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连接图不能用唯一表示非线性流水线的工作流程 </a:t>
            </a:r>
          </a:p>
        </p:txBody>
      </p:sp>
      <p:pic>
        <p:nvPicPr>
          <p:cNvPr id="188420" name="Picture 4"/>
          <p:cNvPicPr>
            <a:picLocks noChangeAspect="1"/>
          </p:cNvPicPr>
          <p:nvPr>
            <p:custDataLst>
              <p:tags r:id="rId9"/>
            </p:custDataLst>
          </p:nvPr>
        </p:nvPicPr>
        <p:blipFill>
          <a:blip r:embed="rId13"/>
          <a:stretch>
            <a:fillRect/>
          </a:stretch>
        </p:blipFill>
        <p:spPr>
          <a:xfrm>
            <a:off x="1367473" y="3454718"/>
            <a:ext cx="8256587" cy="2181225"/>
          </a:xfrm>
          <a:prstGeom prst="rect">
            <a:avLst/>
          </a:prstGeom>
          <a:noFill/>
          <a:ln w="9525">
            <a:noFill/>
          </a:ln>
        </p:spPr>
      </p:pic>
      <p:pic>
        <p:nvPicPr>
          <p:cNvPr id="42" name="图片 41" descr="微信截图_20240112211134"/>
          <p:cNvPicPr>
            <a:picLocks noChangeAspect="1"/>
          </p:cNvPicPr>
          <p:nvPr>
            <p:custDataLst>
              <p:tags r:id="rId10"/>
            </p:custDataLst>
          </p:nvPr>
        </p:nvPicPr>
        <p:blipFill>
          <a:blip r:embed="rId14"/>
          <a:stretch>
            <a:fillRect/>
          </a:stretch>
        </p:blipFill>
        <p:spPr>
          <a:xfrm>
            <a:off x="9227820" y="201295"/>
            <a:ext cx="1895475" cy="485775"/>
          </a:xfrm>
          <a:prstGeom prst="rect">
            <a:avLst/>
          </a:prstGeom>
        </p:spPr>
      </p:pic>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非线性流水线的表示  </a:t>
            </a:r>
          </a:p>
        </p:txBody>
      </p:sp>
      <p:sp>
        <p:nvSpPr>
          <p:cNvPr id="2" name="TextBox 30"/>
          <p:cNvSpPr txBox="1"/>
          <p:nvPr>
            <p:custDataLst>
              <p:tags r:id="rId3"/>
            </p:custDataLst>
          </p:nvPr>
        </p:nvSpPr>
        <p:spPr>
          <a:xfrm>
            <a:off x="668655" y="1054735"/>
            <a:ext cx="10342880" cy="1938020"/>
          </a:xfrm>
          <a:prstGeom prst="rect">
            <a:avLst/>
          </a:prstGeom>
          <a:noFill/>
        </p:spPr>
        <p:txBody>
          <a:bodyPr wrap="square" rtlCol="0">
            <a:spAutoFit/>
          </a:bodyPr>
          <a:lstStyle/>
          <a:p>
            <a:pPr marL="0" indent="0" eaLnBrk="1" latinLnBrk="0" hangingPunct="1">
              <a:lnSpc>
                <a:spcPct val="150000"/>
              </a:lnSpc>
              <a:spcBef>
                <a:spcPts val="0"/>
              </a:spcBef>
              <a:spcAft>
                <a:spcPts val="0"/>
              </a:spcAft>
              <a:buSzPct val="70000"/>
              <a:buNone/>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对非线性流水线，采用</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二维预约表</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（Reservation Table）</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1971年E.S.Davidson提出；</a:t>
            </a:r>
          </a:p>
          <a:p>
            <a:pPr marL="342900" indent="-342900" eaLnBrk="1" latinLnBrk="0" hangingPunct="1">
              <a:lnSpc>
                <a:spcPct val="150000"/>
              </a:lnSpc>
              <a:spcBef>
                <a:spcPts val="0"/>
              </a:spcBef>
              <a:spcAft>
                <a:spcPts val="0"/>
              </a:spcAft>
              <a:buSzPct val="70000"/>
              <a:buFont typeface="Wingdings" panose="05000000000000000000" charset="0"/>
              <a:buChar char="Ø"/>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行号表示流水线的段号；</a:t>
            </a:r>
          </a:p>
          <a:p>
            <a:pPr marL="342900" indent="-342900" eaLnBrk="1" latinLnBrk="0" hangingPunct="1">
              <a:lnSpc>
                <a:spcPct val="150000"/>
              </a:lnSpc>
              <a:spcBef>
                <a:spcPts val="0"/>
              </a:spcBef>
              <a:spcAft>
                <a:spcPts val="0"/>
              </a:spcAft>
              <a:buSzPct val="70000"/>
              <a:buFont typeface="Wingdings" panose="05000000000000000000" charset="0"/>
              <a:buChar char="Ø"/>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拍号n表示任务经过流水线的时钟节拍号；</a:t>
            </a:r>
          </a:p>
          <a:p>
            <a:pPr marL="342900" indent="-342900" eaLnBrk="1" latinLnBrk="0" hangingPunct="1">
              <a:lnSpc>
                <a:spcPct val="150000"/>
              </a:lnSpc>
              <a:spcBef>
                <a:spcPts val="0"/>
              </a:spcBef>
              <a:spcAft>
                <a:spcPts val="0"/>
              </a:spcAft>
              <a:buSzPct val="70000"/>
              <a:buFont typeface="Wingdings" panose="05000000000000000000" charset="0"/>
              <a:buChar char="Ø"/>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如果任务在第n拍要用到第k段，就在相应第n列第k行的交点处用X表示。</a:t>
            </a:r>
          </a:p>
        </p:txBody>
      </p:sp>
      <p:graphicFrame>
        <p:nvGraphicFramePr>
          <p:cNvPr id="3" name="Group 4"/>
          <p:cNvGraphicFramePr>
            <a:graphicFrameLocks noGrp="1"/>
          </p:cNvGraphicFramePr>
          <p:nvPr>
            <p:custDataLst>
              <p:tags r:id="rId4"/>
            </p:custDataLst>
          </p:nvPr>
        </p:nvGraphicFramePr>
        <p:xfrm>
          <a:off x="3095308" y="3888105"/>
          <a:ext cx="4968875" cy="1827214"/>
        </p:xfrm>
        <a:graphic>
          <a:graphicData uri="http://schemas.openxmlformats.org/drawingml/2006/table">
            <a:tbl>
              <a:tblPr/>
              <a:tblGrid>
                <a:gridCol w="619125">
                  <a:extLst>
                    <a:ext uri="{9D8B030D-6E8A-4147-A177-3AD203B41FA5}">
                      <a16:colId xmlns:a16="http://schemas.microsoft.com/office/drawing/2014/main" val="20000"/>
                    </a:ext>
                  </a:extLst>
                </a:gridCol>
                <a:gridCol w="627062">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7063">
                  <a:extLst>
                    <a:ext uri="{9D8B030D-6E8A-4147-A177-3AD203B41FA5}">
                      <a16:colId xmlns:a16="http://schemas.microsoft.com/office/drawing/2014/main" val="20003"/>
                    </a:ext>
                  </a:extLst>
                </a:gridCol>
                <a:gridCol w="623887">
                  <a:extLst>
                    <a:ext uri="{9D8B030D-6E8A-4147-A177-3AD203B41FA5}">
                      <a16:colId xmlns:a16="http://schemas.microsoft.com/office/drawing/2014/main" val="20004"/>
                    </a:ext>
                  </a:extLst>
                </a:gridCol>
                <a:gridCol w="623888">
                  <a:extLst>
                    <a:ext uri="{9D8B030D-6E8A-4147-A177-3AD203B41FA5}">
                      <a16:colId xmlns:a16="http://schemas.microsoft.com/office/drawing/2014/main" val="20005"/>
                    </a:ext>
                  </a:extLst>
                </a:gridCol>
                <a:gridCol w="627062">
                  <a:extLst>
                    <a:ext uri="{9D8B030D-6E8A-4147-A177-3AD203B41FA5}">
                      <a16:colId xmlns:a16="http://schemas.microsoft.com/office/drawing/2014/main" val="20006"/>
                    </a:ext>
                  </a:extLst>
                </a:gridCol>
                <a:gridCol w="598488">
                  <a:extLst>
                    <a:ext uri="{9D8B030D-6E8A-4147-A177-3AD203B41FA5}">
                      <a16:colId xmlns:a16="http://schemas.microsoft.com/office/drawing/2014/main" val="20007"/>
                    </a:ext>
                  </a:extLst>
                </a:gridCol>
              </a:tblGrid>
              <a:tr h="36353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90526" name="Text Box 201"/>
          <p:cNvSpPr txBox="1"/>
          <p:nvPr>
            <p:custDataLst>
              <p:tags r:id="rId5"/>
            </p:custDataLst>
          </p:nvPr>
        </p:nvSpPr>
        <p:spPr>
          <a:xfrm>
            <a:off x="2658745" y="4370705"/>
            <a:ext cx="390525" cy="10147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p>
        </p:txBody>
      </p:sp>
      <p:sp>
        <p:nvSpPr>
          <p:cNvPr id="190527" name="Text Box 202"/>
          <p:cNvSpPr txBox="1"/>
          <p:nvPr>
            <p:custDataLst>
              <p:tags r:id="rId6"/>
            </p:custDataLst>
          </p:nvPr>
        </p:nvSpPr>
        <p:spPr>
          <a:xfrm>
            <a:off x="5062220" y="3288030"/>
            <a:ext cx="841375"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拍号</a:t>
            </a:r>
            <a:r>
              <a:rPr lang="en-US" altLang="zh-CN" sz="2000" b="0" dirty="0">
                <a:latin typeface="Tahoma" panose="020B0604030504040204" pitchFamily="34" charset="0"/>
                <a:ea typeface="宋体" panose="02010600030101010101" pitchFamily="2" charset="-122"/>
              </a:rPr>
              <a:t>n</a:t>
            </a:r>
          </a:p>
        </p:txBody>
      </p:sp>
      <p:pic>
        <p:nvPicPr>
          <p:cNvPr id="42" name="图片 41" descr="微信截图_20240112211134"/>
          <p:cNvPicPr>
            <a:picLocks noChangeAspect="1"/>
          </p:cNvPicPr>
          <p:nvPr>
            <p:custDataLst>
              <p:tags r:id="rId7"/>
            </p:custDataLst>
          </p:nvPr>
        </p:nvPicPr>
        <p:blipFill>
          <a:blip r:embed="rId10"/>
          <a:stretch>
            <a:fillRect/>
          </a:stretch>
        </p:blipFill>
        <p:spPr>
          <a:xfrm>
            <a:off x="9227820" y="201295"/>
            <a:ext cx="1895475" cy="485775"/>
          </a:xfrm>
          <a:prstGeom prst="rect">
            <a:avLst/>
          </a:prstGeom>
        </p:spPr>
      </p:pic>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非线性流水线的表示  </a:t>
            </a:r>
          </a:p>
        </p:txBody>
      </p:sp>
      <p:sp>
        <p:nvSpPr>
          <p:cNvPr id="8" name="TextBox 30"/>
          <p:cNvSpPr txBox="1"/>
          <p:nvPr>
            <p:custDataLst>
              <p:tags r:id="rId3"/>
            </p:custDataLst>
          </p:nvPr>
        </p:nvSpPr>
        <p:spPr>
          <a:xfrm>
            <a:off x="841661" y="1283982"/>
            <a:ext cx="9836162" cy="924058"/>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9" name="TextBox 30"/>
          <p:cNvSpPr txBox="1"/>
          <p:nvPr>
            <p:custDataLst>
              <p:tags r:id="rId4"/>
            </p:custDataLst>
          </p:nvPr>
        </p:nvSpPr>
        <p:spPr>
          <a:xfrm>
            <a:off x="1487721" y="1151651"/>
            <a:ext cx="8047190" cy="877300"/>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r>
              <a:rPr lang="zh-CN" altLang="en-US" sz="222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对非线性流水线，采用</a:t>
            </a:r>
            <a:r>
              <a:rPr lang="zh-CN" altLang="en-US" sz="222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二维预约表</a:t>
            </a:r>
            <a:r>
              <a:rPr lang="zh-CN" altLang="en-US" sz="222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（Reservation Table）1971年E.S.Davidson提出；</a:t>
            </a:r>
            <a:r>
              <a:rPr lang="zh-CN" altLang="en-US" sz="222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p>
        </p:txBody>
      </p:sp>
      <p:pic>
        <p:nvPicPr>
          <p:cNvPr id="10" name="Picture 4"/>
          <p:cNvPicPr>
            <a:picLocks noChangeAspect="1"/>
          </p:cNvPicPr>
          <p:nvPr>
            <p:custDataLst>
              <p:tags r:id="rId5"/>
            </p:custDataLst>
          </p:nvPr>
        </p:nvPicPr>
        <p:blipFill>
          <a:blip r:embed="rId20"/>
          <a:srcRect/>
          <a:stretch>
            <a:fillRect/>
          </a:stretch>
        </p:blipFill>
        <p:spPr>
          <a:xfrm>
            <a:off x="1818005" y="2088515"/>
            <a:ext cx="7300595" cy="1800225"/>
          </a:xfrm>
          <a:prstGeom prst="rect">
            <a:avLst/>
          </a:prstGeom>
          <a:noFill/>
          <a:ln w="9525">
            <a:noFill/>
          </a:ln>
        </p:spPr>
      </p:pic>
      <p:graphicFrame>
        <p:nvGraphicFramePr>
          <p:cNvPr id="19" name="Group 4"/>
          <p:cNvGraphicFramePr>
            <a:graphicFrameLocks noGrp="1"/>
          </p:cNvGraphicFramePr>
          <p:nvPr>
            <p:custDataLst>
              <p:tags r:id="rId6"/>
            </p:custDataLst>
          </p:nvPr>
        </p:nvGraphicFramePr>
        <p:xfrm>
          <a:off x="3350571" y="4303440"/>
          <a:ext cx="4573270" cy="1682115"/>
        </p:xfrm>
        <a:graphic>
          <a:graphicData uri="http://schemas.openxmlformats.org/drawingml/2006/table">
            <a:tbl>
              <a:tblPr/>
              <a:tblGrid>
                <a:gridCol w="848360">
                  <a:extLst>
                    <a:ext uri="{9D8B030D-6E8A-4147-A177-3AD203B41FA5}">
                      <a16:colId xmlns:a16="http://schemas.microsoft.com/office/drawing/2014/main" val="20000"/>
                    </a:ext>
                  </a:extLst>
                </a:gridCol>
                <a:gridCol w="532130">
                  <a:extLst>
                    <a:ext uri="{9D8B030D-6E8A-4147-A177-3AD203B41FA5}">
                      <a16:colId xmlns:a16="http://schemas.microsoft.com/office/drawing/2014/main" val="20001"/>
                    </a:ext>
                  </a:extLst>
                </a:gridCol>
                <a:gridCol w="532130">
                  <a:extLst>
                    <a:ext uri="{9D8B030D-6E8A-4147-A177-3AD203B41FA5}">
                      <a16:colId xmlns:a16="http://schemas.microsoft.com/office/drawing/2014/main" val="20002"/>
                    </a:ext>
                  </a:extLst>
                </a:gridCol>
                <a:gridCol w="532130">
                  <a:extLst>
                    <a:ext uri="{9D8B030D-6E8A-4147-A177-3AD203B41FA5}">
                      <a16:colId xmlns:a16="http://schemas.microsoft.com/office/drawing/2014/main" val="20003"/>
                    </a:ext>
                  </a:extLst>
                </a:gridCol>
                <a:gridCol w="532130">
                  <a:extLst>
                    <a:ext uri="{9D8B030D-6E8A-4147-A177-3AD203B41FA5}">
                      <a16:colId xmlns:a16="http://schemas.microsoft.com/office/drawing/2014/main" val="20004"/>
                    </a:ext>
                  </a:extLst>
                </a:gridCol>
                <a:gridCol w="532130">
                  <a:extLst>
                    <a:ext uri="{9D8B030D-6E8A-4147-A177-3AD203B41FA5}">
                      <a16:colId xmlns:a16="http://schemas.microsoft.com/office/drawing/2014/main" val="20005"/>
                    </a:ext>
                  </a:extLst>
                </a:gridCol>
                <a:gridCol w="532130">
                  <a:extLst>
                    <a:ext uri="{9D8B030D-6E8A-4147-A177-3AD203B41FA5}">
                      <a16:colId xmlns:a16="http://schemas.microsoft.com/office/drawing/2014/main" val="20006"/>
                    </a:ext>
                  </a:extLst>
                </a:gridCol>
                <a:gridCol w="532130">
                  <a:extLst>
                    <a:ext uri="{9D8B030D-6E8A-4147-A177-3AD203B41FA5}">
                      <a16:colId xmlns:a16="http://schemas.microsoft.com/office/drawing/2014/main" val="20007"/>
                    </a:ext>
                  </a:extLst>
                </a:gridCol>
              </a:tblGrid>
              <a:tr h="37465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300" b="1"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25400" marR="25400" marT="25400" marB="2540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300" b="1"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1</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300" b="1"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2</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300" b="1"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3</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300" b="1"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4</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300" b="1"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5</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300" b="1"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6</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300" b="1"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7</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70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1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rPr>
                        <a:t>S1</a:t>
                      </a:r>
                    </a:p>
                  </a:txBody>
                  <a:tcPr marL="25400" marR="25400" marT="25400" marB="2540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1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rPr>
                        <a:t>X</a:t>
                      </a: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1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1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1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rPr>
                        <a:t>X</a:t>
                      </a: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1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1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1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rPr>
                        <a:t>X</a:t>
                      </a: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63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1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rPr>
                        <a:t>S2</a:t>
                      </a:r>
                    </a:p>
                  </a:txBody>
                  <a:tcPr marL="25400" marR="25400" marT="25400" marB="2540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1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1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rPr>
                        <a:t>X</a:t>
                      </a: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en-US" altLang="zh-CN" sz="11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1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1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rPr>
                        <a:t>X</a:t>
                      </a: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1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1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766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1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rPr>
                        <a:t>S3</a:t>
                      </a:r>
                    </a:p>
                  </a:txBody>
                  <a:tcPr marL="25400" marR="25400" marT="25400" marB="2540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1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1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rPr>
                        <a:t>X</a:t>
                      </a: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1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en-US" altLang="zh-CN" sz="11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1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1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rPr>
                        <a:t>X</a:t>
                      </a: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1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63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1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rPr>
                        <a:t>S4</a:t>
                      </a:r>
                    </a:p>
                  </a:txBody>
                  <a:tcPr marL="25400" marR="25400" marT="25400" marB="2540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1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1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1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rPr>
                        <a:t>X</a:t>
                      </a: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1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en-US" altLang="zh-CN" sz="11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en-US" altLang="zh-CN" sz="11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1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25400" marR="254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0" name="Text Box 201"/>
          <p:cNvSpPr txBox="1"/>
          <p:nvPr>
            <p:custDataLst>
              <p:tags r:id="rId7"/>
            </p:custDataLst>
          </p:nvPr>
        </p:nvSpPr>
        <p:spPr>
          <a:xfrm>
            <a:off x="2948742" y="4747642"/>
            <a:ext cx="359453" cy="933705"/>
          </a:xfrm>
          <a:prstGeom prst="rect">
            <a:avLst/>
          </a:prstGeom>
          <a:noFill/>
          <a:ln w="9525">
            <a:noFill/>
          </a:ln>
        </p:spPr>
        <p:txBody>
          <a:bodyPr>
            <a:normAutofit fontScale="92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solidFill>
                  <a:srgbClr val="000000"/>
                </a:solidFill>
                <a:latin typeface="Tahoma" panose="020B0604030504040204" pitchFamily="34" charset="0"/>
                <a:ea typeface="微软雅黑" panose="020B0503020204020204" pitchFamily="34" charset="-122"/>
              </a:rPr>
              <a:t>段号 </a:t>
            </a:r>
            <a:r>
              <a:rPr lang="en-US" altLang="zh-CN" sz="2000" b="0" dirty="0">
                <a:solidFill>
                  <a:srgbClr val="000000"/>
                </a:solidFill>
                <a:latin typeface="Tahoma" panose="020B0604030504040204" pitchFamily="34" charset="0"/>
                <a:ea typeface="微软雅黑" panose="020B0503020204020204" pitchFamily="34" charset="-122"/>
              </a:rPr>
              <a:t>k</a:t>
            </a:r>
          </a:p>
        </p:txBody>
      </p:sp>
      <p:sp>
        <p:nvSpPr>
          <p:cNvPr id="21" name="Text Box 202"/>
          <p:cNvSpPr txBox="1"/>
          <p:nvPr>
            <p:custDataLst>
              <p:tags r:id="rId8"/>
            </p:custDataLst>
          </p:nvPr>
        </p:nvSpPr>
        <p:spPr>
          <a:xfrm>
            <a:off x="5160986" y="3888159"/>
            <a:ext cx="1197031" cy="650523"/>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solidFill>
                  <a:srgbClr val="000000"/>
                </a:solidFill>
                <a:latin typeface="Tahoma" panose="020B0604030504040204" pitchFamily="34" charset="0"/>
                <a:ea typeface="微软雅黑" panose="020B0503020204020204" pitchFamily="34" charset="-122"/>
              </a:rPr>
              <a:t>拍号</a:t>
            </a:r>
            <a:r>
              <a:rPr lang="en-US" altLang="zh-CN" sz="2000" b="0" dirty="0">
                <a:solidFill>
                  <a:srgbClr val="000000"/>
                </a:solidFill>
                <a:latin typeface="Tahoma" panose="020B0604030504040204" pitchFamily="34" charset="0"/>
                <a:ea typeface="微软雅黑" panose="020B0503020204020204" pitchFamily="34" charset="-122"/>
              </a:rPr>
              <a:t>n</a:t>
            </a:r>
          </a:p>
        </p:txBody>
      </p:sp>
      <p:sp>
        <p:nvSpPr>
          <p:cNvPr id="22" name="矩形 21"/>
          <p:cNvSpPr/>
          <p:nvPr>
            <p:custDataLst>
              <p:tags r:id="rId9"/>
            </p:custDataLst>
          </p:nvPr>
        </p:nvSpPr>
        <p:spPr bwMode="auto">
          <a:xfrm>
            <a:off x="4144468" y="4646820"/>
            <a:ext cx="558175" cy="322924"/>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normAutofit fontScale="90000" lnSpcReduction="10000"/>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p>
        </p:txBody>
      </p:sp>
      <p:sp>
        <p:nvSpPr>
          <p:cNvPr id="23" name="矩形 22"/>
          <p:cNvSpPr/>
          <p:nvPr>
            <p:custDataLst>
              <p:tags r:id="rId10"/>
            </p:custDataLst>
          </p:nvPr>
        </p:nvSpPr>
        <p:spPr bwMode="auto">
          <a:xfrm>
            <a:off x="4721638" y="4981433"/>
            <a:ext cx="558175" cy="367664"/>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norm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p>
        </p:txBody>
      </p:sp>
      <p:sp>
        <p:nvSpPr>
          <p:cNvPr id="24" name="矩形 23"/>
          <p:cNvSpPr/>
          <p:nvPr>
            <p:custDataLst>
              <p:tags r:id="rId11"/>
            </p:custDataLst>
          </p:nvPr>
        </p:nvSpPr>
        <p:spPr bwMode="auto">
          <a:xfrm>
            <a:off x="4721638" y="5297798"/>
            <a:ext cx="558175" cy="367664"/>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norm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p>
        </p:txBody>
      </p:sp>
      <p:sp>
        <p:nvSpPr>
          <p:cNvPr id="25" name="矩形 24"/>
          <p:cNvSpPr/>
          <p:nvPr>
            <p:custDataLst>
              <p:tags r:id="rId12"/>
            </p:custDataLst>
          </p:nvPr>
        </p:nvSpPr>
        <p:spPr bwMode="auto">
          <a:xfrm>
            <a:off x="5228515" y="5602184"/>
            <a:ext cx="558175" cy="367664"/>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norm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p>
        </p:txBody>
      </p:sp>
      <p:sp>
        <p:nvSpPr>
          <p:cNvPr id="26" name="矩形 25"/>
          <p:cNvSpPr/>
          <p:nvPr>
            <p:custDataLst>
              <p:tags r:id="rId13"/>
            </p:custDataLst>
          </p:nvPr>
        </p:nvSpPr>
        <p:spPr bwMode="auto">
          <a:xfrm>
            <a:off x="6878045" y="5363709"/>
            <a:ext cx="558175" cy="322924"/>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normAutofit fontScale="90000" lnSpcReduction="10000"/>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p>
        </p:txBody>
      </p:sp>
      <p:sp>
        <p:nvSpPr>
          <p:cNvPr id="27" name="矩形 26"/>
          <p:cNvSpPr/>
          <p:nvPr>
            <p:custDataLst>
              <p:tags r:id="rId14"/>
            </p:custDataLst>
          </p:nvPr>
        </p:nvSpPr>
        <p:spPr bwMode="auto">
          <a:xfrm>
            <a:off x="7365927" y="4646820"/>
            <a:ext cx="558175" cy="322924"/>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normAutofit fontScale="90000" lnSpcReduction="10000"/>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p>
        </p:txBody>
      </p:sp>
      <p:sp>
        <p:nvSpPr>
          <p:cNvPr id="28" name="矩形 27"/>
          <p:cNvSpPr/>
          <p:nvPr>
            <p:custDataLst>
              <p:tags r:id="rId15"/>
            </p:custDataLst>
          </p:nvPr>
        </p:nvSpPr>
        <p:spPr bwMode="auto">
          <a:xfrm>
            <a:off x="6299413" y="4981433"/>
            <a:ext cx="558175" cy="367664"/>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norm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p>
        </p:txBody>
      </p:sp>
      <p:sp>
        <p:nvSpPr>
          <p:cNvPr id="29" name="矩形 28"/>
          <p:cNvSpPr/>
          <p:nvPr>
            <p:custDataLst>
              <p:tags r:id="rId16"/>
            </p:custDataLst>
          </p:nvPr>
        </p:nvSpPr>
        <p:spPr bwMode="auto">
          <a:xfrm>
            <a:off x="5801303" y="4646820"/>
            <a:ext cx="556715" cy="322924"/>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normAutofit fontScale="90000" lnSpcReduction="10000"/>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p>
        </p:txBody>
      </p:sp>
      <p:pic>
        <p:nvPicPr>
          <p:cNvPr id="42" name="图片 41" descr="微信截图_20240112211134"/>
          <p:cNvPicPr>
            <a:picLocks noChangeAspect="1"/>
          </p:cNvPicPr>
          <p:nvPr>
            <p:custDataLst>
              <p:tags r:id="rId17"/>
            </p:custDataLst>
          </p:nvPr>
        </p:nvPicPr>
        <p:blipFill>
          <a:blip r:embed="rId21"/>
          <a:stretch>
            <a:fillRect/>
          </a:stretch>
        </p:blipFill>
        <p:spPr>
          <a:xfrm>
            <a:off x="9227820" y="201295"/>
            <a:ext cx="1895475" cy="485775"/>
          </a:xfrm>
          <a:prstGeom prst="rect">
            <a:avLst/>
          </a:prstGeom>
        </p:spPr>
      </p:pic>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非线性流水线的冲突  </a:t>
            </a:r>
          </a:p>
        </p:txBody>
      </p:sp>
      <p:sp>
        <p:nvSpPr>
          <p:cNvPr id="9" name="TextBox 30"/>
          <p:cNvSpPr txBox="1"/>
          <p:nvPr>
            <p:custDataLst>
              <p:tags r:id="rId3"/>
            </p:custDataLst>
          </p:nvPr>
        </p:nvSpPr>
        <p:spPr>
          <a:xfrm>
            <a:off x="431800" y="1870163"/>
            <a:ext cx="10655933" cy="1000690"/>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10" name="TextBox 30"/>
          <p:cNvSpPr txBox="1"/>
          <p:nvPr>
            <p:custDataLst>
              <p:tags r:id="rId4"/>
            </p:custDataLst>
          </p:nvPr>
        </p:nvSpPr>
        <p:spPr>
          <a:xfrm>
            <a:off x="1285240" y="1657350"/>
            <a:ext cx="8948420" cy="950595"/>
          </a:xfrm>
          <a:prstGeom prst="rect">
            <a:avLst/>
          </a:prstGeom>
          <a:noFill/>
        </p:spPr>
        <p:txBody>
          <a:bodyPr wrap="square" rtlCol="0">
            <a:normAutofit lnSpcReduction="10000"/>
          </a:bodyPr>
          <a:lstStyle/>
          <a:p>
            <a:pPr marL="0" indent="0" eaLnBrk="1" latinLnBrk="0" hangingPunct="1">
              <a:lnSpc>
                <a:spcPct val="150000"/>
              </a:lnSpc>
              <a:spcBef>
                <a:spcPts val="0"/>
              </a:spcBef>
              <a:spcAft>
                <a:spcPts val="0"/>
              </a:spcAft>
              <a:buSzPct val="70000"/>
              <a:buNone/>
            </a:pPr>
            <a:r>
              <a:rPr lang="zh-CN" altLang="en-US" sz="2000" b="1" dirty="0">
                <a:solidFill>
                  <a:schemeClr val="dk1">
                    <a:lumMod val="75000"/>
                  </a:schemeClr>
                </a:solidFill>
                <a:latin typeface="Times New Roman" panose="02020603050405020304" pitchFamily="18" charset="0"/>
                <a:ea typeface="微软雅黑" panose="020B0503020204020204" pitchFamily="34" charset="-122"/>
              </a:rPr>
              <a:t>向一条非线性流水线的输入端连续输入两个任务之间间隔称为非线性流水线的启动距离或等待时间。 </a:t>
            </a:r>
          </a:p>
        </p:txBody>
      </p:sp>
      <p:graphicFrame>
        <p:nvGraphicFramePr>
          <p:cNvPr id="11" name="Group 4"/>
          <p:cNvGraphicFramePr>
            <a:graphicFrameLocks noGrp="1"/>
          </p:cNvGraphicFramePr>
          <p:nvPr>
            <p:custDataLst>
              <p:tags r:id="rId5"/>
            </p:custDataLst>
          </p:nvPr>
        </p:nvGraphicFramePr>
        <p:xfrm>
          <a:off x="2011290" y="3545517"/>
          <a:ext cx="7211695" cy="1821815"/>
        </p:xfrm>
        <a:graphic>
          <a:graphicData uri="http://schemas.openxmlformats.org/drawingml/2006/table">
            <a:tbl>
              <a:tblPr/>
              <a:tblGrid>
                <a:gridCol w="652145">
                  <a:extLst>
                    <a:ext uri="{9D8B030D-6E8A-4147-A177-3AD203B41FA5}">
                      <a16:colId xmlns:a16="http://schemas.microsoft.com/office/drawing/2014/main" val="20000"/>
                    </a:ext>
                  </a:extLst>
                </a:gridCol>
                <a:gridCol w="573405">
                  <a:extLst>
                    <a:ext uri="{9D8B030D-6E8A-4147-A177-3AD203B41FA5}">
                      <a16:colId xmlns:a16="http://schemas.microsoft.com/office/drawing/2014/main" val="20001"/>
                    </a:ext>
                  </a:extLst>
                </a:gridCol>
                <a:gridCol w="572135">
                  <a:extLst>
                    <a:ext uri="{9D8B030D-6E8A-4147-A177-3AD203B41FA5}">
                      <a16:colId xmlns:a16="http://schemas.microsoft.com/office/drawing/2014/main" val="20002"/>
                    </a:ext>
                  </a:extLst>
                </a:gridCol>
                <a:gridCol w="573405">
                  <a:extLst>
                    <a:ext uri="{9D8B030D-6E8A-4147-A177-3AD203B41FA5}">
                      <a16:colId xmlns:a16="http://schemas.microsoft.com/office/drawing/2014/main" val="20003"/>
                    </a:ext>
                  </a:extLst>
                </a:gridCol>
                <a:gridCol w="572770">
                  <a:extLst>
                    <a:ext uri="{9D8B030D-6E8A-4147-A177-3AD203B41FA5}">
                      <a16:colId xmlns:a16="http://schemas.microsoft.com/office/drawing/2014/main" val="20004"/>
                    </a:ext>
                  </a:extLst>
                </a:gridCol>
                <a:gridCol w="573405">
                  <a:extLst>
                    <a:ext uri="{9D8B030D-6E8A-4147-A177-3AD203B41FA5}">
                      <a16:colId xmlns:a16="http://schemas.microsoft.com/office/drawing/2014/main" val="20005"/>
                    </a:ext>
                  </a:extLst>
                </a:gridCol>
                <a:gridCol w="572770">
                  <a:extLst>
                    <a:ext uri="{9D8B030D-6E8A-4147-A177-3AD203B41FA5}">
                      <a16:colId xmlns:a16="http://schemas.microsoft.com/office/drawing/2014/main" val="20006"/>
                    </a:ext>
                  </a:extLst>
                </a:gridCol>
                <a:gridCol w="572770">
                  <a:extLst>
                    <a:ext uri="{9D8B030D-6E8A-4147-A177-3AD203B41FA5}">
                      <a16:colId xmlns:a16="http://schemas.microsoft.com/office/drawing/2014/main" val="20007"/>
                    </a:ext>
                  </a:extLst>
                </a:gridCol>
                <a:gridCol w="573405">
                  <a:extLst>
                    <a:ext uri="{9D8B030D-6E8A-4147-A177-3AD203B41FA5}">
                      <a16:colId xmlns:a16="http://schemas.microsoft.com/office/drawing/2014/main" val="20008"/>
                    </a:ext>
                  </a:extLst>
                </a:gridCol>
                <a:gridCol w="572770">
                  <a:extLst>
                    <a:ext uri="{9D8B030D-6E8A-4147-A177-3AD203B41FA5}">
                      <a16:colId xmlns:a16="http://schemas.microsoft.com/office/drawing/2014/main" val="20009"/>
                    </a:ext>
                  </a:extLst>
                </a:gridCol>
                <a:gridCol w="701675">
                  <a:extLst>
                    <a:ext uri="{9D8B030D-6E8A-4147-A177-3AD203B41FA5}">
                      <a16:colId xmlns:a16="http://schemas.microsoft.com/office/drawing/2014/main" val="20010"/>
                    </a:ext>
                  </a:extLst>
                </a:gridCol>
                <a:gridCol w="701040">
                  <a:extLst>
                    <a:ext uri="{9D8B030D-6E8A-4147-A177-3AD203B41FA5}">
                      <a16:colId xmlns:a16="http://schemas.microsoft.com/office/drawing/2014/main" val="20011"/>
                    </a:ext>
                  </a:extLst>
                </a:gridCol>
              </a:tblGrid>
              <a:tr h="39751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600" b="1"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600" b="1"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1</a:t>
                      </a:r>
                    </a:p>
                  </a:txBody>
                  <a:tcPr marL="177800" marR="1778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600" b="1"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2</a:t>
                      </a:r>
                    </a:p>
                  </a:txBody>
                  <a:tcPr marL="177800" marR="1778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600" b="1"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3</a:t>
                      </a:r>
                    </a:p>
                  </a:txBody>
                  <a:tcPr marL="177800" marR="1778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600" b="1"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4</a:t>
                      </a:r>
                    </a:p>
                  </a:txBody>
                  <a:tcPr marL="177800" marR="1778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600" b="1"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5</a:t>
                      </a:r>
                    </a:p>
                  </a:txBody>
                  <a:tcPr marL="177800" marR="1778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600" b="1"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rPr>
                        <a:t>6</a:t>
                      </a:r>
                    </a:p>
                  </a:txBody>
                  <a:tcPr marL="177800" marR="1778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600" b="1"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rPr>
                        <a:t>7</a:t>
                      </a:r>
                    </a:p>
                  </a:txBody>
                  <a:tcPr marL="177800" marR="1778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600" b="1"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rPr>
                        <a:t>8</a:t>
                      </a:r>
                    </a:p>
                  </a:txBody>
                  <a:tcPr marL="177800" marR="1778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600" b="1"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rPr>
                        <a:t>9</a:t>
                      </a:r>
                    </a:p>
                  </a:txBody>
                  <a:tcPr marL="177800" marR="1778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600" b="1"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rPr>
                        <a:t>10</a:t>
                      </a:r>
                    </a:p>
                  </a:txBody>
                  <a:tcPr marL="177800" marR="1778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600" b="1"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rPr>
                        <a:t>11</a:t>
                      </a:r>
                    </a:p>
                  </a:txBody>
                  <a:tcPr marL="177800" marR="1778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623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rPr>
                        <a:t>S1</a:t>
                      </a:r>
                    </a:p>
                  </a:txBody>
                  <a:tcPr marL="177800" marR="177800" marT="25400" marB="2540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en-US" altLang="zh-CN"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en-US" altLang="zh-CN"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623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rPr>
                        <a:t>S2</a:t>
                      </a:r>
                    </a:p>
                  </a:txBody>
                  <a:tcPr marL="177800" marR="177800" marT="25400" marB="2540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en-US" altLang="zh-CN"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en-US" altLang="zh-CN"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en-US" altLang="zh-CN"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56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rPr>
                        <a:t>S3</a:t>
                      </a:r>
                    </a:p>
                  </a:txBody>
                  <a:tcPr marL="177800" marR="177800" marT="25400" marB="2540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en-US" altLang="zh-CN"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en-US" altLang="zh-CN"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623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rPr>
                        <a:t>S4</a:t>
                      </a:r>
                    </a:p>
                  </a:txBody>
                  <a:tcPr marL="177800" marR="177800" marT="25400" marB="2540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en-US" altLang="zh-CN"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en-US" altLang="zh-CN"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en-US" altLang="zh-CN"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endParaRPr kumimoji="0" lang="zh-CN" altLang="en-US" sz="1400" b="0" i="0" u="none" strike="noStrike" cap="none" spc="120"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77800" marR="177800" marT="25400" marB="254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 name="Text Box 201"/>
          <p:cNvSpPr txBox="1"/>
          <p:nvPr>
            <p:custDataLst>
              <p:tags r:id="rId6"/>
            </p:custDataLst>
          </p:nvPr>
        </p:nvSpPr>
        <p:spPr>
          <a:xfrm>
            <a:off x="1575972" y="4026740"/>
            <a:ext cx="389411" cy="1026192"/>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solidFill>
                  <a:srgbClr val="000000"/>
                </a:solidFill>
                <a:latin typeface="Tahoma" panose="020B0604030504040204" pitchFamily="34" charset="0"/>
                <a:ea typeface="微软雅黑" panose="020B0503020204020204" pitchFamily="34" charset="-122"/>
              </a:rPr>
              <a:t>段号 </a:t>
            </a:r>
            <a:r>
              <a:rPr lang="en-US" altLang="zh-CN" sz="2000" b="0" dirty="0">
                <a:solidFill>
                  <a:srgbClr val="000000"/>
                </a:solidFill>
                <a:latin typeface="Tahoma" panose="020B0604030504040204" pitchFamily="34" charset="0"/>
                <a:ea typeface="微软雅黑" panose="020B0503020204020204" pitchFamily="34" charset="-122"/>
              </a:rPr>
              <a:t>k</a:t>
            </a:r>
          </a:p>
        </p:txBody>
      </p:sp>
      <p:sp>
        <p:nvSpPr>
          <p:cNvPr id="20" name="矩形 19"/>
          <p:cNvSpPr/>
          <p:nvPr>
            <p:custDataLst>
              <p:tags r:id="rId7"/>
            </p:custDataLst>
          </p:nvPr>
        </p:nvSpPr>
        <p:spPr bwMode="auto">
          <a:xfrm>
            <a:off x="2620733" y="3923846"/>
            <a:ext cx="603113" cy="349837"/>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normAutofit fontScale="97500" lnSpcReduction="10000"/>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p>
        </p:txBody>
      </p:sp>
      <p:sp>
        <p:nvSpPr>
          <p:cNvPr id="21" name="矩形 20"/>
          <p:cNvSpPr/>
          <p:nvPr>
            <p:custDataLst>
              <p:tags r:id="rId8"/>
            </p:custDataLst>
          </p:nvPr>
        </p:nvSpPr>
        <p:spPr bwMode="auto">
          <a:xfrm>
            <a:off x="3233344" y="4273684"/>
            <a:ext cx="604695" cy="349837"/>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normAutofit fontScale="97500" lnSpcReduction="10000"/>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p>
        </p:txBody>
      </p:sp>
      <p:sp>
        <p:nvSpPr>
          <p:cNvPr id="22" name="矩形 21"/>
          <p:cNvSpPr/>
          <p:nvPr>
            <p:custDataLst>
              <p:tags r:id="rId9"/>
            </p:custDataLst>
          </p:nvPr>
        </p:nvSpPr>
        <p:spPr bwMode="auto">
          <a:xfrm>
            <a:off x="3233344" y="4604454"/>
            <a:ext cx="604695" cy="380364"/>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norm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p>
        </p:txBody>
      </p:sp>
      <p:sp>
        <p:nvSpPr>
          <p:cNvPr id="23" name="矩形 22"/>
          <p:cNvSpPr/>
          <p:nvPr>
            <p:custDataLst>
              <p:tags r:id="rId10"/>
            </p:custDataLst>
          </p:nvPr>
        </p:nvSpPr>
        <p:spPr bwMode="auto">
          <a:xfrm>
            <a:off x="3782114" y="5021336"/>
            <a:ext cx="604695" cy="380364"/>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norm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p>
        </p:txBody>
      </p:sp>
      <p:sp>
        <p:nvSpPr>
          <p:cNvPr id="24" name="矩形 23"/>
          <p:cNvSpPr/>
          <p:nvPr>
            <p:custDataLst>
              <p:tags r:id="rId11"/>
            </p:custDataLst>
          </p:nvPr>
        </p:nvSpPr>
        <p:spPr bwMode="auto">
          <a:xfrm>
            <a:off x="4385226" y="3911183"/>
            <a:ext cx="622108" cy="349837"/>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normAutofit fontScale="97500" lnSpcReduction="10000"/>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p>
        </p:txBody>
      </p:sp>
      <p:sp>
        <p:nvSpPr>
          <p:cNvPr id="25" name="矩形 24"/>
          <p:cNvSpPr/>
          <p:nvPr>
            <p:custDataLst>
              <p:tags r:id="rId12"/>
            </p:custDataLst>
          </p:nvPr>
        </p:nvSpPr>
        <p:spPr bwMode="auto">
          <a:xfrm>
            <a:off x="4935579" y="4280016"/>
            <a:ext cx="604695" cy="380364"/>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norm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p>
        </p:txBody>
      </p:sp>
      <p:sp>
        <p:nvSpPr>
          <p:cNvPr id="26" name="矩形 25"/>
          <p:cNvSpPr/>
          <p:nvPr>
            <p:custDataLst>
              <p:tags r:id="rId13"/>
            </p:custDataLst>
          </p:nvPr>
        </p:nvSpPr>
        <p:spPr bwMode="auto">
          <a:xfrm>
            <a:off x="5540274" y="4676209"/>
            <a:ext cx="603113" cy="380365"/>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norm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p>
        </p:txBody>
      </p:sp>
      <p:sp>
        <p:nvSpPr>
          <p:cNvPr id="27" name="矩形 26"/>
          <p:cNvSpPr/>
          <p:nvPr>
            <p:custDataLst>
              <p:tags r:id="rId14"/>
            </p:custDataLst>
          </p:nvPr>
        </p:nvSpPr>
        <p:spPr bwMode="auto">
          <a:xfrm>
            <a:off x="6077963" y="3911183"/>
            <a:ext cx="587283" cy="349837"/>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normAutofit fontScale="97500" lnSpcReduction="10000"/>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p>
        </p:txBody>
      </p:sp>
      <p:pic>
        <p:nvPicPr>
          <p:cNvPr id="42" name="图片 41" descr="微信截图_20240112211134"/>
          <p:cNvPicPr>
            <a:picLocks noChangeAspect="1"/>
          </p:cNvPicPr>
          <p:nvPr>
            <p:custDataLst>
              <p:tags r:id="rId15"/>
            </p:custDataLst>
          </p:nvPr>
        </p:nvPicPr>
        <p:blipFill>
          <a:blip r:embed="rId18"/>
          <a:stretch>
            <a:fillRect/>
          </a:stretch>
        </p:blipFill>
        <p:spPr>
          <a:xfrm>
            <a:off x="9227820" y="201295"/>
            <a:ext cx="1895475" cy="485775"/>
          </a:xfrm>
          <a:prstGeom prst="rect">
            <a:avLst/>
          </a:prstGeom>
        </p:spPr>
      </p:pic>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非线性流水线的冲突  </a:t>
            </a:r>
          </a:p>
        </p:txBody>
      </p:sp>
      <p:sp>
        <p:nvSpPr>
          <p:cNvPr id="9" name="TextBox 30"/>
          <p:cNvSpPr txBox="1"/>
          <p:nvPr>
            <p:custDataLst>
              <p:tags r:id="rId3"/>
            </p:custDataLst>
          </p:nvPr>
        </p:nvSpPr>
        <p:spPr>
          <a:xfrm>
            <a:off x="431800" y="1341717"/>
            <a:ext cx="10655933" cy="999086"/>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10" name="TextBox 30"/>
          <p:cNvSpPr txBox="1"/>
          <p:nvPr>
            <p:custDataLst>
              <p:tags r:id="rId4"/>
            </p:custDataLst>
          </p:nvPr>
        </p:nvSpPr>
        <p:spPr>
          <a:xfrm>
            <a:off x="1292860" y="1341755"/>
            <a:ext cx="9059545" cy="950595"/>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r>
              <a:rPr lang="zh-CN" altLang="en-US" sz="2000" b="1" dirty="0">
                <a:solidFill>
                  <a:schemeClr val="dk1">
                    <a:lumMod val="75000"/>
                  </a:schemeClr>
                </a:solidFill>
                <a:latin typeface="Times New Roman" panose="02020603050405020304" pitchFamily="18" charset="0"/>
                <a:ea typeface="微软雅黑" panose="020B0503020204020204" pitchFamily="34" charset="-122"/>
                <a:sym typeface="+mn-ea"/>
              </a:rPr>
              <a:t>向一条非线性流水线的输入端连续输入两个任务之间间隔称为非线性流水线的启动距离或等待时间。 </a:t>
            </a:r>
            <a:r>
              <a:rPr lang="zh-CN" altLang="en-US" sz="2000" b="1" dirty="0">
                <a:solidFill>
                  <a:schemeClr val="dk1">
                    <a:lumMod val="75000"/>
                  </a:schemeClr>
                </a:solidFill>
                <a:latin typeface="Times New Roman" panose="02020603050405020304" pitchFamily="18" charset="0"/>
                <a:ea typeface="微软雅黑" panose="020B0503020204020204" pitchFamily="34" charset="-122"/>
              </a:rPr>
              <a:t> </a:t>
            </a:r>
          </a:p>
        </p:txBody>
      </p:sp>
      <p:sp>
        <p:nvSpPr>
          <p:cNvPr id="11" name="Text Box 317"/>
          <p:cNvSpPr txBox="1"/>
          <p:nvPr>
            <p:custDataLst>
              <p:tags r:id="rId5"/>
            </p:custDataLst>
          </p:nvPr>
        </p:nvSpPr>
        <p:spPr>
          <a:xfrm>
            <a:off x="3526665" y="5256270"/>
            <a:ext cx="4326579" cy="458376"/>
          </a:xfrm>
          <a:prstGeom prst="rect">
            <a:avLst/>
          </a:prstGeom>
          <a:noFill/>
          <a:ln w="9525">
            <a:noFill/>
          </a:ln>
        </p:spPr>
        <p:txBody>
          <a:bodyPr wrap="non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启动距离为</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的流水线冲突情况</a:t>
            </a:r>
          </a:p>
        </p:txBody>
      </p:sp>
      <p:sp>
        <p:nvSpPr>
          <p:cNvPr id="45" name="文本框 1"/>
          <p:cNvSpPr txBox="1"/>
          <p:nvPr>
            <p:custDataLst>
              <p:tags r:id="rId6"/>
            </p:custDataLst>
          </p:nvPr>
        </p:nvSpPr>
        <p:spPr>
          <a:xfrm>
            <a:off x="1846661" y="2491093"/>
            <a:ext cx="3500901" cy="515619"/>
          </a:xfrm>
          <a:prstGeom prst="rect">
            <a:avLst/>
          </a:prstGeom>
          <a:noFill/>
          <a:ln w="9525">
            <a:noFill/>
          </a:ln>
        </p:spPr>
        <p:txBody>
          <a:bodyPr wrap="none">
            <a:normAutofit/>
          </a:bodyPr>
          <a:lstStyle/>
          <a:p>
            <a:r>
              <a:rPr lang="zh-CN" altLang="en-US" sz="2000" b="1" dirty="0">
                <a:solidFill>
                  <a:srgbClr val="FF0000"/>
                </a:solidFill>
                <a:latin typeface="Times New Roman" panose="02020603050405020304" pitchFamily="18" charset="0"/>
                <a:ea typeface="微软雅黑" panose="020B0503020204020204" pitchFamily="34" charset="-122"/>
              </a:rPr>
              <a:t>第</a:t>
            </a:r>
            <a:r>
              <a:rPr lang="en-US" altLang="zh-CN" sz="2000" b="1" dirty="0">
                <a:solidFill>
                  <a:srgbClr val="FF0000"/>
                </a:solidFill>
                <a:latin typeface="Times New Roman" panose="02020603050405020304" pitchFamily="18" charset="0"/>
                <a:ea typeface="微软雅黑" panose="020B0503020204020204" pitchFamily="34" charset="-122"/>
              </a:rPr>
              <a:t>4</a:t>
            </a:r>
            <a:r>
              <a:rPr lang="zh-CN" altLang="en-US" sz="2000" b="1" dirty="0">
                <a:solidFill>
                  <a:srgbClr val="FF0000"/>
                </a:solidFill>
                <a:latin typeface="Times New Roman" panose="02020603050405020304" pitchFamily="18" charset="0"/>
                <a:ea typeface="微软雅黑" panose="020B0503020204020204" pitchFamily="34" charset="-122"/>
              </a:rPr>
              <a:t>拍新任务</a:t>
            </a:r>
            <a:r>
              <a:rPr lang="en-US" altLang="zh-CN" sz="2000" b="1" dirty="0">
                <a:solidFill>
                  <a:srgbClr val="FF0000"/>
                </a:solidFill>
                <a:latin typeface="Times New Roman" panose="02020603050405020304" pitchFamily="18" charset="0"/>
                <a:ea typeface="微软雅黑" panose="020B0503020204020204" pitchFamily="34" charset="-122"/>
              </a:rPr>
              <a:t>X</a:t>
            </a:r>
            <a:r>
              <a:rPr lang="en-US" altLang="zh-CN" sz="2000" b="1" baseline="-25000" dirty="0">
                <a:solidFill>
                  <a:srgbClr val="FF0000"/>
                </a:solidFill>
                <a:latin typeface="Times New Roman" panose="02020603050405020304" pitchFamily="18" charset="0"/>
                <a:ea typeface="微软雅黑" panose="020B0503020204020204" pitchFamily="34" charset="-122"/>
              </a:rPr>
              <a:t>2</a:t>
            </a:r>
            <a:r>
              <a:rPr lang="zh-CN" altLang="en-US" sz="2000" b="1" dirty="0">
                <a:solidFill>
                  <a:srgbClr val="FF0000"/>
                </a:solidFill>
                <a:latin typeface="Times New Roman" panose="02020603050405020304" pitchFamily="18" charset="0"/>
                <a:ea typeface="微软雅黑" panose="020B0503020204020204" pitchFamily="34" charset="-122"/>
              </a:rPr>
              <a:t>进入流水</a:t>
            </a:r>
          </a:p>
        </p:txBody>
      </p:sp>
      <p:graphicFrame>
        <p:nvGraphicFramePr>
          <p:cNvPr id="8" name="Group 4"/>
          <p:cNvGraphicFramePr>
            <a:graphicFrameLocks noGrp="1"/>
          </p:cNvGraphicFramePr>
          <p:nvPr>
            <p:custDataLst>
              <p:tags r:id="rId7"/>
            </p:custDataLst>
          </p:nvPr>
        </p:nvGraphicFramePr>
        <p:xfrm>
          <a:off x="1944053" y="3022283"/>
          <a:ext cx="7232647" cy="1827214"/>
        </p:xfrm>
        <a:graphic>
          <a:graphicData uri="http://schemas.openxmlformats.org/drawingml/2006/table">
            <a:tbl>
              <a:tblPr/>
              <a:tblGrid>
                <a:gridCol w="608179">
                  <a:extLst>
                    <a:ext uri="{9D8B030D-6E8A-4147-A177-3AD203B41FA5}">
                      <a16:colId xmlns:a16="http://schemas.microsoft.com/office/drawing/2014/main" val="20000"/>
                    </a:ext>
                  </a:extLst>
                </a:gridCol>
                <a:gridCol w="615975">
                  <a:extLst>
                    <a:ext uri="{9D8B030D-6E8A-4147-A177-3AD203B41FA5}">
                      <a16:colId xmlns:a16="http://schemas.microsoft.com/office/drawing/2014/main" val="20001"/>
                    </a:ext>
                  </a:extLst>
                </a:gridCol>
                <a:gridCol w="611298">
                  <a:extLst>
                    <a:ext uri="{9D8B030D-6E8A-4147-A177-3AD203B41FA5}">
                      <a16:colId xmlns:a16="http://schemas.microsoft.com/office/drawing/2014/main" val="20002"/>
                    </a:ext>
                  </a:extLst>
                </a:gridCol>
                <a:gridCol w="615976">
                  <a:extLst>
                    <a:ext uri="{9D8B030D-6E8A-4147-A177-3AD203B41FA5}">
                      <a16:colId xmlns:a16="http://schemas.microsoft.com/office/drawing/2014/main" val="20003"/>
                    </a:ext>
                  </a:extLst>
                </a:gridCol>
                <a:gridCol w="612857">
                  <a:extLst>
                    <a:ext uri="{9D8B030D-6E8A-4147-A177-3AD203B41FA5}">
                      <a16:colId xmlns:a16="http://schemas.microsoft.com/office/drawing/2014/main" val="20004"/>
                    </a:ext>
                  </a:extLst>
                </a:gridCol>
                <a:gridCol w="612857">
                  <a:extLst>
                    <a:ext uri="{9D8B030D-6E8A-4147-A177-3AD203B41FA5}">
                      <a16:colId xmlns:a16="http://schemas.microsoft.com/office/drawing/2014/main" val="20005"/>
                    </a:ext>
                  </a:extLst>
                </a:gridCol>
                <a:gridCol w="615975">
                  <a:extLst>
                    <a:ext uri="{9D8B030D-6E8A-4147-A177-3AD203B41FA5}">
                      <a16:colId xmlns:a16="http://schemas.microsoft.com/office/drawing/2014/main" val="20006"/>
                    </a:ext>
                  </a:extLst>
                </a:gridCol>
                <a:gridCol w="587906">
                  <a:extLst>
                    <a:ext uri="{9D8B030D-6E8A-4147-A177-3AD203B41FA5}">
                      <a16:colId xmlns:a16="http://schemas.microsoft.com/office/drawing/2014/main" val="20007"/>
                    </a:ext>
                  </a:extLst>
                </a:gridCol>
                <a:gridCol w="587906">
                  <a:extLst>
                    <a:ext uri="{9D8B030D-6E8A-4147-A177-3AD203B41FA5}">
                      <a16:colId xmlns:a16="http://schemas.microsoft.com/office/drawing/2014/main" val="20008"/>
                    </a:ext>
                  </a:extLst>
                </a:gridCol>
                <a:gridCol w="587906">
                  <a:extLst>
                    <a:ext uri="{9D8B030D-6E8A-4147-A177-3AD203B41FA5}">
                      <a16:colId xmlns:a16="http://schemas.microsoft.com/office/drawing/2014/main" val="20009"/>
                    </a:ext>
                  </a:extLst>
                </a:gridCol>
                <a:gridCol w="587906">
                  <a:extLst>
                    <a:ext uri="{9D8B030D-6E8A-4147-A177-3AD203B41FA5}">
                      <a16:colId xmlns:a16="http://schemas.microsoft.com/office/drawing/2014/main" val="20010"/>
                    </a:ext>
                  </a:extLst>
                </a:gridCol>
                <a:gridCol w="587906">
                  <a:extLst>
                    <a:ext uri="{9D8B030D-6E8A-4147-A177-3AD203B41FA5}">
                      <a16:colId xmlns:a16="http://schemas.microsoft.com/office/drawing/2014/main" val="20011"/>
                    </a:ext>
                  </a:extLst>
                </a:gridCol>
              </a:tblGrid>
              <a:tr h="36353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 name="矩形 2"/>
          <p:cNvSpPr/>
          <p:nvPr>
            <p:custDataLst>
              <p:tags r:id="rId8"/>
            </p:custDataLst>
          </p:nvPr>
        </p:nvSpPr>
        <p:spPr bwMode="auto">
          <a:xfrm>
            <a:off x="2555240" y="340169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custDataLst>
              <p:tags r:id="rId9"/>
            </p:custDataLst>
          </p:nvPr>
        </p:nvSpPr>
        <p:spPr bwMode="auto">
          <a:xfrm>
            <a:off x="3169603" y="375253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custDataLst>
              <p:tags r:id="rId10"/>
            </p:custDataLst>
          </p:nvPr>
        </p:nvSpPr>
        <p:spPr bwMode="auto">
          <a:xfrm>
            <a:off x="3169603" y="412559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custDataLst>
              <p:tags r:id="rId11"/>
            </p:custDataLst>
          </p:nvPr>
        </p:nvSpPr>
        <p:spPr bwMode="auto">
          <a:xfrm>
            <a:off x="3791903" y="449865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custDataLst>
              <p:tags r:id="rId12"/>
            </p:custDataLst>
          </p:nvPr>
        </p:nvSpPr>
        <p:spPr bwMode="auto">
          <a:xfrm>
            <a:off x="4396740" y="3388995"/>
            <a:ext cx="62388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custDataLst>
              <p:tags r:id="rId13"/>
            </p:custDataLst>
          </p:nvPr>
        </p:nvSpPr>
        <p:spPr bwMode="auto">
          <a:xfrm>
            <a:off x="5020628" y="375888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custDataLst>
              <p:tags r:id="rId14"/>
            </p:custDataLst>
          </p:nvPr>
        </p:nvSpPr>
        <p:spPr bwMode="auto">
          <a:xfrm>
            <a:off x="5627053" y="412559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custDataLst>
              <p:tags r:id="rId15"/>
            </p:custDataLst>
          </p:nvPr>
        </p:nvSpPr>
        <p:spPr bwMode="auto">
          <a:xfrm>
            <a:off x="6238240" y="3388995"/>
            <a:ext cx="588963"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 name="矩形 19"/>
          <p:cNvSpPr/>
          <p:nvPr>
            <p:custDataLst>
              <p:tags r:id="rId16"/>
            </p:custDataLst>
          </p:nvPr>
        </p:nvSpPr>
        <p:spPr>
          <a:xfrm>
            <a:off x="4406265" y="3396933"/>
            <a:ext cx="614363"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 name="矩形 20"/>
          <p:cNvSpPr/>
          <p:nvPr>
            <p:custDataLst>
              <p:tags r:id="rId17"/>
            </p:custDataLst>
          </p:nvPr>
        </p:nvSpPr>
        <p:spPr>
          <a:xfrm>
            <a:off x="5020628" y="375888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 name="矩形 21"/>
          <p:cNvSpPr/>
          <p:nvPr>
            <p:custDataLst>
              <p:tags r:id="rId18"/>
            </p:custDataLst>
          </p:nvPr>
        </p:nvSpPr>
        <p:spPr>
          <a:xfrm>
            <a:off x="5020628" y="4125595"/>
            <a:ext cx="60642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3" name="矩形 22"/>
          <p:cNvSpPr/>
          <p:nvPr>
            <p:custDataLst>
              <p:tags r:id="rId19"/>
            </p:custDataLst>
          </p:nvPr>
        </p:nvSpPr>
        <p:spPr>
          <a:xfrm>
            <a:off x="5614353" y="4492308"/>
            <a:ext cx="604837"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4" name="矩形 23"/>
          <p:cNvSpPr/>
          <p:nvPr>
            <p:custDataLst>
              <p:tags r:id="rId20"/>
            </p:custDataLst>
          </p:nvPr>
        </p:nvSpPr>
        <p:spPr>
          <a:xfrm>
            <a:off x="6247765" y="3387408"/>
            <a:ext cx="604838"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5" name="矩形 24"/>
          <p:cNvSpPr/>
          <p:nvPr>
            <p:custDataLst>
              <p:tags r:id="rId21"/>
            </p:custDataLst>
          </p:nvPr>
        </p:nvSpPr>
        <p:spPr>
          <a:xfrm>
            <a:off x="6827203" y="3757295"/>
            <a:ext cx="604837" cy="352425"/>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6" name="矩形 25"/>
          <p:cNvSpPr/>
          <p:nvPr>
            <p:custDataLst>
              <p:tags r:id="rId22"/>
            </p:custDataLst>
          </p:nvPr>
        </p:nvSpPr>
        <p:spPr>
          <a:xfrm>
            <a:off x="7403465" y="4125595"/>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7" name="矩形 26"/>
          <p:cNvSpPr/>
          <p:nvPr>
            <p:custDataLst>
              <p:tags r:id="rId23"/>
            </p:custDataLst>
          </p:nvPr>
        </p:nvSpPr>
        <p:spPr>
          <a:xfrm>
            <a:off x="8008303" y="339693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pic>
        <p:nvPicPr>
          <p:cNvPr id="2" name="图片 1" descr="微信截图_20240112211134"/>
          <p:cNvPicPr>
            <a:picLocks noChangeAspect="1"/>
          </p:cNvPicPr>
          <p:nvPr>
            <p:custDataLst>
              <p:tags r:id="rId24"/>
            </p:custDataLst>
          </p:nvPr>
        </p:nvPicPr>
        <p:blipFill>
          <a:blip r:embed="rId27"/>
          <a:stretch>
            <a:fillRect/>
          </a:stretch>
        </p:blipFill>
        <p:spPr>
          <a:xfrm>
            <a:off x="922782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bldLvl="0" animBg="1"/>
      <p:bldP spid="22" grpId="0" bldLvl="0" animBg="1"/>
      <p:bldP spid="23" grpId="0" bldLvl="0" animBg="1"/>
      <p:bldP spid="24" grpId="0" bldLvl="0" animBg="1"/>
      <p:bldP spid="25" grpId="0" bldLvl="0" animBg="1"/>
      <p:bldP spid="26" grpId="0" bldLvl="0" animBg="1"/>
      <p:bldP spid="27"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非线性流水线的冲突  </a:t>
            </a:r>
          </a:p>
        </p:txBody>
      </p:sp>
      <p:sp>
        <p:nvSpPr>
          <p:cNvPr id="9" name="TextBox 30"/>
          <p:cNvSpPr txBox="1"/>
          <p:nvPr>
            <p:custDataLst>
              <p:tags r:id="rId3"/>
            </p:custDataLst>
          </p:nvPr>
        </p:nvSpPr>
        <p:spPr>
          <a:xfrm>
            <a:off x="431800" y="1345589"/>
            <a:ext cx="10655933" cy="1001071"/>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10" name="TextBox 30"/>
          <p:cNvSpPr txBox="1"/>
          <p:nvPr>
            <p:custDataLst>
              <p:tags r:id="rId4"/>
            </p:custDataLst>
          </p:nvPr>
        </p:nvSpPr>
        <p:spPr>
          <a:xfrm>
            <a:off x="1292860" y="1345565"/>
            <a:ext cx="9163685" cy="1356995"/>
          </a:xfrm>
          <a:prstGeom prst="rect">
            <a:avLst/>
          </a:prstGeom>
          <a:noFill/>
        </p:spPr>
        <p:txBody>
          <a:bodyPr wrap="square" rtlCol="0">
            <a:normAutofit lnSpcReduction="10000"/>
          </a:bodyPr>
          <a:lstStyle/>
          <a:p>
            <a:pPr marL="0" indent="0" eaLnBrk="1" latinLnBrk="0" hangingPunct="1">
              <a:lnSpc>
                <a:spcPct val="150000"/>
              </a:lnSpc>
              <a:spcBef>
                <a:spcPts val="0"/>
              </a:spcBef>
              <a:spcAft>
                <a:spcPts val="0"/>
              </a:spcAft>
              <a:buSzPct val="70000"/>
              <a:buNone/>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当以某一个启动距离向一条非线性流水线连续输入任务时，可能在某一个流水段，或某几个流水段中发生有几个任务同时争用同一个流水段的情况，这种情况就是</a:t>
            </a:r>
            <a:r>
              <a:rPr lang="zh-CN" altLang="en-US" sz="2000" b="1" dirty="0">
                <a:solidFill>
                  <a:srgbClr val="FF0000"/>
                </a:solidFill>
                <a:latin typeface="Times New Roman" panose="02020603050405020304" pitchFamily="18" charset="0"/>
                <a:ea typeface="微软雅黑" panose="020B0503020204020204" pitchFamily="34" charset="-122"/>
              </a:rPr>
              <a:t>非线性流水线中的冲突</a:t>
            </a:r>
            <a:r>
              <a:rPr lang="zh-CN" altLang="en-US" sz="2000" dirty="0">
                <a:solidFill>
                  <a:srgbClr val="FF0000"/>
                </a:solidFill>
                <a:latin typeface="Times New Roman" panose="02020603050405020304" pitchFamily="18" charset="0"/>
                <a:ea typeface="微软雅黑" panose="020B0503020204020204" pitchFamily="34" charset="-122"/>
              </a:rPr>
              <a:t>。</a:t>
            </a:r>
            <a:r>
              <a:rPr lang="zh-CN" altLang="en-US" sz="2000" b="1" dirty="0">
                <a:solidFill>
                  <a:srgbClr val="FF0000"/>
                </a:solidFill>
                <a:latin typeface="Times New Roman" panose="02020603050405020304" pitchFamily="18" charset="0"/>
                <a:ea typeface="微软雅黑" panose="020B0503020204020204" pitchFamily="34" charset="-122"/>
              </a:rPr>
              <a:t> </a:t>
            </a:r>
          </a:p>
        </p:txBody>
      </p:sp>
      <p:sp>
        <p:nvSpPr>
          <p:cNvPr id="11" name="Text Box 317"/>
          <p:cNvSpPr txBox="1"/>
          <p:nvPr>
            <p:custDataLst>
              <p:tags r:id="rId5"/>
            </p:custDataLst>
          </p:nvPr>
        </p:nvSpPr>
        <p:spPr>
          <a:xfrm>
            <a:off x="3641843" y="5399652"/>
            <a:ext cx="4326579" cy="458601"/>
          </a:xfrm>
          <a:prstGeom prst="rect">
            <a:avLst/>
          </a:prstGeom>
          <a:noFill/>
          <a:ln w="9525">
            <a:noFill/>
          </a:ln>
        </p:spPr>
        <p:txBody>
          <a:bodyPr wrap="non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启动距离为</a:t>
            </a:r>
            <a:r>
              <a:rPr lang="en-US" altLang="zh-CN"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的流水线冲突情况</a:t>
            </a:r>
          </a:p>
        </p:txBody>
      </p:sp>
      <p:graphicFrame>
        <p:nvGraphicFramePr>
          <p:cNvPr id="8" name="Group 4"/>
          <p:cNvGraphicFramePr>
            <a:graphicFrameLocks noGrp="1"/>
          </p:cNvGraphicFramePr>
          <p:nvPr>
            <p:custDataLst>
              <p:tags r:id="rId6"/>
            </p:custDataLst>
          </p:nvPr>
        </p:nvGraphicFramePr>
        <p:xfrm>
          <a:off x="2269808" y="3208338"/>
          <a:ext cx="7232647" cy="1827214"/>
        </p:xfrm>
        <a:graphic>
          <a:graphicData uri="http://schemas.openxmlformats.org/drawingml/2006/table">
            <a:tbl>
              <a:tblPr/>
              <a:tblGrid>
                <a:gridCol w="608179">
                  <a:extLst>
                    <a:ext uri="{9D8B030D-6E8A-4147-A177-3AD203B41FA5}">
                      <a16:colId xmlns:a16="http://schemas.microsoft.com/office/drawing/2014/main" val="20000"/>
                    </a:ext>
                  </a:extLst>
                </a:gridCol>
                <a:gridCol w="615975">
                  <a:extLst>
                    <a:ext uri="{9D8B030D-6E8A-4147-A177-3AD203B41FA5}">
                      <a16:colId xmlns:a16="http://schemas.microsoft.com/office/drawing/2014/main" val="20001"/>
                    </a:ext>
                  </a:extLst>
                </a:gridCol>
                <a:gridCol w="611298">
                  <a:extLst>
                    <a:ext uri="{9D8B030D-6E8A-4147-A177-3AD203B41FA5}">
                      <a16:colId xmlns:a16="http://schemas.microsoft.com/office/drawing/2014/main" val="20002"/>
                    </a:ext>
                  </a:extLst>
                </a:gridCol>
                <a:gridCol w="615976">
                  <a:extLst>
                    <a:ext uri="{9D8B030D-6E8A-4147-A177-3AD203B41FA5}">
                      <a16:colId xmlns:a16="http://schemas.microsoft.com/office/drawing/2014/main" val="20003"/>
                    </a:ext>
                  </a:extLst>
                </a:gridCol>
                <a:gridCol w="612857">
                  <a:extLst>
                    <a:ext uri="{9D8B030D-6E8A-4147-A177-3AD203B41FA5}">
                      <a16:colId xmlns:a16="http://schemas.microsoft.com/office/drawing/2014/main" val="20004"/>
                    </a:ext>
                  </a:extLst>
                </a:gridCol>
                <a:gridCol w="612857">
                  <a:extLst>
                    <a:ext uri="{9D8B030D-6E8A-4147-A177-3AD203B41FA5}">
                      <a16:colId xmlns:a16="http://schemas.microsoft.com/office/drawing/2014/main" val="20005"/>
                    </a:ext>
                  </a:extLst>
                </a:gridCol>
                <a:gridCol w="615975">
                  <a:extLst>
                    <a:ext uri="{9D8B030D-6E8A-4147-A177-3AD203B41FA5}">
                      <a16:colId xmlns:a16="http://schemas.microsoft.com/office/drawing/2014/main" val="20006"/>
                    </a:ext>
                  </a:extLst>
                </a:gridCol>
                <a:gridCol w="587906">
                  <a:extLst>
                    <a:ext uri="{9D8B030D-6E8A-4147-A177-3AD203B41FA5}">
                      <a16:colId xmlns:a16="http://schemas.microsoft.com/office/drawing/2014/main" val="20007"/>
                    </a:ext>
                  </a:extLst>
                </a:gridCol>
                <a:gridCol w="587906">
                  <a:extLst>
                    <a:ext uri="{9D8B030D-6E8A-4147-A177-3AD203B41FA5}">
                      <a16:colId xmlns:a16="http://schemas.microsoft.com/office/drawing/2014/main" val="20008"/>
                    </a:ext>
                  </a:extLst>
                </a:gridCol>
                <a:gridCol w="587906">
                  <a:extLst>
                    <a:ext uri="{9D8B030D-6E8A-4147-A177-3AD203B41FA5}">
                      <a16:colId xmlns:a16="http://schemas.microsoft.com/office/drawing/2014/main" val="20009"/>
                    </a:ext>
                  </a:extLst>
                </a:gridCol>
                <a:gridCol w="587906">
                  <a:extLst>
                    <a:ext uri="{9D8B030D-6E8A-4147-A177-3AD203B41FA5}">
                      <a16:colId xmlns:a16="http://schemas.microsoft.com/office/drawing/2014/main" val="20010"/>
                    </a:ext>
                  </a:extLst>
                </a:gridCol>
                <a:gridCol w="587906">
                  <a:extLst>
                    <a:ext uri="{9D8B030D-6E8A-4147-A177-3AD203B41FA5}">
                      <a16:colId xmlns:a16="http://schemas.microsoft.com/office/drawing/2014/main" val="20011"/>
                    </a:ext>
                  </a:extLst>
                </a:gridCol>
              </a:tblGrid>
              <a:tr h="36353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98743" name="Text Box 201"/>
          <p:cNvSpPr txBox="1"/>
          <p:nvPr>
            <p:custDataLst>
              <p:tags r:id="rId7"/>
            </p:custDataLst>
          </p:nvPr>
        </p:nvSpPr>
        <p:spPr>
          <a:xfrm>
            <a:off x="1833245" y="3690938"/>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p>
        </p:txBody>
      </p:sp>
      <p:sp>
        <p:nvSpPr>
          <p:cNvPr id="3" name="矩形 2"/>
          <p:cNvSpPr/>
          <p:nvPr>
            <p:custDataLst>
              <p:tags r:id="rId8"/>
            </p:custDataLst>
          </p:nvPr>
        </p:nvSpPr>
        <p:spPr bwMode="auto">
          <a:xfrm>
            <a:off x="2880995" y="358775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custDataLst>
              <p:tags r:id="rId9"/>
            </p:custDataLst>
          </p:nvPr>
        </p:nvSpPr>
        <p:spPr bwMode="auto">
          <a:xfrm>
            <a:off x="3495358" y="393858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custDataLst>
              <p:tags r:id="rId10"/>
            </p:custDataLst>
          </p:nvPr>
        </p:nvSpPr>
        <p:spPr bwMode="auto">
          <a:xfrm>
            <a:off x="3495358" y="4311650"/>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custDataLst>
              <p:tags r:id="rId11"/>
            </p:custDataLst>
          </p:nvPr>
        </p:nvSpPr>
        <p:spPr bwMode="auto">
          <a:xfrm>
            <a:off x="4117658" y="468471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custDataLst>
              <p:tags r:id="rId12"/>
            </p:custDataLst>
          </p:nvPr>
        </p:nvSpPr>
        <p:spPr bwMode="auto">
          <a:xfrm>
            <a:off x="4722495" y="3575050"/>
            <a:ext cx="29527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custDataLst>
              <p:tags r:id="rId13"/>
            </p:custDataLst>
          </p:nvPr>
        </p:nvSpPr>
        <p:spPr bwMode="auto">
          <a:xfrm>
            <a:off x="5346383" y="3944938"/>
            <a:ext cx="31908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custDataLst>
              <p:tags r:id="rId14"/>
            </p:custDataLst>
          </p:nvPr>
        </p:nvSpPr>
        <p:spPr bwMode="auto">
          <a:xfrm>
            <a:off x="5952808" y="431165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custDataLst>
              <p:tags r:id="rId15"/>
            </p:custDataLst>
          </p:nvPr>
        </p:nvSpPr>
        <p:spPr bwMode="auto">
          <a:xfrm>
            <a:off x="6563995" y="3575050"/>
            <a:ext cx="3016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8752" name="矩形 19"/>
          <p:cNvSpPr/>
          <p:nvPr>
            <p:custDataLst>
              <p:tags r:id="rId16"/>
            </p:custDataLst>
          </p:nvPr>
        </p:nvSpPr>
        <p:spPr>
          <a:xfrm>
            <a:off x="5024120" y="3576638"/>
            <a:ext cx="29845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198753" name="矩形 20"/>
          <p:cNvSpPr/>
          <p:nvPr>
            <p:custDataLst>
              <p:tags r:id="rId17"/>
            </p:custDataLst>
          </p:nvPr>
        </p:nvSpPr>
        <p:spPr>
          <a:xfrm>
            <a:off x="5665470" y="3940175"/>
            <a:ext cx="2841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198754" name="矩形 21"/>
          <p:cNvSpPr/>
          <p:nvPr>
            <p:custDataLst>
              <p:tags r:id="rId18"/>
            </p:custDataLst>
          </p:nvPr>
        </p:nvSpPr>
        <p:spPr>
          <a:xfrm>
            <a:off x="5343208" y="4313238"/>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198755" name="矩形 22"/>
          <p:cNvSpPr/>
          <p:nvPr>
            <p:custDataLst>
              <p:tags r:id="rId19"/>
            </p:custDataLst>
          </p:nvPr>
        </p:nvSpPr>
        <p:spPr>
          <a:xfrm>
            <a:off x="5952808" y="4679950"/>
            <a:ext cx="6016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198756" name="矩形 23"/>
          <p:cNvSpPr/>
          <p:nvPr>
            <p:custDataLst>
              <p:tags r:id="rId20"/>
            </p:custDataLst>
          </p:nvPr>
        </p:nvSpPr>
        <p:spPr>
          <a:xfrm>
            <a:off x="6865620" y="3575050"/>
            <a:ext cx="298450"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198757" name="矩形 27"/>
          <p:cNvSpPr/>
          <p:nvPr>
            <p:custDataLst>
              <p:tags r:id="rId21"/>
            </p:custDataLst>
          </p:nvPr>
        </p:nvSpPr>
        <p:spPr>
          <a:xfrm>
            <a:off x="7152958" y="3943350"/>
            <a:ext cx="604837" cy="352425"/>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198758" name="矩形 28"/>
          <p:cNvSpPr/>
          <p:nvPr>
            <p:custDataLst>
              <p:tags r:id="rId22"/>
            </p:custDataLst>
          </p:nvPr>
        </p:nvSpPr>
        <p:spPr>
          <a:xfrm>
            <a:off x="7729220" y="4311650"/>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198759" name="矩形 29"/>
          <p:cNvSpPr/>
          <p:nvPr>
            <p:custDataLst>
              <p:tags r:id="rId23"/>
            </p:custDataLst>
          </p:nvPr>
        </p:nvSpPr>
        <p:spPr>
          <a:xfrm>
            <a:off x="8334058" y="3582988"/>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pic>
        <p:nvPicPr>
          <p:cNvPr id="42" name="图片 41" descr="微信截图_20240112211134"/>
          <p:cNvPicPr>
            <a:picLocks noChangeAspect="1"/>
          </p:cNvPicPr>
          <p:nvPr>
            <p:custDataLst>
              <p:tags r:id="rId24"/>
            </p:custDataLst>
          </p:nvPr>
        </p:nvPicPr>
        <p:blipFill>
          <a:blip r:embed="rId27"/>
          <a:stretch>
            <a:fillRect/>
          </a:stretch>
        </p:blipFill>
        <p:spPr>
          <a:xfrm>
            <a:off x="9227820" y="201295"/>
            <a:ext cx="1895475" cy="485775"/>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一次重叠执行方式</a:t>
            </a:r>
          </a:p>
        </p:txBody>
      </p:sp>
      <p:sp>
        <p:nvSpPr>
          <p:cNvPr id="5" name="TextBox 30"/>
          <p:cNvSpPr txBox="1"/>
          <p:nvPr>
            <p:custDataLst>
              <p:tags r:id="rId3"/>
            </p:custDataLst>
          </p:nvPr>
        </p:nvSpPr>
        <p:spPr>
          <a:xfrm>
            <a:off x="883920" y="1198245"/>
            <a:ext cx="10686415" cy="817245"/>
          </a:xfrm>
          <a:prstGeom prst="rect">
            <a:avLst/>
          </a:prstGeom>
          <a:noFill/>
        </p:spPr>
        <p:txBody>
          <a:bodyPr wrap="square" rtlCol="0">
            <a:noAutofit/>
          </a:bodyPr>
          <a:lstStyle/>
          <a:p>
            <a:pPr marL="273050" indent="-273050">
              <a:spcBef>
                <a:spcPts val="200"/>
              </a:spcBef>
              <a:spcAft>
                <a:spcPts val="200"/>
              </a:spcAft>
              <a:buSzPct val="70000"/>
              <a:buFont typeface="Wingdings" panose="05000000000000000000" pitchFamily="2" charset="2"/>
              <a:buChar char="l"/>
            </a:pP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如果两个过程的时间相等，则执行n条指令的时间为：</a:t>
            </a:r>
            <a:endPar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对象 5">
            <a:hlinkClick r:id="" action="ppaction://ole?verb=0"/>
          </p:cNvPr>
          <p:cNvGraphicFramePr>
            <a:graphicFrameLocks noChangeAspect="1"/>
          </p:cNvGraphicFramePr>
          <p:nvPr>
            <p:custDataLst>
              <p:tags r:id="rId4"/>
            </p:custDataLst>
          </p:nvPr>
        </p:nvGraphicFramePr>
        <p:xfrm>
          <a:off x="3959225" y="1871345"/>
          <a:ext cx="2718435" cy="702310"/>
        </p:xfrm>
        <a:graphic>
          <a:graphicData uri="http://schemas.openxmlformats.org/presentationml/2006/ole">
            <mc:AlternateContent xmlns:mc="http://schemas.openxmlformats.org/markup-compatibility/2006">
              <mc:Choice xmlns:v="urn:schemas-microsoft-com:vml" Requires="v">
                <p:oleObj r:id="rId21" imgW="787400" imgH="203200" progId="Equation.KSEE3">
                  <p:embed/>
                </p:oleObj>
              </mc:Choice>
              <mc:Fallback>
                <p:oleObj r:id="rId21" imgW="787400" imgH="203200" progId="Equation.KSEE3">
                  <p:embed/>
                  <p:pic>
                    <p:nvPicPr>
                      <p:cNvPr id="0" name="图片 1024"/>
                      <p:cNvPicPr/>
                      <p:nvPr/>
                    </p:nvPicPr>
                    <p:blipFill>
                      <a:blip r:embed="rId22"/>
                      <a:stretch>
                        <a:fillRect/>
                      </a:stretch>
                    </p:blipFill>
                    <p:spPr>
                      <a:xfrm>
                        <a:off x="3959225" y="1871345"/>
                        <a:ext cx="2718435" cy="702310"/>
                      </a:xfrm>
                      <a:prstGeom prst="rect">
                        <a:avLst/>
                      </a:prstGeom>
                    </p:spPr>
                  </p:pic>
                </p:oleObj>
              </mc:Fallback>
            </mc:AlternateContent>
          </a:graphicData>
        </a:graphic>
      </p:graphicFrame>
      <p:sp>
        <p:nvSpPr>
          <p:cNvPr id="27" name="文本框 26"/>
          <p:cNvSpPr txBox="1"/>
          <p:nvPr>
            <p:custDataLst>
              <p:tags r:id="rId5"/>
            </p:custDataLst>
          </p:nvPr>
        </p:nvSpPr>
        <p:spPr>
          <a:xfrm>
            <a:off x="880745" y="2809875"/>
            <a:ext cx="5274310" cy="1116965"/>
          </a:xfrm>
          <a:prstGeom prst="rect">
            <a:avLst/>
          </a:prstGeom>
          <a:noFill/>
        </p:spPr>
        <p:txBody>
          <a:bodyPr wrap="square" rtlCol="0" anchor="t">
            <a:spAutoFit/>
          </a:bodyPr>
          <a:lstStyle/>
          <a:p>
            <a:pPr marL="273050" marR="0" lvl="0" indent="-273050" algn="l" rtl="0" eaLnBrk="1" fontAlgn="base" latinLnBrk="0" hangingPunct="1">
              <a:lnSpc>
                <a:spcPct val="100000"/>
              </a:lnSpc>
              <a:spcBef>
                <a:spcPts val="200"/>
              </a:spcBef>
              <a:spcAft>
                <a:spcPts val="200"/>
              </a:spcAft>
              <a:buClrTx/>
              <a:buSzPct val="70000"/>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sym typeface="+mn-ea"/>
              </a:rPr>
              <a:t>主要优点：</a:t>
            </a:r>
          </a:p>
          <a:p>
            <a:pPr marL="730250" marR="0" lvl="1" indent="-273050" algn="l" rtl="0" eaLnBrk="1" fontAlgn="base" latinLnBrk="0" hangingPunct="1">
              <a:lnSpc>
                <a:spcPct val="100000"/>
              </a:lnSpc>
              <a:spcBef>
                <a:spcPts val="200"/>
              </a:spcBef>
              <a:spcAft>
                <a:spcPts val="200"/>
              </a:spcAft>
              <a:buClrTx/>
              <a:buSzPct val="70000"/>
              <a:buFont typeface="Wingdings" panose="05000000000000000000" pitchFamily="2" charset="2"/>
              <a:buChar char="l"/>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sym typeface="+mn-ea"/>
              </a:rPr>
              <a:t>指令的执行时间缩短</a:t>
            </a:r>
          </a:p>
          <a:p>
            <a:pPr marL="730250" marR="0" lvl="1" indent="-273050" algn="l" rtl="0" eaLnBrk="1" fontAlgn="base" latinLnBrk="0" hangingPunct="1">
              <a:lnSpc>
                <a:spcPct val="100000"/>
              </a:lnSpc>
              <a:spcBef>
                <a:spcPts val="200"/>
              </a:spcBef>
              <a:spcAft>
                <a:spcPts val="200"/>
              </a:spcAft>
              <a:buClrTx/>
              <a:buSzPct val="70000"/>
              <a:buFont typeface="Wingdings" panose="05000000000000000000" pitchFamily="2" charset="2"/>
              <a:buChar char="l"/>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sym typeface="+mn-ea"/>
              </a:rPr>
              <a:t>功能部件的利用率明显提高</a:t>
            </a:r>
          </a:p>
        </p:txBody>
      </p:sp>
      <p:grpSp>
        <p:nvGrpSpPr>
          <p:cNvPr id="28" name="Group 4"/>
          <p:cNvGrpSpPr/>
          <p:nvPr/>
        </p:nvGrpSpPr>
        <p:grpSpPr>
          <a:xfrm>
            <a:off x="2454275" y="4319905"/>
            <a:ext cx="6861175" cy="1374775"/>
            <a:chOff x="767" y="911"/>
            <a:chExt cx="4322" cy="866"/>
          </a:xfrm>
        </p:grpSpPr>
        <p:sp>
          <p:nvSpPr>
            <p:cNvPr id="29" name="Rectangle 5"/>
            <p:cNvSpPr/>
            <p:nvPr>
              <p:custDataLst>
                <p:tags r:id="rId10"/>
              </p:custDataLst>
            </p:nvPr>
          </p:nvSpPr>
          <p:spPr>
            <a:xfrm>
              <a:off x="767" y="911"/>
              <a:ext cx="619" cy="290"/>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b"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Tx/>
                <a:buFontTx/>
                <a:buNone/>
              </a:pPr>
              <a:r>
                <a:rPr lang="zh-CN" altLang="en-US" sz="2000" dirty="0">
                  <a:latin typeface="微软雅黑" panose="020B0503020204020204" pitchFamily="34" charset="-122"/>
                  <a:ea typeface="微软雅黑" panose="020B0503020204020204" pitchFamily="34" charset="-122"/>
                </a:rPr>
                <a:t>取指</a:t>
              </a:r>
            </a:p>
          </p:txBody>
        </p:sp>
        <p:sp>
          <p:nvSpPr>
            <p:cNvPr id="30" name="Rectangle 6"/>
            <p:cNvSpPr/>
            <p:nvPr>
              <p:custDataLst>
                <p:tags r:id="rId11"/>
              </p:custDataLst>
            </p:nvPr>
          </p:nvSpPr>
          <p:spPr>
            <a:xfrm>
              <a:off x="1384" y="911"/>
              <a:ext cx="619" cy="290"/>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b"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Tx/>
                <a:buFontTx/>
                <a:buNone/>
              </a:pPr>
              <a:r>
                <a:rPr lang="zh-CN" altLang="en-US" sz="2000" dirty="0">
                  <a:latin typeface="微软雅黑" panose="020B0503020204020204" pitchFamily="34" charset="-122"/>
                  <a:ea typeface="微软雅黑" panose="020B0503020204020204" pitchFamily="34" charset="-122"/>
                </a:rPr>
                <a:t>分析</a:t>
              </a:r>
            </a:p>
          </p:txBody>
        </p:sp>
        <p:sp>
          <p:nvSpPr>
            <p:cNvPr id="32" name="Rectangle 7"/>
            <p:cNvSpPr/>
            <p:nvPr>
              <p:custDataLst>
                <p:tags r:id="rId12"/>
              </p:custDataLst>
            </p:nvPr>
          </p:nvSpPr>
          <p:spPr>
            <a:xfrm>
              <a:off x="2001" y="911"/>
              <a:ext cx="619" cy="290"/>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b"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Tx/>
                <a:buFontTx/>
                <a:buNone/>
              </a:pPr>
              <a:r>
                <a:rPr lang="zh-CN" altLang="en-US" sz="2000" dirty="0">
                  <a:latin typeface="微软雅黑" panose="020B0503020204020204" pitchFamily="34" charset="-122"/>
                  <a:ea typeface="微软雅黑" panose="020B0503020204020204" pitchFamily="34" charset="-122"/>
                </a:rPr>
                <a:t>执行</a:t>
              </a:r>
            </a:p>
          </p:txBody>
        </p:sp>
        <p:sp>
          <p:nvSpPr>
            <p:cNvPr id="33" name="Rectangle 8"/>
            <p:cNvSpPr/>
            <p:nvPr>
              <p:custDataLst>
                <p:tags r:id="rId13"/>
              </p:custDataLst>
            </p:nvPr>
          </p:nvSpPr>
          <p:spPr>
            <a:xfrm>
              <a:off x="2001" y="1199"/>
              <a:ext cx="619" cy="290"/>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b"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Tx/>
                <a:buFontTx/>
                <a:buNone/>
              </a:pPr>
              <a:r>
                <a:rPr lang="zh-CN" altLang="en-US" sz="2000" dirty="0">
                  <a:latin typeface="微软雅黑" panose="020B0503020204020204" pitchFamily="34" charset="-122"/>
                  <a:ea typeface="微软雅黑" panose="020B0503020204020204" pitchFamily="34" charset="-122"/>
                </a:rPr>
                <a:t>取指</a:t>
              </a:r>
            </a:p>
          </p:txBody>
        </p:sp>
        <p:sp>
          <p:nvSpPr>
            <p:cNvPr id="34" name="Rectangle 9"/>
            <p:cNvSpPr/>
            <p:nvPr>
              <p:custDataLst>
                <p:tags r:id="rId14"/>
              </p:custDataLst>
            </p:nvPr>
          </p:nvSpPr>
          <p:spPr>
            <a:xfrm>
              <a:off x="2618" y="1199"/>
              <a:ext cx="620" cy="290"/>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b"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Tx/>
                <a:buFontTx/>
                <a:buNone/>
              </a:pPr>
              <a:r>
                <a:rPr lang="zh-CN" altLang="en-US" sz="2000" dirty="0">
                  <a:latin typeface="微软雅黑" panose="020B0503020204020204" pitchFamily="34" charset="-122"/>
                  <a:ea typeface="微软雅黑" panose="020B0503020204020204" pitchFamily="34" charset="-122"/>
                </a:rPr>
                <a:t>分析</a:t>
              </a:r>
            </a:p>
          </p:txBody>
        </p:sp>
        <p:sp>
          <p:nvSpPr>
            <p:cNvPr id="35" name="Rectangle 10"/>
            <p:cNvSpPr/>
            <p:nvPr>
              <p:custDataLst>
                <p:tags r:id="rId15"/>
              </p:custDataLst>
            </p:nvPr>
          </p:nvSpPr>
          <p:spPr>
            <a:xfrm>
              <a:off x="3236" y="1199"/>
              <a:ext cx="619" cy="290"/>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b"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Tx/>
                <a:buFontTx/>
                <a:buNone/>
              </a:pPr>
              <a:r>
                <a:rPr lang="zh-CN" altLang="en-US" sz="2000" dirty="0">
                  <a:latin typeface="微软雅黑" panose="020B0503020204020204" pitchFamily="34" charset="-122"/>
                  <a:ea typeface="微软雅黑" panose="020B0503020204020204" pitchFamily="34" charset="-122"/>
                </a:rPr>
                <a:t>执行</a:t>
              </a:r>
            </a:p>
          </p:txBody>
        </p:sp>
        <p:sp>
          <p:nvSpPr>
            <p:cNvPr id="36" name="Rectangle 11"/>
            <p:cNvSpPr/>
            <p:nvPr>
              <p:custDataLst>
                <p:tags r:id="rId16"/>
              </p:custDataLst>
            </p:nvPr>
          </p:nvSpPr>
          <p:spPr>
            <a:xfrm>
              <a:off x="3236" y="1487"/>
              <a:ext cx="619" cy="290"/>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b"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Tx/>
                <a:buFontTx/>
                <a:buNone/>
              </a:pPr>
              <a:r>
                <a:rPr lang="zh-CN" altLang="en-US" sz="2000" dirty="0">
                  <a:latin typeface="微软雅黑" panose="020B0503020204020204" pitchFamily="34" charset="-122"/>
                  <a:ea typeface="微软雅黑" panose="020B0503020204020204" pitchFamily="34" charset="-122"/>
                </a:rPr>
                <a:t>取指</a:t>
              </a:r>
            </a:p>
          </p:txBody>
        </p:sp>
        <p:sp>
          <p:nvSpPr>
            <p:cNvPr id="37" name="Rectangle 12"/>
            <p:cNvSpPr/>
            <p:nvPr>
              <p:custDataLst>
                <p:tags r:id="rId17"/>
              </p:custDataLst>
            </p:nvPr>
          </p:nvSpPr>
          <p:spPr>
            <a:xfrm>
              <a:off x="3853" y="1487"/>
              <a:ext cx="619" cy="290"/>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b"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Tx/>
                <a:buFontTx/>
                <a:buNone/>
              </a:pPr>
              <a:r>
                <a:rPr lang="zh-CN" altLang="en-US" sz="2000" dirty="0">
                  <a:latin typeface="微软雅黑" panose="020B0503020204020204" pitchFamily="34" charset="-122"/>
                  <a:ea typeface="微软雅黑" panose="020B0503020204020204" pitchFamily="34" charset="-122"/>
                </a:rPr>
                <a:t>分析</a:t>
              </a:r>
            </a:p>
          </p:txBody>
        </p:sp>
        <p:sp>
          <p:nvSpPr>
            <p:cNvPr id="38" name="Rectangle 13"/>
            <p:cNvSpPr/>
            <p:nvPr>
              <p:custDataLst>
                <p:tags r:id="rId18"/>
              </p:custDataLst>
            </p:nvPr>
          </p:nvSpPr>
          <p:spPr>
            <a:xfrm>
              <a:off x="4470" y="1487"/>
              <a:ext cx="619" cy="290"/>
            </a:xfrm>
            <a:prstGeom prst="rect">
              <a:avLst/>
            </a:prstGeom>
            <a:noFill/>
            <a:ln w="25400" cap="flat" cmpd="sng">
              <a:solidFill>
                <a:srgbClr val="FFC000"/>
              </a:solidFill>
              <a:prstDash val="solid"/>
              <a:miter/>
              <a:headEnd type="none" w="med" len="med"/>
              <a:tailEnd type="none" w="med" len="med"/>
            </a:ln>
          </p:spPr>
          <p:txBody>
            <a:bodyPr wrap="none" lIns="71438" tIns="36513" rIns="71438" bIns="36513" anchor="b"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eaLnBrk="1" hangingPunct="1">
                <a:lnSpc>
                  <a:spcPct val="80000"/>
                </a:lnSpc>
                <a:spcBef>
                  <a:spcPct val="0"/>
                </a:spcBef>
                <a:buClrTx/>
                <a:buFontTx/>
                <a:buNone/>
              </a:pPr>
              <a:r>
                <a:rPr lang="zh-CN" altLang="en-US" sz="2000" dirty="0">
                  <a:latin typeface="微软雅黑" panose="020B0503020204020204" pitchFamily="34" charset="-122"/>
                  <a:ea typeface="微软雅黑" panose="020B0503020204020204" pitchFamily="34" charset="-122"/>
                </a:rPr>
                <a:t>执行</a:t>
              </a:r>
            </a:p>
          </p:txBody>
        </p:sp>
      </p:grpSp>
      <p:sp>
        <p:nvSpPr>
          <p:cNvPr id="39" name="Line 14"/>
          <p:cNvSpPr/>
          <p:nvPr>
            <p:custDataLst>
              <p:tags r:id="rId6"/>
            </p:custDataLst>
          </p:nvPr>
        </p:nvSpPr>
        <p:spPr>
          <a:xfrm>
            <a:off x="4904740" y="4103688"/>
            <a:ext cx="0" cy="1460500"/>
          </a:xfrm>
          <a:prstGeom prst="line">
            <a:avLst/>
          </a:prstGeom>
          <a:ln w="38100" cap="flat" cmpd="sng">
            <a:solidFill>
              <a:srgbClr val="FF0000"/>
            </a:solidFill>
            <a:prstDash val="sysDot"/>
            <a:headEnd type="none" w="med" len="med"/>
            <a:tailEnd type="none" w="med" len="med"/>
          </a:ln>
        </p:spPr>
      </p:sp>
      <p:sp>
        <p:nvSpPr>
          <p:cNvPr id="40" name="Line 14"/>
          <p:cNvSpPr/>
          <p:nvPr>
            <p:custDataLst>
              <p:tags r:id="rId7"/>
            </p:custDataLst>
          </p:nvPr>
        </p:nvSpPr>
        <p:spPr>
          <a:xfrm>
            <a:off x="6918960" y="4391978"/>
            <a:ext cx="0" cy="1460500"/>
          </a:xfrm>
          <a:prstGeom prst="line">
            <a:avLst/>
          </a:prstGeom>
          <a:ln w="38100" cap="flat" cmpd="sng">
            <a:solidFill>
              <a:srgbClr val="FF0000"/>
            </a:solidFill>
            <a:prstDash val="sysDot"/>
            <a:headEnd type="none" w="med" len="med"/>
            <a:tailEnd type="none" w="med" len="med"/>
          </a:ln>
        </p:spPr>
      </p:sp>
      <p:sp>
        <p:nvSpPr>
          <p:cNvPr id="41" name="文本框 40"/>
          <p:cNvSpPr txBox="1"/>
          <p:nvPr>
            <p:custDataLst>
              <p:tags r:id="rId8"/>
            </p:custDataLst>
          </p:nvPr>
        </p:nvSpPr>
        <p:spPr>
          <a:xfrm>
            <a:off x="6551295" y="2724785"/>
            <a:ext cx="4274820" cy="1116965"/>
          </a:xfrm>
          <a:prstGeom prst="rect">
            <a:avLst/>
          </a:prstGeom>
          <a:noFill/>
        </p:spPr>
        <p:txBody>
          <a:bodyPr wrap="square" rtlCol="0" anchor="t">
            <a:spAutoFit/>
          </a:bodyPr>
          <a:lstStyle/>
          <a:p>
            <a:pPr marL="273050" marR="0" lvl="0" indent="-273050" algn="l" rtl="0" eaLnBrk="1" fontAlgn="base" latinLnBrk="0" hangingPunct="1">
              <a:lnSpc>
                <a:spcPct val="100000"/>
              </a:lnSpc>
              <a:spcBef>
                <a:spcPts val="200"/>
              </a:spcBef>
              <a:spcAft>
                <a:spcPts val="200"/>
              </a:spcAft>
              <a:buClrTx/>
              <a:buSzPct val="70000"/>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sym typeface="+mn-ea"/>
              </a:rPr>
              <a:t>主要缺点：</a:t>
            </a:r>
          </a:p>
          <a:p>
            <a:pPr marL="730250" marR="0" lvl="1" indent="-273050" algn="l" rtl="0" eaLnBrk="1" fontAlgn="base" latinLnBrk="0" hangingPunct="1">
              <a:lnSpc>
                <a:spcPct val="100000"/>
              </a:lnSpc>
              <a:spcBef>
                <a:spcPts val="200"/>
              </a:spcBef>
              <a:spcAft>
                <a:spcPts val="200"/>
              </a:spcAft>
              <a:buClrTx/>
              <a:buSzPct val="70000"/>
              <a:buFont typeface="Wingdings" panose="05000000000000000000" pitchFamily="2" charset="2"/>
              <a:buChar char="l"/>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sym typeface="+mn-ea"/>
              </a:rPr>
              <a:t>需要增加一些硬件</a:t>
            </a:r>
            <a:endParaRPr kumimoji="0" lang="zh-CN" altLang="en-US" sz="2000" b="1" i="0" u="none" strike="noStrike" kern="1200" cap="none" spc="0" normalizeH="0" baseline="0" dirty="0">
              <a:solidFill>
                <a:schemeClr val="tx1">
                  <a:lumMod val="95000"/>
                  <a:lumOff val="5000"/>
                </a:schemeClr>
              </a:solidFill>
              <a:latin typeface="微软雅黑" panose="020B0503020204020204" pitchFamily="34" charset="-122"/>
              <a:ea typeface="微软雅黑" panose="020B0503020204020204" pitchFamily="34" charset="-122"/>
              <a:cs typeface="+mn-cs"/>
            </a:endParaRPr>
          </a:p>
          <a:p>
            <a:pPr marL="730250" marR="0" lvl="2" indent="-273050" algn="l" rtl="0" eaLnBrk="1" fontAlgn="base" latinLnBrk="0" hangingPunct="1">
              <a:lnSpc>
                <a:spcPct val="100000"/>
              </a:lnSpc>
              <a:spcBef>
                <a:spcPts val="200"/>
              </a:spcBef>
              <a:spcAft>
                <a:spcPts val="200"/>
              </a:spcAft>
              <a:buClrTx/>
              <a:buSzPct val="70000"/>
              <a:buFont typeface="Wingdings" panose="05000000000000000000" pitchFamily="2" charset="2"/>
              <a:buChar char="l"/>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sym typeface="+mn-ea"/>
              </a:rPr>
              <a:t>控制过程稍复杂</a:t>
            </a:r>
          </a:p>
        </p:txBody>
      </p:sp>
      <p:pic>
        <p:nvPicPr>
          <p:cNvPr id="42" name="图片 41" descr="微信截图_20240112211134"/>
          <p:cNvPicPr>
            <a:picLocks noChangeAspect="1"/>
          </p:cNvPicPr>
          <p:nvPr>
            <p:custDataLst>
              <p:tags r:id="rId9"/>
            </p:custDataLst>
          </p:nvPr>
        </p:nvPicPr>
        <p:blipFill>
          <a:blip r:embed="rId23"/>
          <a:stretch>
            <a:fillRect/>
          </a:stretch>
        </p:blipFill>
        <p:spPr>
          <a:xfrm>
            <a:off x="922782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p:cTn id="14" dur="500" fill="hold"/>
                                        <p:tgtEl>
                                          <p:spTgt spid="40"/>
                                        </p:tgtEl>
                                        <p:attrNameLst>
                                          <p:attrName>ppt_w</p:attrName>
                                        </p:attrNameLst>
                                      </p:cBhvr>
                                      <p:tavLst>
                                        <p:tav tm="0">
                                          <p:val>
                                            <p:fltVal val="0"/>
                                          </p:val>
                                        </p:tav>
                                        <p:tav tm="100000">
                                          <p:val>
                                            <p:strVal val="#ppt_w"/>
                                          </p:val>
                                        </p:tav>
                                      </p:tavLst>
                                    </p:anim>
                                    <p:anim calcmode="lin" valueType="num">
                                      <p:cBhvr>
                                        <p:cTn id="15" dur="500" fill="hold"/>
                                        <p:tgtEl>
                                          <p:spTgt spid="40"/>
                                        </p:tgtEl>
                                        <p:attrNameLst>
                                          <p:attrName>ppt_h</p:attrName>
                                        </p:attrNameLst>
                                      </p:cBhvr>
                                      <p:tavLst>
                                        <p:tav tm="0">
                                          <p:val>
                                            <p:fltVal val="0"/>
                                          </p:val>
                                        </p:tav>
                                        <p:tav tm="100000">
                                          <p:val>
                                            <p:strVal val="#ppt_h"/>
                                          </p:val>
                                        </p:tav>
                                      </p:tavLst>
                                    </p:anim>
                                    <p:animEffect transition="in" filter="fade">
                                      <p:cBhvr>
                                        <p:cTn id="1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非线性流水线的冲突  </a:t>
            </a:r>
          </a:p>
        </p:txBody>
      </p:sp>
      <p:sp>
        <p:nvSpPr>
          <p:cNvPr id="9" name="TextBox 30"/>
          <p:cNvSpPr txBox="1"/>
          <p:nvPr>
            <p:custDataLst>
              <p:tags r:id="rId3"/>
            </p:custDataLst>
          </p:nvPr>
        </p:nvSpPr>
        <p:spPr>
          <a:xfrm>
            <a:off x="431800" y="1371895"/>
            <a:ext cx="10655933" cy="1001071"/>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10" name="TextBox 30"/>
          <p:cNvSpPr txBox="1"/>
          <p:nvPr>
            <p:custDataLst>
              <p:tags r:id="rId4"/>
            </p:custDataLst>
          </p:nvPr>
        </p:nvSpPr>
        <p:spPr>
          <a:xfrm>
            <a:off x="1651635" y="1300140"/>
            <a:ext cx="10362134" cy="1255946"/>
          </a:xfrm>
          <a:prstGeom prst="rect">
            <a:avLst/>
          </a:prstGeom>
          <a:noFill/>
        </p:spPr>
        <p:txBody>
          <a:bodyPr wrap="square" rtlCol="0">
            <a:normAutofit/>
          </a:bodyPr>
          <a:lstStyle/>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引起非线性流水线流水段冲突的启动距离称为</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禁止启动距离</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如下例中启动距离3是禁止启动距离</a:t>
            </a: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11" name="Text Box 317"/>
          <p:cNvSpPr txBox="1"/>
          <p:nvPr>
            <p:custDataLst>
              <p:tags r:id="rId5"/>
            </p:custDataLst>
          </p:nvPr>
        </p:nvSpPr>
        <p:spPr>
          <a:xfrm>
            <a:off x="3282825" y="5374298"/>
            <a:ext cx="4326579" cy="458493"/>
          </a:xfrm>
          <a:prstGeom prst="rect">
            <a:avLst/>
          </a:prstGeom>
          <a:noFill/>
          <a:ln w="9525">
            <a:noFill/>
          </a:ln>
        </p:spPr>
        <p:txBody>
          <a:bodyPr wrap="non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启动距离为</a:t>
            </a:r>
            <a:r>
              <a:rPr lang="en-US" altLang="zh-CN"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2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的流水线冲突情况</a:t>
            </a:r>
          </a:p>
        </p:txBody>
      </p:sp>
      <p:sp>
        <p:nvSpPr>
          <p:cNvPr id="44" name="文本框 28"/>
          <p:cNvSpPr txBox="1"/>
          <p:nvPr>
            <p:custDataLst>
              <p:tags r:id="rId6"/>
            </p:custDataLst>
          </p:nvPr>
        </p:nvSpPr>
        <p:spPr>
          <a:xfrm>
            <a:off x="1884019" y="2730416"/>
            <a:ext cx="3500901" cy="515619"/>
          </a:xfrm>
          <a:prstGeom prst="rect">
            <a:avLst/>
          </a:prstGeom>
          <a:noFill/>
          <a:ln w="9525">
            <a:noFill/>
          </a:ln>
        </p:spPr>
        <p:txBody>
          <a:bodyPr wrap="none">
            <a:normAutofit/>
          </a:bodyPr>
          <a:lstStyle/>
          <a:p>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拍新任务</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a:t>
            </a:r>
            <a:r>
              <a:rPr lang="en-US" altLang="zh-CN" sz="2000" b="1" baseline="-25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进入流水</a:t>
            </a:r>
          </a:p>
        </p:txBody>
      </p:sp>
      <p:graphicFrame>
        <p:nvGraphicFramePr>
          <p:cNvPr id="8" name="Group 4"/>
          <p:cNvGraphicFramePr>
            <a:graphicFrameLocks noGrp="1"/>
          </p:cNvGraphicFramePr>
          <p:nvPr>
            <p:custDataLst>
              <p:tags r:id="rId7"/>
            </p:custDataLst>
          </p:nvPr>
        </p:nvGraphicFramePr>
        <p:xfrm>
          <a:off x="1981518" y="3231833"/>
          <a:ext cx="7232647" cy="1827214"/>
        </p:xfrm>
        <a:graphic>
          <a:graphicData uri="http://schemas.openxmlformats.org/drawingml/2006/table">
            <a:tbl>
              <a:tblPr/>
              <a:tblGrid>
                <a:gridCol w="608179">
                  <a:extLst>
                    <a:ext uri="{9D8B030D-6E8A-4147-A177-3AD203B41FA5}">
                      <a16:colId xmlns:a16="http://schemas.microsoft.com/office/drawing/2014/main" val="20000"/>
                    </a:ext>
                  </a:extLst>
                </a:gridCol>
                <a:gridCol w="615975">
                  <a:extLst>
                    <a:ext uri="{9D8B030D-6E8A-4147-A177-3AD203B41FA5}">
                      <a16:colId xmlns:a16="http://schemas.microsoft.com/office/drawing/2014/main" val="20001"/>
                    </a:ext>
                  </a:extLst>
                </a:gridCol>
                <a:gridCol w="611298">
                  <a:extLst>
                    <a:ext uri="{9D8B030D-6E8A-4147-A177-3AD203B41FA5}">
                      <a16:colId xmlns:a16="http://schemas.microsoft.com/office/drawing/2014/main" val="20002"/>
                    </a:ext>
                  </a:extLst>
                </a:gridCol>
                <a:gridCol w="615976">
                  <a:extLst>
                    <a:ext uri="{9D8B030D-6E8A-4147-A177-3AD203B41FA5}">
                      <a16:colId xmlns:a16="http://schemas.microsoft.com/office/drawing/2014/main" val="20003"/>
                    </a:ext>
                  </a:extLst>
                </a:gridCol>
                <a:gridCol w="612857">
                  <a:extLst>
                    <a:ext uri="{9D8B030D-6E8A-4147-A177-3AD203B41FA5}">
                      <a16:colId xmlns:a16="http://schemas.microsoft.com/office/drawing/2014/main" val="20004"/>
                    </a:ext>
                  </a:extLst>
                </a:gridCol>
                <a:gridCol w="612857">
                  <a:extLst>
                    <a:ext uri="{9D8B030D-6E8A-4147-A177-3AD203B41FA5}">
                      <a16:colId xmlns:a16="http://schemas.microsoft.com/office/drawing/2014/main" val="20005"/>
                    </a:ext>
                  </a:extLst>
                </a:gridCol>
                <a:gridCol w="615975">
                  <a:extLst>
                    <a:ext uri="{9D8B030D-6E8A-4147-A177-3AD203B41FA5}">
                      <a16:colId xmlns:a16="http://schemas.microsoft.com/office/drawing/2014/main" val="20006"/>
                    </a:ext>
                  </a:extLst>
                </a:gridCol>
                <a:gridCol w="587906">
                  <a:extLst>
                    <a:ext uri="{9D8B030D-6E8A-4147-A177-3AD203B41FA5}">
                      <a16:colId xmlns:a16="http://schemas.microsoft.com/office/drawing/2014/main" val="20007"/>
                    </a:ext>
                  </a:extLst>
                </a:gridCol>
                <a:gridCol w="587906">
                  <a:extLst>
                    <a:ext uri="{9D8B030D-6E8A-4147-A177-3AD203B41FA5}">
                      <a16:colId xmlns:a16="http://schemas.microsoft.com/office/drawing/2014/main" val="20008"/>
                    </a:ext>
                  </a:extLst>
                </a:gridCol>
                <a:gridCol w="587906">
                  <a:extLst>
                    <a:ext uri="{9D8B030D-6E8A-4147-A177-3AD203B41FA5}">
                      <a16:colId xmlns:a16="http://schemas.microsoft.com/office/drawing/2014/main" val="20009"/>
                    </a:ext>
                  </a:extLst>
                </a:gridCol>
                <a:gridCol w="587906">
                  <a:extLst>
                    <a:ext uri="{9D8B030D-6E8A-4147-A177-3AD203B41FA5}">
                      <a16:colId xmlns:a16="http://schemas.microsoft.com/office/drawing/2014/main" val="20010"/>
                    </a:ext>
                  </a:extLst>
                </a:gridCol>
                <a:gridCol w="587906">
                  <a:extLst>
                    <a:ext uri="{9D8B030D-6E8A-4147-A177-3AD203B41FA5}">
                      <a16:colId xmlns:a16="http://schemas.microsoft.com/office/drawing/2014/main" val="20011"/>
                    </a:ext>
                  </a:extLst>
                </a:gridCol>
              </a:tblGrid>
              <a:tr h="36353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00790" name="Text Box 201"/>
          <p:cNvSpPr txBox="1"/>
          <p:nvPr>
            <p:custDataLst>
              <p:tags r:id="rId8"/>
            </p:custDataLst>
          </p:nvPr>
        </p:nvSpPr>
        <p:spPr>
          <a:xfrm>
            <a:off x="1544955" y="371443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p>
        </p:txBody>
      </p:sp>
      <p:sp>
        <p:nvSpPr>
          <p:cNvPr id="3" name="矩形 2"/>
          <p:cNvSpPr/>
          <p:nvPr>
            <p:custDataLst>
              <p:tags r:id="rId9"/>
            </p:custDataLst>
          </p:nvPr>
        </p:nvSpPr>
        <p:spPr bwMode="auto">
          <a:xfrm>
            <a:off x="2592705" y="361124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custDataLst>
              <p:tags r:id="rId10"/>
            </p:custDataLst>
          </p:nvPr>
        </p:nvSpPr>
        <p:spPr bwMode="auto">
          <a:xfrm>
            <a:off x="3207068" y="396208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custDataLst>
              <p:tags r:id="rId11"/>
            </p:custDataLst>
          </p:nvPr>
        </p:nvSpPr>
        <p:spPr bwMode="auto">
          <a:xfrm>
            <a:off x="3207068" y="433514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custDataLst>
              <p:tags r:id="rId12"/>
            </p:custDataLst>
          </p:nvPr>
        </p:nvSpPr>
        <p:spPr bwMode="auto">
          <a:xfrm>
            <a:off x="3829368" y="470820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custDataLst>
              <p:tags r:id="rId13"/>
            </p:custDataLst>
          </p:nvPr>
        </p:nvSpPr>
        <p:spPr bwMode="auto">
          <a:xfrm>
            <a:off x="4434205" y="3598545"/>
            <a:ext cx="29527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custDataLst>
              <p:tags r:id="rId14"/>
            </p:custDataLst>
          </p:nvPr>
        </p:nvSpPr>
        <p:spPr bwMode="auto">
          <a:xfrm>
            <a:off x="5058093" y="3968433"/>
            <a:ext cx="31908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custDataLst>
              <p:tags r:id="rId15"/>
            </p:custDataLst>
          </p:nvPr>
        </p:nvSpPr>
        <p:spPr bwMode="auto">
          <a:xfrm>
            <a:off x="5664518" y="433514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custDataLst>
              <p:tags r:id="rId16"/>
            </p:custDataLst>
          </p:nvPr>
        </p:nvSpPr>
        <p:spPr bwMode="auto">
          <a:xfrm>
            <a:off x="6275705" y="3598545"/>
            <a:ext cx="3016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0799" name="矩形 19"/>
          <p:cNvSpPr/>
          <p:nvPr>
            <p:custDataLst>
              <p:tags r:id="rId17"/>
            </p:custDataLst>
          </p:nvPr>
        </p:nvSpPr>
        <p:spPr>
          <a:xfrm>
            <a:off x="4735830" y="3600133"/>
            <a:ext cx="29845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0800" name="矩形 20"/>
          <p:cNvSpPr/>
          <p:nvPr>
            <p:custDataLst>
              <p:tags r:id="rId18"/>
            </p:custDataLst>
          </p:nvPr>
        </p:nvSpPr>
        <p:spPr>
          <a:xfrm>
            <a:off x="5377180" y="3963670"/>
            <a:ext cx="2841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0801" name="矩形 21"/>
          <p:cNvSpPr/>
          <p:nvPr>
            <p:custDataLst>
              <p:tags r:id="rId19"/>
            </p:custDataLst>
          </p:nvPr>
        </p:nvSpPr>
        <p:spPr>
          <a:xfrm>
            <a:off x="5054918" y="433673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0802" name="矩形 22"/>
          <p:cNvSpPr/>
          <p:nvPr>
            <p:custDataLst>
              <p:tags r:id="rId20"/>
            </p:custDataLst>
          </p:nvPr>
        </p:nvSpPr>
        <p:spPr>
          <a:xfrm>
            <a:off x="5664518" y="4703445"/>
            <a:ext cx="6016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0803" name="矩形 23"/>
          <p:cNvSpPr/>
          <p:nvPr>
            <p:custDataLst>
              <p:tags r:id="rId21"/>
            </p:custDataLst>
          </p:nvPr>
        </p:nvSpPr>
        <p:spPr>
          <a:xfrm>
            <a:off x="6577330" y="3598545"/>
            <a:ext cx="298450"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0804" name="矩形 24"/>
          <p:cNvSpPr/>
          <p:nvPr>
            <p:custDataLst>
              <p:tags r:id="rId22"/>
            </p:custDataLst>
          </p:nvPr>
        </p:nvSpPr>
        <p:spPr>
          <a:xfrm>
            <a:off x="6863080" y="3968433"/>
            <a:ext cx="604838"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0805" name="矩形 25"/>
          <p:cNvSpPr/>
          <p:nvPr>
            <p:custDataLst>
              <p:tags r:id="rId23"/>
            </p:custDataLst>
          </p:nvPr>
        </p:nvSpPr>
        <p:spPr>
          <a:xfrm>
            <a:off x="7437755" y="4335145"/>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0806" name="矩形 26"/>
          <p:cNvSpPr/>
          <p:nvPr>
            <p:custDataLst>
              <p:tags r:id="rId24"/>
            </p:custDataLst>
          </p:nvPr>
        </p:nvSpPr>
        <p:spPr>
          <a:xfrm>
            <a:off x="8042593" y="3604895"/>
            <a:ext cx="577850"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0807" name="矩形 27"/>
          <p:cNvSpPr/>
          <p:nvPr>
            <p:custDataLst>
              <p:tags r:id="rId25"/>
            </p:custDataLst>
          </p:nvPr>
        </p:nvSpPr>
        <p:spPr>
          <a:xfrm>
            <a:off x="6256655" y="3604895"/>
            <a:ext cx="60642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0808" name="矩形 28"/>
          <p:cNvSpPr/>
          <p:nvPr>
            <p:custDataLst>
              <p:tags r:id="rId26"/>
            </p:custDataLst>
          </p:nvPr>
        </p:nvSpPr>
        <p:spPr>
          <a:xfrm>
            <a:off x="6864668" y="3970020"/>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0809" name="矩形 29"/>
          <p:cNvSpPr/>
          <p:nvPr>
            <p:custDataLst>
              <p:tags r:id="rId27"/>
            </p:custDataLst>
          </p:nvPr>
        </p:nvSpPr>
        <p:spPr>
          <a:xfrm>
            <a:off x="6864668" y="4336733"/>
            <a:ext cx="606425"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0810" name="矩形 30"/>
          <p:cNvSpPr/>
          <p:nvPr>
            <p:custDataLst>
              <p:tags r:id="rId28"/>
            </p:custDataLst>
          </p:nvPr>
        </p:nvSpPr>
        <p:spPr>
          <a:xfrm>
            <a:off x="7456805" y="4703445"/>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0811" name="矩形 31"/>
          <p:cNvSpPr/>
          <p:nvPr>
            <p:custDataLst>
              <p:tags r:id="rId29"/>
            </p:custDataLst>
          </p:nvPr>
        </p:nvSpPr>
        <p:spPr>
          <a:xfrm>
            <a:off x="8028305" y="3604895"/>
            <a:ext cx="60642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0812" name="矩形 32"/>
          <p:cNvSpPr/>
          <p:nvPr>
            <p:custDataLst>
              <p:tags r:id="rId30"/>
            </p:custDataLst>
          </p:nvPr>
        </p:nvSpPr>
        <p:spPr>
          <a:xfrm>
            <a:off x="8620443" y="3963670"/>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pic>
        <p:nvPicPr>
          <p:cNvPr id="2" name="图片 1" descr="微信截图_20240112211134"/>
          <p:cNvPicPr>
            <a:picLocks noChangeAspect="1"/>
          </p:cNvPicPr>
          <p:nvPr>
            <p:custDataLst>
              <p:tags r:id="rId31"/>
            </p:custDataLst>
          </p:nvPr>
        </p:nvPicPr>
        <p:blipFill>
          <a:blip r:embed="rId34"/>
          <a:stretch>
            <a:fillRect/>
          </a:stretch>
        </p:blipFill>
        <p:spPr>
          <a:xfrm>
            <a:off x="9227820" y="201295"/>
            <a:ext cx="1895475" cy="485775"/>
          </a:xfrm>
          <a:prstGeom prst="rect">
            <a:avLst/>
          </a:prstGeom>
        </p:spPr>
      </p:pic>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非线性流水线的冲突  </a:t>
            </a:r>
          </a:p>
        </p:txBody>
      </p:sp>
      <p:sp>
        <p:nvSpPr>
          <p:cNvPr id="8" name="TextBox 30"/>
          <p:cNvSpPr txBox="1"/>
          <p:nvPr>
            <p:custDataLst>
              <p:tags r:id="rId3"/>
            </p:custDataLst>
          </p:nvPr>
        </p:nvSpPr>
        <p:spPr>
          <a:xfrm>
            <a:off x="431800" y="1267778"/>
            <a:ext cx="10655933" cy="1001071"/>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13" name="TextBox 30"/>
          <p:cNvSpPr txBox="1"/>
          <p:nvPr>
            <p:custDataLst>
              <p:tags r:id="rId4"/>
            </p:custDataLst>
          </p:nvPr>
        </p:nvSpPr>
        <p:spPr>
          <a:xfrm>
            <a:off x="1795145" y="1267778"/>
            <a:ext cx="10362134" cy="1254660"/>
          </a:xfrm>
          <a:prstGeom prst="rect">
            <a:avLst/>
          </a:prstGeom>
          <a:noFill/>
        </p:spPr>
        <p:txBody>
          <a:bodyPr wrap="square" rtlCol="0">
            <a:normAutofit/>
          </a:bodyPr>
          <a:lstStyle/>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引起非线性流水线流水段冲突的启动距离称为</a:t>
            </a:r>
            <a:r>
              <a:rPr lang="zh-CN" altLang="en-US" sz="2000" b="1" dirty="0">
                <a:solidFill>
                  <a:srgbClr val="FF0000"/>
                </a:solidFill>
                <a:latin typeface="Times New Roman" panose="02020603050405020304" pitchFamily="18" charset="0"/>
                <a:ea typeface="微软雅黑" panose="020B0503020204020204" pitchFamily="34" charset="-122"/>
              </a:rPr>
              <a:t>禁止启动距离</a:t>
            </a:r>
            <a:r>
              <a:rPr lang="zh-CN" altLang="en-US" sz="2000" dirty="0">
                <a:solidFill>
                  <a:srgbClr val="FF0000"/>
                </a:solidFill>
                <a:latin typeface="Times New Roman" panose="02020603050405020304" pitchFamily="18" charset="0"/>
                <a:ea typeface="微软雅黑" panose="020B0503020204020204" pitchFamily="34" charset="-122"/>
              </a:rPr>
              <a:t>。</a:t>
            </a:r>
            <a:endParaRPr lang="zh-CN" altLang="en-US" sz="2000"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如下例中启动距离3是禁止启动距离</a:t>
            </a:r>
            <a:r>
              <a:rPr lang="zh-CN" altLang="en-US" sz="2000" b="1" dirty="0">
                <a:solidFill>
                  <a:schemeClr val="dk1">
                    <a:lumMod val="75000"/>
                  </a:schemeClr>
                </a:solidFill>
                <a:latin typeface="Times New Roman" panose="02020603050405020304" pitchFamily="18" charset="0"/>
                <a:ea typeface="微软雅黑" panose="020B0503020204020204" pitchFamily="34" charset="-122"/>
              </a:rPr>
              <a:t> </a:t>
            </a:r>
          </a:p>
        </p:txBody>
      </p:sp>
      <p:sp>
        <p:nvSpPr>
          <p:cNvPr id="14" name="Text Box 317"/>
          <p:cNvSpPr txBox="1"/>
          <p:nvPr>
            <p:custDataLst>
              <p:tags r:id="rId5"/>
            </p:custDataLst>
          </p:nvPr>
        </p:nvSpPr>
        <p:spPr>
          <a:xfrm>
            <a:off x="3785782" y="5481331"/>
            <a:ext cx="4326579" cy="458160"/>
          </a:xfrm>
          <a:prstGeom prst="rect">
            <a:avLst/>
          </a:prstGeom>
          <a:noFill/>
          <a:ln w="9525">
            <a:noFill/>
          </a:ln>
        </p:spPr>
        <p:txBody>
          <a:bodyPr wrap="non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启动距离为</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的流水线冲突情况</a:t>
            </a:r>
          </a:p>
        </p:txBody>
      </p:sp>
      <p:sp>
        <p:nvSpPr>
          <p:cNvPr id="44" name="文本框 28"/>
          <p:cNvSpPr txBox="1"/>
          <p:nvPr>
            <p:custDataLst>
              <p:tags r:id="rId6"/>
            </p:custDataLst>
          </p:nvPr>
        </p:nvSpPr>
        <p:spPr>
          <a:xfrm>
            <a:off x="2243465" y="2688986"/>
            <a:ext cx="4716623" cy="515619"/>
          </a:xfrm>
          <a:prstGeom prst="rect">
            <a:avLst/>
          </a:prstGeom>
          <a:noFill/>
          <a:ln w="9525">
            <a:noFill/>
          </a:ln>
        </p:spPr>
        <p:txBody>
          <a:bodyPr wrap="none">
            <a:normAutofit/>
          </a:bodyPr>
          <a:lstStyle/>
          <a:p>
            <a:r>
              <a:rPr lang="zh-CN" altLang="en-US" sz="2000" b="1" dirty="0">
                <a:solidFill>
                  <a:srgbClr val="FF0000"/>
                </a:solidFill>
                <a:latin typeface="Times New Roman" panose="02020603050405020304" pitchFamily="18" charset="0"/>
                <a:ea typeface="微软雅黑" panose="020B0503020204020204" pitchFamily="34" charset="-122"/>
              </a:rPr>
              <a:t>第</a:t>
            </a:r>
            <a:r>
              <a:rPr lang="en-US" altLang="zh-CN" sz="2000" b="1" dirty="0">
                <a:solidFill>
                  <a:srgbClr val="FF0000"/>
                </a:solidFill>
                <a:latin typeface="Times New Roman" panose="02020603050405020304" pitchFamily="18" charset="0"/>
                <a:ea typeface="微软雅黑" panose="020B0503020204020204" pitchFamily="34" charset="-122"/>
              </a:rPr>
              <a:t>7</a:t>
            </a:r>
            <a:r>
              <a:rPr lang="zh-CN" altLang="en-US" sz="2000" b="1" dirty="0">
                <a:solidFill>
                  <a:srgbClr val="FF0000"/>
                </a:solidFill>
                <a:latin typeface="Times New Roman" panose="02020603050405020304" pitchFamily="18" charset="0"/>
                <a:ea typeface="微软雅黑" panose="020B0503020204020204" pitchFamily="34" charset="-122"/>
              </a:rPr>
              <a:t>拍新任务</a:t>
            </a:r>
            <a:r>
              <a:rPr lang="en-US" altLang="zh-CN" sz="2000" b="1" dirty="0">
                <a:solidFill>
                  <a:srgbClr val="FF0000"/>
                </a:solidFill>
                <a:latin typeface="Times New Roman" panose="02020603050405020304" pitchFamily="18" charset="0"/>
                <a:ea typeface="微软雅黑" panose="020B0503020204020204" pitchFamily="34" charset="-122"/>
              </a:rPr>
              <a:t>X</a:t>
            </a:r>
            <a:r>
              <a:rPr lang="en-US" altLang="zh-CN" sz="2000" b="1" baseline="-25000" dirty="0">
                <a:solidFill>
                  <a:srgbClr val="FF0000"/>
                </a:solidFill>
                <a:latin typeface="Times New Roman" panose="02020603050405020304" pitchFamily="18" charset="0"/>
                <a:ea typeface="微软雅黑" panose="020B0503020204020204" pitchFamily="34" charset="-122"/>
              </a:rPr>
              <a:t>3</a:t>
            </a:r>
            <a:r>
              <a:rPr lang="zh-CN" altLang="en-US" sz="2000" b="1" dirty="0">
                <a:solidFill>
                  <a:srgbClr val="FF0000"/>
                </a:solidFill>
                <a:latin typeface="Times New Roman" panose="02020603050405020304" pitchFamily="18" charset="0"/>
                <a:ea typeface="微软雅黑" panose="020B0503020204020204" pitchFamily="34" charset="-122"/>
              </a:rPr>
              <a:t>进入流水，有冲突</a:t>
            </a:r>
          </a:p>
        </p:txBody>
      </p:sp>
      <p:graphicFrame>
        <p:nvGraphicFramePr>
          <p:cNvPr id="4" name="Group 4"/>
          <p:cNvGraphicFramePr>
            <a:graphicFrameLocks noGrp="1"/>
          </p:cNvGraphicFramePr>
          <p:nvPr>
            <p:custDataLst>
              <p:tags r:id="rId7"/>
            </p:custDataLst>
          </p:nvPr>
        </p:nvGraphicFramePr>
        <p:xfrm>
          <a:off x="2270443" y="3224848"/>
          <a:ext cx="7232647" cy="1827214"/>
        </p:xfrm>
        <a:graphic>
          <a:graphicData uri="http://schemas.openxmlformats.org/drawingml/2006/table">
            <a:tbl>
              <a:tblPr/>
              <a:tblGrid>
                <a:gridCol w="608179">
                  <a:extLst>
                    <a:ext uri="{9D8B030D-6E8A-4147-A177-3AD203B41FA5}">
                      <a16:colId xmlns:a16="http://schemas.microsoft.com/office/drawing/2014/main" val="20000"/>
                    </a:ext>
                  </a:extLst>
                </a:gridCol>
                <a:gridCol w="615975">
                  <a:extLst>
                    <a:ext uri="{9D8B030D-6E8A-4147-A177-3AD203B41FA5}">
                      <a16:colId xmlns:a16="http://schemas.microsoft.com/office/drawing/2014/main" val="20001"/>
                    </a:ext>
                  </a:extLst>
                </a:gridCol>
                <a:gridCol w="611298">
                  <a:extLst>
                    <a:ext uri="{9D8B030D-6E8A-4147-A177-3AD203B41FA5}">
                      <a16:colId xmlns:a16="http://schemas.microsoft.com/office/drawing/2014/main" val="20002"/>
                    </a:ext>
                  </a:extLst>
                </a:gridCol>
                <a:gridCol w="615976">
                  <a:extLst>
                    <a:ext uri="{9D8B030D-6E8A-4147-A177-3AD203B41FA5}">
                      <a16:colId xmlns:a16="http://schemas.microsoft.com/office/drawing/2014/main" val="20003"/>
                    </a:ext>
                  </a:extLst>
                </a:gridCol>
                <a:gridCol w="612857">
                  <a:extLst>
                    <a:ext uri="{9D8B030D-6E8A-4147-A177-3AD203B41FA5}">
                      <a16:colId xmlns:a16="http://schemas.microsoft.com/office/drawing/2014/main" val="20004"/>
                    </a:ext>
                  </a:extLst>
                </a:gridCol>
                <a:gridCol w="612857">
                  <a:extLst>
                    <a:ext uri="{9D8B030D-6E8A-4147-A177-3AD203B41FA5}">
                      <a16:colId xmlns:a16="http://schemas.microsoft.com/office/drawing/2014/main" val="20005"/>
                    </a:ext>
                  </a:extLst>
                </a:gridCol>
                <a:gridCol w="615975">
                  <a:extLst>
                    <a:ext uri="{9D8B030D-6E8A-4147-A177-3AD203B41FA5}">
                      <a16:colId xmlns:a16="http://schemas.microsoft.com/office/drawing/2014/main" val="20006"/>
                    </a:ext>
                  </a:extLst>
                </a:gridCol>
                <a:gridCol w="587906">
                  <a:extLst>
                    <a:ext uri="{9D8B030D-6E8A-4147-A177-3AD203B41FA5}">
                      <a16:colId xmlns:a16="http://schemas.microsoft.com/office/drawing/2014/main" val="20007"/>
                    </a:ext>
                  </a:extLst>
                </a:gridCol>
                <a:gridCol w="587906">
                  <a:extLst>
                    <a:ext uri="{9D8B030D-6E8A-4147-A177-3AD203B41FA5}">
                      <a16:colId xmlns:a16="http://schemas.microsoft.com/office/drawing/2014/main" val="20008"/>
                    </a:ext>
                  </a:extLst>
                </a:gridCol>
                <a:gridCol w="587906">
                  <a:extLst>
                    <a:ext uri="{9D8B030D-6E8A-4147-A177-3AD203B41FA5}">
                      <a16:colId xmlns:a16="http://schemas.microsoft.com/office/drawing/2014/main" val="20009"/>
                    </a:ext>
                  </a:extLst>
                </a:gridCol>
                <a:gridCol w="587906">
                  <a:extLst>
                    <a:ext uri="{9D8B030D-6E8A-4147-A177-3AD203B41FA5}">
                      <a16:colId xmlns:a16="http://schemas.microsoft.com/office/drawing/2014/main" val="20010"/>
                    </a:ext>
                  </a:extLst>
                </a:gridCol>
                <a:gridCol w="587906">
                  <a:extLst>
                    <a:ext uri="{9D8B030D-6E8A-4147-A177-3AD203B41FA5}">
                      <a16:colId xmlns:a16="http://schemas.microsoft.com/office/drawing/2014/main" val="20011"/>
                    </a:ext>
                  </a:extLst>
                </a:gridCol>
              </a:tblGrid>
              <a:tr h="36353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02838" name="Text Box 201"/>
          <p:cNvSpPr txBox="1"/>
          <p:nvPr>
            <p:custDataLst>
              <p:tags r:id="rId8"/>
            </p:custDataLst>
          </p:nvPr>
        </p:nvSpPr>
        <p:spPr>
          <a:xfrm>
            <a:off x="1833880" y="3707448"/>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p>
        </p:txBody>
      </p:sp>
      <p:sp>
        <p:nvSpPr>
          <p:cNvPr id="9" name="矩形 8"/>
          <p:cNvSpPr/>
          <p:nvPr>
            <p:custDataLst>
              <p:tags r:id="rId9"/>
            </p:custDataLst>
          </p:nvPr>
        </p:nvSpPr>
        <p:spPr bwMode="auto">
          <a:xfrm>
            <a:off x="2881630" y="360426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0" name="矩形 9"/>
          <p:cNvSpPr/>
          <p:nvPr>
            <p:custDataLst>
              <p:tags r:id="rId10"/>
            </p:custDataLst>
          </p:nvPr>
        </p:nvSpPr>
        <p:spPr bwMode="auto">
          <a:xfrm>
            <a:off x="3495993" y="395509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1" name="矩形 10"/>
          <p:cNvSpPr/>
          <p:nvPr>
            <p:custDataLst>
              <p:tags r:id="rId11"/>
            </p:custDataLst>
          </p:nvPr>
        </p:nvSpPr>
        <p:spPr bwMode="auto">
          <a:xfrm>
            <a:off x="3495993" y="4328160"/>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2" name="矩形 11"/>
          <p:cNvSpPr/>
          <p:nvPr>
            <p:custDataLst>
              <p:tags r:id="rId12"/>
            </p:custDataLst>
          </p:nvPr>
        </p:nvSpPr>
        <p:spPr bwMode="auto">
          <a:xfrm>
            <a:off x="4118293" y="470122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 name="矩形 19"/>
          <p:cNvSpPr/>
          <p:nvPr>
            <p:custDataLst>
              <p:tags r:id="rId13"/>
            </p:custDataLst>
          </p:nvPr>
        </p:nvSpPr>
        <p:spPr bwMode="auto">
          <a:xfrm>
            <a:off x="4723130" y="3591560"/>
            <a:ext cx="29527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1" name="矩形 20"/>
          <p:cNvSpPr/>
          <p:nvPr>
            <p:custDataLst>
              <p:tags r:id="rId14"/>
            </p:custDataLst>
          </p:nvPr>
        </p:nvSpPr>
        <p:spPr bwMode="auto">
          <a:xfrm>
            <a:off x="5347018" y="3961448"/>
            <a:ext cx="31908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2" name="矩形 21"/>
          <p:cNvSpPr/>
          <p:nvPr>
            <p:custDataLst>
              <p:tags r:id="rId15"/>
            </p:custDataLst>
          </p:nvPr>
        </p:nvSpPr>
        <p:spPr bwMode="auto">
          <a:xfrm>
            <a:off x="5953443" y="432816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3" name="矩形 22"/>
          <p:cNvSpPr/>
          <p:nvPr>
            <p:custDataLst>
              <p:tags r:id="rId16"/>
            </p:custDataLst>
          </p:nvPr>
        </p:nvSpPr>
        <p:spPr bwMode="auto">
          <a:xfrm>
            <a:off x="6564630" y="3591560"/>
            <a:ext cx="1873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2847" name="矩形 19"/>
          <p:cNvSpPr/>
          <p:nvPr>
            <p:custDataLst>
              <p:tags r:id="rId17"/>
            </p:custDataLst>
          </p:nvPr>
        </p:nvSpPr>
        <p:spPr>
          <a:xfrm>
            <a:off x="5024755" y="3593148"/>
            <a:ext cx="29845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2848" name="矩形 20"/>
          <p:cNvSpPr/>
          <p:nvPr>
            <p:custDataLst>
              <p:tags r:id="rId18"/>
            </p:custDataLst>
          </p:nvPr>
        </p:nvSpPr>
        <p:spPr>
          <a:xfrm>
            <a:off x="5666105" y="3956685"/>
            <a:ext cx="2841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2849" name="矩形 21"/>
          <p:cNvSpPr/>
          <p:nvPr>
            <p:custDataLst>
              <p:tags r:id="rId19"/>
            </p:custDataLst>
          </p:nvPr>
        </p:nvSpPr>
        <p:spPr>
          <a:xfrm>
            <a:off x="5343843" y="4329748"/>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2850" name="矩形 22"/>
          <p:cNvSpPr/>
          <p:nvPr>
            <p:custDataLst>
              <p:tags r:id="rId20"/>
            </p:custDataLst>
          </p:nvPr>
        </p:nvSpPr>
        <p:spPr>
          <a:xfrm>
            <a:off x="5953443" y="4696460"/>
            <a:ext cx="6016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2851" name="矩形 23"/>
          <p:cNvSpPr/>
          <p:nvPr>
            <p:custDataLst>
              <p:tags r:id="rId21"/>
            </p:custDataLst>
          </p:nvPr>
        </p:nvSpPr>
        <p:spPr>
          <a:xfrm>
            <a:off x="6751955" y="3591560"/>
            <a:ext cx="2063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02852" name="矩形 24"/>
          <p:cNvSpPr/>
          <p:nvPr>
            <p:custDataLst>
              <p:tags r:id="rId22"/>
            </p:custDataLst>
          </p:nvPr>
        </p:nvSpPr>
        <p:spPr>
          <a:xfrm>
            <a:off x="7152005" y="3961448"/>
            <a:ext cx="28257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2853" name="矩形 26"/>
          <p:cNvSpPr/>
          <p:nvPr>
            <p:custDataLst>
              <p:tags r:id="rId23"/>
            </p:custDataLst>
          </p:nvPr>
        </p:nvSpPr>
        <p:spPr>
          <a:xfrm>
            <a:off x="8331518" y="3597910"/>
            <a:ext cx="261937"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2854" name="矩形 27"/>
          <p:cNvSpPr/>
          <p:nvPr>
            <p:custDataLst>
              <p:tags r:id="rId24"/>
            </p:custDataLst>
          </p:nvPr>
        </p:nvSpPr>
        <p:spPr>
          <a:xfrm>
            <a:off x="6958330" y="3597910"/>
            <a:ext cx="19367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02855" name="矩形 28"/>
          <p:cNvSpPr/>
          <p:nvPr>
            <p:custDataLst>
              <p:tags r:id="rId25"/>
            </p:custDataLst>
          </p:nvPr>
        </p:nvSpPr>
        <p:spPr>
          <a:xfrm>
            <a:off x="7434580" y="3963035"/>
            <a:ext cx="325438"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2856" name="矩形 29"/>
          <p:cNvSpPr/>
          <p:nvPr>
            <p:custDataLst>
              <p:tags r:id="rId26"/>
            </p:custDataLst>
          </p:nvPr>
        </p:nvSpPr>
        <p:spPr>
          <a:xfrm>
            <a:off x="7152005" y="4329748"/>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2857" name="矩形 30"/>
          <p:cNvSpPr/>
          <p:nvPr>
            <p:custDataLst>
              <p:tags r:id="rId27"/>
            </p:custDataLst>
          </p:nvPr>
        </p:nvSpPr>
        <p:spPr>
          <a:xfrm>
            <a:off x="7745730" y="4696460"/>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2858" name="矩形 31"/>
          <p:cNvSpPr/>
          <p:nvPr>
            <p:custDataLst>
              <p:tags r:id="rId28"/>
            </p:custDataLst>
          </p:nvPr>
        </p:nvSpPr>
        <p:spPr>
          <a:xfrm>
            <a:off x="8593455" y="3597910"/>
            <a:ext cx="33020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2859" name="矩形 32"/>
          <p:cNvSpPr/>
          <p:nvPr>
            <p:custDataLst>
              <p:tags r:id="rId29"/>
            </p:custDataLst>
          </p:nvPr>
        </p:nvSpPr>
        <p:spPr>
          <a:xfrm>
            <a:off x="8909368" y="3956685"/>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2860" name="矩形 33"/>
          <p:cNvSpPr/>
          <p:nvPr>
            <p:custDataLst>
              <p:tags r:id="rId30"/>
            </p:custDataLst>
          </p:nvPr>
        </p:nvSpPr>
        <p:spPr>
          <a:xfrm>
            <a:off x="7726680" y="4328160"/>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pic>
        <p:nvPicPr>
          <p:cNvPr id="2" name="图片 1" descr="微信截图_20240112211134"/>
          <p:cNvPicPr>
            <a:picLocks noChangeAspect="1"/>
          </p:cNvPicPr>
          <p:nvPr>
            <p:custDataLst>
              <p:tags r:id="rId31"/>
            </p:custDataLst>
          </p:nvPr>
        </p:nvPicPr>
        <p:blipFill>
          <a:blip r:embed="rId34"/>
          <a:stretch>
            <a:fillRect/>
          </a:stretch>
        </p:blipFill>
        <p:spPr>
          <a:xfrm>
            <a:off x="9227820" y="201295"/>
            <a:ext cx="1895475" cy="485775"/>
          </a:xfrm>
          <a:prstGeom prst="rect">
            <a:avLst/>
          </a:prstGeom>
        </p:spPr>
      </p:pic>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非线性流水线的冲突  </a:t>
            </a:r>
          </a:p>
        </p:txBody>
      </p:sp>
      <p:sp>
        <p:nvSpPr>
          <p:cNvPr id="9" name="TextBox 30"/>
          <p:cNvSpPr txBox="1"/>
          <p:nvPr>
            <p:custDataLst>
              <p:tags r:id="rId3"/>
            </p:custDataLst>
          </p:nvPr>
        </p:nvSpPr>
        <p:spPr>
          <a:xfrm>
            <a:off x="431800" y="1247777"/>
            <a:ext cx="10655933" cy="1001071"/>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10" name="TextBox 30"/>
          <p:cNvSpPr txBox="1"/>
          <p:nvPr>
            <p:custDataLst>
              <p:tags r:id="rId4"/>
            </p:custDataLst>
          </p:nvPr>
        </p:nvSpPr>
        <p:spPr>
          <a:xfrm>
            <a:off x="1795145" y="1247777"/>
            <a:ext cx="10362134" cy="1254205"/>
          </a:xfrm>
          <a:prstGeom prst="rect">
            <a:avLst/>
          </a:prstGeom>
          <a:noFill/>
        </p:spPr>
        <p:txBody>
          <a:bodyPr wrap="square" rtlCol="0">
            <a:normAutofit/>
          </a:bodyPr>
          <a:lstStyle/>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引起非线性流水线流水段冲突的启动距离称为</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禁止启动距离</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如下例中启动距离3是禁止启动距离</a:t>
            </a: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11" name="Text Box 317"/>
          <p:cNvSpPr txBox="1"/>
          <p:nvPr>
            <p:custDataLst>
              <p:tags r:id="rId5"/>
            </p:custDataLst>
          </p:nvPr>
        </p:nvSpPr>
        <p:spPr>
          <a:xfrm>
            <a:off x="3462241" y="5215345"/>
            <a:ext cx="4326579" cy="458042"/>
          </a:xfrm>
          <a:prstGeom prst="rect">
            <a:avLst/>
          </a:prstGeom>
          <a:noFill/>
          <a:ln w="9525">
            <a:noFill/>
          </a:ln>
        </p:spPr>
        <p:txBody>
          <a:bodyPr wrap="non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启动距离为</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的流水线冲突情况</a:t>
            </a:r>
          </a:p>
        </p:txBody>
      </p:sp>
      <p:sp>
        <p:nvSpPr>
          <p:cNvPr id="50" name="文本框 31"/>
          <p:cNvSpPr txBox="1"/>
          <p:nvPr>
            <p:custDataLst>
              <p:tags r:id="rId6"/>
            </p:custDataLst>
          </p:nvPr>
        </p:nvSpPr>
        <p:spPr>
          <a:xfrm>
            <a:off x="2061945" y="2534312"/>
            <a:ext cx="3712386" cy="515619"/>
          </a:xfrm>
          <a:prstGeom prst="rect">
            <a:avLst/>
          </a:prstGeom>
          <a:noFill/>
          <a:ln w="9525">
            <a:noFill/>
          </a:ln>
        </p:spPr>
        <p:txBody>
          <a:bodyPr wrap="none">
            <a:normAutofit/>
          </a:bodyPr>
          <a:lstStyle/>
          <a:p>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拍新任务</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a:t>
            </a:r>
            <a:r>
              <a:rPr lang="en-US" altLang="zh-CN" sz="2000" b="1" baseline="-25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进入流水</a:t>
            </a:r>
          </a:p>
        </p:txBody>
      </p:sp>
      <p:graphicFrame>
        <p:nvGraphicFramePr>
          <p:cNvPr id="8" name="Group 4"/>
          <p:cNvGraphicFramePr>
            <a:graphicFrameLocks noGrp="1"/>
          </p:cNvGraphicFramePr>
          <p:nvPr>
            <p:custDataLst>
              <p:tags r:id="rId7"/>
            </p:custDataLst>
          </p:nvPr>
        </p:nvGraphicFramePr>
        <p:xfrm>
          <a:off x="2088198" y="3090863"/>
          <a:ext cx="7232647" cy="1827214"/>
        </p:xfrm>
        <a:graphic>
          <a:graphicData uri="http://schemas.openxmlformats.org/drawingml/2006/table">
            <a:tbl>
              <a:tblPr/>
              <a:tblGrid>
                <a:gridCol w="608179">
                  <a:extLst>
                    <a:ext uri="{9D8B030D-6E8A-4147-A177-3AD203B41FA5}">
                      <a16:colId xmlns:a16="http://schemas.microsoft.com/office/drawing/2014/main" val="20000"/>
                    </a:ext>
                  </a:extLst>
                </a:gridCol>
                <a:gridCol w="615975">
                  <a:extLst>
                    <a:ext uri="{9D8B030D-6E8A-4147-A177-3AD203B41FA5}">
                      <a16:colId xmlns:a16="http://schemas.microsoft.com/office/drawing/2014/main" val="20001"/>
                    </a:ext>
                  </a:extLst>
                </a:gridCol>
                <a:gridCol w="611298">
                  <a:extLst>
                    <a:ext uri="{9D8B030D-6E8A-4147-A177-3AD203B41FA5}">
                      <a16:colId xmlns:a16="http://schemas.microsoft.com/office/drawing/2014/main" val="20002"/>
                    </a:ext>
                  </a:extLst>
                </a:gridCol>
                <a:gridCol w="615976">
                  <a:extLst>
                    <a:ext uri="{9D8B030D-6E8A-4147-A177-3AD203B41FA5}">
                      <a16:colId xmlns:a16="http://schemas.microsoft.com/office/drawing/2014/main" val="20003"/>
                    </a:ext>
                  </a:extLst>
                </a:gridCol>
                <a:gridCol w="612857">
                  <a:extLst>
                    <a:ext uri="{9D8B030D-6E8A-4147-A177-3AD203B41FA5}">
                      <a16:colId xmlns:a16="http://schemas.microsoft.com/office/drawing/2014/main" val="20004"/>
                    </a:ext>
                  </a:extLst>
                </a:gridCol>
                <a:gridCol w="612857">
                  <a:extLst>
                    <a:ext uri="{9D8B030D-6E8A-4147-A177-3AD203B41FA5}">
                      <a16:colId xmlns:a16="http://schemas.microsoft.com/office/drawing/2014/main" val="20005"/>
                    </a:ext>
                  </a:extLst>
                </a:gridCol>
                <a:gridCol w="615975">
                  <a:extLst>
                    <a:ext uri="{9D8B030D-6E8A-4147-A177-3AD203B41FA5}">
                      <a16:colId xmlns:a16="http://schemas.microsoft.com/office/drawing/2014/main" val="20006"/>
                    </a:ext>
                  </a:extLst>
                </a:gridCol>
                <a:gridCol w="587906">
                  <a:extLst>
                    <a:ext uri="{9D8B030D-6E8A-4147-A177-3AD203B41FA5}">
                      <a16:colId xmlns:a16="http://schemas.microsoft.com/office/drawing/2014/main" val="20007"/>
                    </a:ext>
                  </a:extLst>
                </a:gridCol>
                <a:gridCol w="587906">
                  <a:extLst>
                    <a:ext uri="{9D8B030D-6E8A-4147-A177-3AD203B41FA5}">
                      <a16:colId xmlns:a16="http://schemas.microsoft.com/office/drawing/2014/main" val="20008"/>
                    </a:ext>
                  </a:extLst>
                </a:gridCol>
                <a:gridCol w="587906">
                  <a:extLst>
                    <a:ext uri="{9D8B030D-6E8A-4147-A177-3AD203B41FA5}">
                      <a16:colId xmlns:a16="http://schemas.microsoft.com/office/drawing/2014/main" val="20009"/>
                    </a:ext>
                  </a:extLst>
                </a:gridCol>
                <a:gridCol w="587906">
                  <a:extLst>
                    <a:ext uri="{9D8B030D-6E8A-4147-A177-3AD203B41FA5}">
                      <a16:colId xmlns:a16="http://schemas.microsoft.com/office/drawing/2014/main" val="20010"/>
                    </a:ext>
                  </a:extLst>
                </a:gridCol>
                <a:gridCol w="587906">
                  <a:extLst>
                    <a:ext uri="{9D8B030D-6E8A-4147-A177-3AD203B41FA5}">
                      <a16:colId xmlns:a16="http://schemas.microsoft.com/office/drawing/2014/main" val="20011"/>
                    </a:ext>
                  </a:extLst>
                </a:gridCol>
              </a:tblGrid>
              <a:tr h="36353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04886" name="Text Box 201"/>
          <p:cNvSpPr txBox="1"/>
          <p:nvPr>
            <p:custDataLst>
              <p:tags r:id="rId8"/>
            </p:custDataLst>
          </p:nvPr>
        </p:nvSpPr>
        <p:spPr>
          <a:xfrm>
            <a:off x="1651635" y="357346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p>
        </p:txBody>
      </p:sp>
      <p:sp>
        <p:nvSpPr>
          <p:cNvPr id="3" name="矩形 2"/>
          <p:cNvSpPr/>
          <p:nvPr>
            <p:custDataLst>
              <p:tags r:id="rId9"/>
            </p:custDataLst>
          </p:nvPr>
        </p:nvSpPr>
        <p:spPr bwMode="auto">
          <a:xfrm>
            <a:off x="2699385" y="34702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custDataLst>
              <p:tags r:id="rId10"/>
            </p:custDataLst>
          </p:nvPr>
        </p:nvSpPr>
        <p:spPr bwMode="auto">
          <a:xfrm>
            <a:off x="3313748" y="382111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custDataLst>
              <p:tags r:id="rId11"/>
            </p:custDataLst>
          </p:nvPr>
        </p:nvSpPr>
        <p:spPr bwMode="auto">
          <a:xfrm>
            <a:off x="3313748" y="419417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custDataLst>
              <p:tags r:id="rId12"/>
            </p:custDataLst>
          </p:nvPr>
        </p:nvSpPr>
        <p:spPr bwMode="auto">
          <a:xfrm>
            <a:off x="3936048" y="456723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custDataLst>
              <p:tags r:id="rId13"/>
            </p:custDataLst>
          </p:nvPr>
        </p:nvSpPr>
        <p:spPr bwMode="auto">
          <a:xfrm>
            <a:off x="4540885" y="3457575"/>
            <a:ext cx="29527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custDataLst>
              <p:tags r:id="rId14"/>
            </p:custDataLst>
          </p:nvPr>
        </p:nvSpPr>
        <p:spPr bwMode="auto">
          <a:xfrm>
            <a:off x="5164773" y="3827463"/>
            <a:ext cx="31908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custDataLst>
              <p:tags r:id="rId15"/>
            </p:custDataLst>
          </p:nvPr>
        </p:nvSpPr>
        <p:spPr bwMode="auto">
          <a:xfrm>
            <a:off x="5771198" y="41941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custDataLst>
              <p:tags r:id="rId16"/>
            </p:custDataLst>
          </p:nvPr>
        </p:nvSpPr>
        <p:spPr bwMode="auto">
          <a:xfrm>
            <a:off x="6382385" y="3457575"/>
            <a:ext cx="1873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4895" name="矩形 19"/>
          <p:cNvSpPr/>
          <p:nvPr>
            <p:custDataLst>
              <p:tags r:id="rId17"/>
            </p:custDataLst>
          </p:nvPr>
        </p:nvSpPr>
        <p:spPr>
          <a:xfrm>
            <a:off x="4842510" y="3459163"/>
            <a:ext cx="29845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4896" name="矩形 20"/>
          <p:cNvSpPr/>
          <p:nvPr>
            <p:custDataLst>
              <p:tags r:id="rId18"/>
            </p:custDataLst>
          </p:nvPr>
        </p:nvSpPr>
        <p:spPr>
          <a:xfrm>
            <a:off x="5483860" y="3822700"/>
            <a:ext cx="2841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4897" name="矩形 21"/>
          <p:cNvSpPr/>
          <p:nvPr>
            <p:custDataLst>
              <p:tags r:id="rId19"/>
            </p:custDataLst>
          </p:nvPr>
        </p:nvSpPr>
        <p:spPr>
          <a:xfrm>
            <a:off x="5161598" y="419576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4898" name="矩形 22"/>
          <p:cNvSpPr/>
          <p:nvPr>
            <p:custDataLst>
              <p:tags r:id="rId20"/>
            </p:custDataLst>
          </p:nvPr>
        </p:nvSpPr>
        <p:spPr>
          <a:xfrm>
            <a:off x="5771198" y="4562475"/>
            <a:ext cx="6016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4899" name="矩形 23"/>
          <p:cNvSpPr/>
          <p:nvPr>
            <p:custDataLst>
              <p:tags r:id="rId21"/>
            </p:custDataLst>
          </p:nvPr>
        </p:nvSpPr>
        <p:spPr>
          <a:xfrm>
            <a:off x="6569710" y="3457575"/>
            <a:ext cx="2063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04900" name="矩形 24"/>
          <p:cNvSpPr/>
          <p:nvPr>
            <p:custDataLst>
              <p:tags r:id="rId22"/>
            </p:custDataLst>
          </p:nvPr>
        </p:nvSpPr>
        <p:spPr>
          <a:xfrm>
            <a:off x="6969760" y="3827463"/>
            <a:ext cx="28257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4901" name="矩形 26"/>
          <p:cNvSpPr/>
          <p:nvPr>
            <p:custDataLst>
              <p:tags r:id="rId23"/>
            </p:custDataLst>
          </p:nvPr>
        </p:nvSpPr>
        <p:spPr>
          <a:xfrm>
            <a:off x="8149273" y="3463925"/>
            <a:ext cx="261937"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4902" name="矩形 27"/>
          <p:cNvSpPr/>
          <p:nvPr>
            <p:custDataLst>
              <p:tags r:id="rId24"/>
            </p:custDataLst>
          </p:nvPr>
        </p:nvSpPr>
        <p:spPr>
          <a:xfrm>
            <a:off x="6776085" y="3463925"/>
            <a:ext cx="19367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04903" name="矩形 28"/>
          <p:cNvSpPr/>
          <p:nvPr>
            <p:custDataLst>
              <p:tags r:id="rId25"/>
            </p:custDataLst>
          </p:nvPr>
        </p:nvSpPr>
        <p:spPr>
          <a:xfrm>
            <a:off x="7252335" y="3829050"/>
            <a:ext cx="325438"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4904" name="矩形 29"/>
          <p:cNvSpPr/>
          <p:nvPr>
            <p:custDataLst>
              <p:tags r:id="rId26"/>
            </p:custDataLst>
          </p:nvPr>
        </p:nvSpPr>
        <p:spPr>
          <a:xfrm>
            <a:off x="6969760" y="4195763"/>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4905" name="矩形 30"/>
          <p:cNvSpPr/>
          <p:nvPr>
            <p:custDataLst>
              <p:tags r:id="rId27"/>
            </p:custDataLst>
          </p:nvPr>
        </p:nvSpPr>
        <p:spPr>
          <a:xfrm>
            <a:off x="7563485" y="4562475"/>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4906" name="矩形 31"/>
          <p:cNvSpPr/>
          <p:nvPr>
            <p:custDataLst>
              <p:tags r:id="rId28"/>
            </p:custDataLst>
          </p:nvPr>
        </p:nvSpPr>
        <p:spPr>
          <a:xfrm>
            <a:off x="8411210" y="3463925"/>
            <a:ext cx="33020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4907" name="矩形 32"/>
          <p:cNvSpPr/>
          <p:nvPr>
            <p:custDataLst>
              <p:tags r:id="rId29"/>
            </p:custDataLst>
          </p:nvPr>
        </p:nvSpPr>
        <p:spPr>
          <a:xfrm>
            <a:off x="8727123" y="3822700"/>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34" name="矩形 33"/>
          <p:cNvSpPr/>
          <p:nvPr>
            <p:custDataLst>
              <p:tags r:id="rId30"/>
            </p:custDataLst>
          </p:nvPr>
        </p:nvSpPr>
        <p:spPr>
          <a:xfrm>
            <a:off x="8125460" y="3470275"/>
            <a:ext cx="604838"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35" name="矩形 34"/>
          <p:cNvSpPr/>
          <p:nvPr>
            <p:custDataLst>
              <p:tags r:id="rId31"/>
            </p:custDataLst>
          </p:nvPr>
        </p:nvSpPr>
        <p:spPr>
          <a:xfrm>
            <a:off x="8739823" y="382111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36" name="矩形 35"/>
          <p:cNvSpPr/>
          <p:nvPr>
            <p:custDataLst>
              <p:tags r:id="rId32"/>
            </p:custDataLst>
          </p:nvPr>
        </p:nvSpPr>
        <p:spPr>
          <a:xfrm>
            <a:off x="8739823" y="4194175"/>
            <a:ext cx="606425"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04911" name="矩形 36"/>
          <p:cNvSpPr/>
          <p:nvPr>
            <p:custDataLst>
              <p:tags r:id="rId33"/>
            </p:custDataLst>
          </p:nvPr>
        </p:nvSpPr>
        <p:spPr>
          <a:xfrm>
            <a:off x="7544435" y="4194175"/>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pic>
        <p:nvPicPr>
          <p:cNvPr id="2" name="图片 1" descr="微信截图_20240112211134"/>
          <p:cNvPicPr>
            <a:picLocks noChangeAspect="1"/>
          </p:cNvPicPr>
          <p:nvPr>
            <p:custDataLst>
              <p:tags r:id="rId34"/>
            </p:custDataLst>
          </p:nvPr>
        </p:nvPicPr>
        <p:blipFill>
          <a:blip r:embed="rId37"/>
          <a:stretch>
            <a:fillRect/>
          </a:stretch>
        </p:blipFill>
        <p:spPr>
          <a:xfrm>
            <a:off x="922782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非线性流水线的冲突  </a:t>
            </a:r>
          </a:p>
        </p:txBody>
      </p:sp>
      <p:sp>
        <p:nvSpPr>
          <p:cNvPr id="8" name="TextBox 30"/>
          <p:cNvSpPr txBox="1"/>
          <p:nvPr>
            <p:custDataLst>
              <p:tags r:id="rId3"/>
            </p:custDataLst>
          </p:nvPr>
        </p:nvSpPr>
        <p:spPr>
          <a:xfrm>
            <a:off x="431800" y="1201805"/>
            <a:ext cx="10655933" cy="1001071"/>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13" name="TextBox 30"/>
          <p:cNvSpPr txBox="1"/>
          <p:nvPr>
            <p:custDataLst>
              <p:tags r:id="rId4"/>
            </p:custDataLst>
          </p:nvPr>
        </p:nvSpPr>
        <p:spPr>
          <a:xfrm>
            <a:off x="1579880" y="1201805"/>
            <a:ext cx="10362134" cy="1252412"/>
          </a:xfrm>
          <a:prstGeom prst="rect">
            <a:avLst/>
          </a:prstGeom>
          <a:noFill/>
        </p:spPr>
        <p:txBody>
          <a:bodyPr wrap="square" rtlCol="0">
            <a:normAutofit/>
          </a:bodyPr>
          <a:lstStyle/>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引起非线性流水线流水段冲突的启动距离称为</a:t>
            </a:r>
            <a:r>
              <a:rPr lang="zh-CN" altLang="en-US" sz="2000" b="1" dirty="0">
                <a:solidFill>
                  <a:srgbClr val="FF0000"/>
                </a:solidFill>
                <a:latin typeface="Times New Roman" panose="02020603050405020304" pitchFamily="18" charset="0"/>
                <a:ea typeface="微软雅黑" panose="020B0503020204020204" pitchFamily="34" charset="-122"/>
              </a:rPr>
              <a:t>禁止启动距离</a:t>
            </a:r>
            <a:r>
              <a:rPr lang="zh-CN" altLang="en-US" sz="2000" dirty="0">
                <a:solidFill>
                  <a:srgbClr val="FF0000"/>
                </a:solidFill>
                <a:latin typeface="Times New Roman" panose="02020603050405020304" pitchFamily="18" charset="0"/>
                <a:ea typeface="微软雅黑" panose="020B0503020204020204" pitchFamily="34" charset="-122"/>
              </a:rPr>
              <a:t>。</a:t>
            </a:r>
          </a:p>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如下例中启动距离3是禁止启动距离</a:t>
            </a:r>
            <a:r>
              <a:rPr lang="zh-CN" altLang="en-US" sz="2000" b="1" dirty="0">
                <a:solidFill>
                  <a:schemeClr val="dk1">
                    <a:lumMod val="75000"/>
                  </a:schemeClr>
                </a:solidFill>
                <a:latin typeface="Times New Roman" panose="02020603050405020304" pitchFamily="18" charset="0"/>
                <a:ea typeface="微软雅黑" panose="020B0503020204020204" pitchFamily="34" charset="-122"/>
              </a:rPr>
              <a:t> </a:t>
            </a:r>
          </a:p>
        </p:txBody>
      </p:sp>
      <p:sp>
        <p:nvSpPr>
          <p:cNvPr id="14" name="Text Box 317"/>
          <p:cNvSpPr txBox="1"/>
          <p:nvPr>
            <p:custDataLst>
              <p:tags r:id="rId5"/>
            </p:custDataLst>
          </p:nvPr>
        </p:nvSpPr>
        <p:spPr>
          <a:xfrm>
            <a:off x="3498333" y="5337137"/>
            <a:ext cx="4326579" cy="457578"/>
          </a:xfrm>
          <a:prstGeom prst="rect">
            <a:avLst/>
          </a:prstGeom>
          <a:noFill/>
          <a:ln w="9525">
            <a:noFill/>
          </a:ln>
        </p:spPr>
        <p:txBody>
          <a:bodyPr wrap="non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启动距离为</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的流水线冲突情况</a:t>
            </a:r>
          </a:p>
        </p:txBody>
      </p:sp>
      <p:sp>
        <p:nvSpPr>
          <p:cNvPr id="47" name="文本框 32"/>
          <p:cNvSpPr txBox="1"/>
          <p:nvPr>
            <p:custDataLst>
              <p:tags r:id="rId6"/>
            </p:custDataLst>
          </p:nvPr>
        </p:nvSpPr>
        <p:spPr>
          <a:xfrm>
            <a:off x="1956202" y="2604526"/>
            <a:ext cx="4928108" cy="515619"/>
          </a:xfrm>
          <a:prstGeom prst="rect">
            <a:avLst/>
          </a:prstGeom>
          <a:noFill/>
          <a:ln w="9525">
            <a:noFill/>
          </a:ln>
        </p:spPr>
        <p:txBody>
          <a:bodyPr wrap="none">
            <a:normAutofit/>
          </a:bodyPr>
          <a:lstStyle/>
          <a:p>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拍新任务</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a:t>
            </a:r>
            <a:r>
              <a:rPr lang="en-US" altLang="zh-CN" sz="2000" b="1" baseline="-25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进入流水，有冲突</a:t>
            </a:r>
          </a:p>
        </p:txBody>
      </p:sp>
      <p:graphicFrame>
        <p:nvGraphicFramePr>
          <p:cNvPr id="4" name="Group 4"/>
          <p:cNvGraphicFramePr>
            <a:graphicFrameLocks noGrp="1"/>
          </p:cNvGraphicFramePr>
          <p:nvPr>
            <p:custDataLst>
              <p:tags r:id="rId7"/>
            </p:custDataLst>
          </p:nvPr>
        </p:nvGraphicFramePr>
        <p:xfrm>
          <a:off x="1982153" y="3137218"/>
          <a:ext cx="7820026" cy="1822450"/>
        </p:xfrm>
        <a:graphic>
          <a:graphicData uri="http://schemas.openxmlformats.org/drawingml/2006/table">
            <a:tbl>
              <a:tblPr/>
              <a:tblGrid>
                <a:gridCol w="608137">
                  <a:extLst>
                    <a:ext uri="{9D8B030D-6E8A-4147-A177-3AD203B41FA5}">
                      <a16:colId xmlns:a16="http://schemas.microsoft.com/office/drawing/2014/main" val="20000"/>
                    </a:ext>
                  </a:extLst>
                </a:gridCol>
                <a:gridCol w="615933">
                  <a:extLst>
                    <a:ext uri="{9D8B030D-6E8A-4147-A177-3AD203B41FA5}">
                      <a16:colId xmlns:a16="http://schemas.microsoft.com/office/drawing/2014/main" val="20001"/>
                    </a:ext>
                  </a:extLst>
                </a:gridCol>
                <a:gridCol w="611256">
                  <a:extLst>
                    <a:ext uri="{9D8B030D-6E8A-4147-A177-3AD203B41FA5}">
                      <a16:colId xmlns:a16="http://schemas.microsoft.com/office/drawing/2014/main" val="20002"/>
                    </a:ext>
                  </a:extLst>
                </a:gridCol>
                <a:gridCol w="615935">
                  <a:extLst>
                    <a:ext uri="{9D8B030D-6E8A-4147-A177-3AD203B41FA5}">
                      <a16:colId xmlns:a16="http://schemas.microsoft.com/office/drawing/2014/main" val="20003"/>
                    </a:ext>
                  </a:extLst>
                </a:gridCol>
                <a:gridCol w="612815">
                  <a:extLst>
                    <a:ext uri="{9D8B030D-6E8A-4147-A177-3AD203B41FA5}">
                      <a16:colId xmlns:a16="http://schemas.microsoft.com/office/drawing/2014/main" val="20004"/>
                    </a:ext>
                  </a:extLst>
                </a:gridCol>
                <a:gridCol w="612815">
                  <a:extLst>
                    <a:ext uri="{9D8B030D-6E8A-4147-A177-3AD203B41FA5}">
                      <a16:colId xmlns:a16="http://schemas.microsoft.com/office/drawing/2014/main" val="20005"/>
                    </a:ext>
                  </a:extLst>
                </a:gridCol>
                <a:gridCol w="615933">
                  <a:extLst>
                    <a:ext uri="{9D8B030D-6E8A-4147-A177-3AD203B41FA5}">
                      <a16:colId xmlns:a16="http://schemas.microsoft.com/office/drawing/2014/main" val="20006"/>
                    </a:ext>
                  </a:extLst>
                </a:gridCol>
                <a:gridCol w="587867">
                  <a:extLst>
                    <a:ext uri="{9D8B030D-6E8A-4147-A177-3AD203B41FA5}">
                      <a16:colId xmlns:a16="http://schemas.microsoft.com/office/drawing/2014/main" val="20007"/>
                    </a:ext>
                  </a:extLst>
                </a:gridCol>
                <a:gridCol w="587867">
                  <a:extLst>
                    <a:ext uri="{9D8B030D-6E8A-4147-A177-3AD203B41FA5}">
                      <a16:colId xmlns:a16="http://schemas.microsoft.com/office/drawing/2014/main" val="20008"/>
                    </a:ext>
                  </a:extLst>
                </a:gridCol>
                <a:gridCol w="587867">
                  <a:extLst>
                    <a:ext uri="{9D8B030D-6E8A-4147-A177-3AD203B41FA5}">
                      <a16:colId xmlns:a16="http://schemas.microsoft.com/office/drawing/2014/main" val="20009"/>
                    </a:ext>
                  </a:extLst>
                </a:gridCol>
                <a:gridCol w="587867">
                  <a:extLst>
                    <a:ext uri="{9D8B030D-6E8A-4147-A177-3AD203B41FA5}">
                      <a16:colId xmlns:a16="http://schemas.microsoft.com/office/drawing/2014/main" val="20010"/>
                    </a:ext>
                  </a:extLst>
                </a:gridCol>
                <a:gridCol w="587867">
                  <a:extLst>
                    <a:ext uri="{9D8B030D-6E8A-4147-A177-3AD203B41FA5}">
                      <a16:colId xmlns:a16="http://schemas.microsoft.com/office/drawing/2014/main" val="20011"/>
                    </a:ext>
                  </a:extLst>
                </a:gridCol>
                <a:gridCol w="587867">
                  <a:extLst>
                    <a:ext uri="{9D8B030D-6E8A-4147-A177-3AD203B41FA5}">
                      <a16:colId xmlns:a16="http://schemas.microsoft.com/office/drawing/2014/main" val="20012"/>
                    </a:ext>
                  </a:extLst>
                </a:gridCol>
              </a:tblGrid>
              <a:tr h="3625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06940" name="Text Box 201"/>
          <p:cNvSpPr txBox="1"/>
          <p:nvPr>
            <p:custDataLst>
              <p:tags r:id="rId8"/>
            </p:custDataLst>
          </p:nvPr>
        </p:nvSpPr>
        <p:spPr>
          <a:xfrm>
            <a:off x="1545590" y="3619818"/>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p>
        </p:txBody>
      </p:sp>
      <p:sp>
        <p:nvSpPr>
          <p:cNvPr id="9" name="矩形 8"/>
          <p:cNvSpPr/>
          <p:nvPr>
            <p:custDataLst>
              <p:tags r:id="rId9"/>
            </p:custDataLst>
          </p:nvPr>
        </p:nvSpPr>
        <p:spPr bwMode="auto">
          <a:xfrm>
            <a:off x="2593340" y="351663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0" name="矩形 9"/>
          <p:cNvSpPr/>
          <p:nvPr>
            <p:custDataLst>
              <p:tags r:id="rId10"/>
            </p:custDataLst>
          </p:nvPr>
        </p:nvSpPr>
        <p:spPr bwMode="auto">
          <a:xfrm>
            <a:off x="3207703" y="386746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1" name="矩形 10"/>
          <p:cNvSpPr/>
          <p:nvPr>
            <p:custDataLst>
              <p:tags r:id="rId11"/>
            </p:custDataLst>
          </p:nvPr>
        </p:nvSpPr>
        <p:spPr bwMode="auto">
          <a:xfrm>
            <a:off x="3207703" y="4240530"/>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2" name="矩形 11"/>
          <p:cNvSpPr/>
          <p:nvPr>
            <p:custDataLst>
              <p:tags r:id="rId12"/>
            </p:custDataLst>
          </p:nvPr>
        </p:nvSpPr>
        <p:spPr bwMode="auto">
          <a:xfrm>
            <a:off x="3830003" y="461359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 name="矩形 19"/>
          <p:cNvSpPr/>
          <p:nvPr>
            <p:custDataLst>
              <p:tags r:id="rId13"/>
            </p:custDataLst>
          </p:nvPr>
        </p:nvSpPr>
        <p:spPr bwMode="auto">
          <a:xfrm>
            <a:off x="4434840" y="3503930"/>
            <a:ext cx="29527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1" name="矩形 20"/>
          <p:cNvSpPr/>
          <p:nvPr>
            <p:custDataLst>
              <p:tags r:id="rId14"/>
            </p:custDataLst>
          </p:nvPr>
        </p:nvSpPr>
        <p:spPr bwMode="auto">
          <a:xfrm>
            <a:off x="5058728" y="3873818"/>
            <a:ext cx="31908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2" name="矩形 21"/>
          <p:cNvSpPr/>
          <p:nvPr>
            <p:custDataLst>
              <p:tags r:id="rId15"/>
            </p:custDataLst>
          </p:nvPr>
        </p:nvSpPr>
        <p:spPr bwMode="auto">
          <a:xfrm>
            <a:off x="5665153" y="424053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3" name="矩形 22"/>
          <p:cNvSpPr/>
          <p:nvPr>
            <p:custDataLst>
              <p:tags r:id="rId16"/>
            </p:custDataLst>
          </p:nvPr>
        </p:nvSpPr>
        <p:spPr bwMode="auto">
          <a:xfrm>
            <a:off x="6276340" y="3503930"/>
            <a:ext cx="1873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6949" name="矩形 19"/>
          <p:cNvSpPr/>
          <p:nvPr>
            <p:custDataLst>
              <p:tags r:id="rId17"/>
            </p:custDataLst>
          </p:nvPr>
        </p:nvSpPr>
        <p:spPr>
          <a:xfrm>
            <a:off x="4736465" y="3505518"/>
            <a:ext cx="29845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6950" name="矩形 20"/>
          <p:cNvSpPr/>
          <p:nvPr>
            <p:custDataLst>
              <p:tags r:id="rId18"/>
            </p:custDataLst>
          </p:nvPr>
        </p:nvSpPr>
        <p:spPr>
          <a:xfrm>
            <a:off x="5377815" y="3869055"/>
            <a:ext cx="2841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6951" name="矩形 21"/>
          <p:cNvSpPr/>
          <p:nvPr>
            <p:custDataLst>
              <p:tags r:id="rId19"/>
            </p:custDataLst>
          </p:nvPr>
        </p:nvSpPr>
        <p:spPr>
          <a:xfrm>
            <a:off x="5055553" y="4242118"/>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6952" name="矩形 22"/>
          <p:cNvSpPr/>
          <p:nvPr>
            <p:custDataLst>
              <p:tags r:id="rId20"/>
            </p:custDataLst>
          </p:nvPr>
        </p:nvSpPr>
        <p:spPr>
          <a:xfrm>
            <a:off x="5665153" y="4608830"/>
            <a:ext cx="6016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6953" name="矩形 23"/>
          <p:cNvSpPr/>
          <p:nvPr>
            <p:custDataLst>
              <p:tags r:id="rId21"/>
            </p:custDataLst>
          </p:nvPr>
        </p:nvSpPr>
        <p:spPr>
          <a:xfrm>
            <a:off x="6463665" y="3503930"/>
            <a:ext cx="2063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06954" name="矩形 24"/>
          <p:cNvSpPr/>
          <p:nvPr>
            <p:custDataLst>
              <p:tags r:id="rId22"/>
            </p:custDataLst>
          </p:nvPr>
        </p:nvSpPr>
        <p:spPr>
          <a:xfrm>
            <a:off x="6863715" y="3873818"/>
            <a:ext cx="28257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6955" name="矩形 26"/>
          <p:cNvSpPr/>
          <p:nvPr>
            <p:custDataLst>
              <p:tags r:id="rId23"/>
            </p:custDataLst>
          </p:nvPr>
        </p:nvSpPr>
        <p:spPr>
          <a:xfrm>
            <a:off x="8043228" y="3510280"/>
            <a:ext cx="171450"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06956" name="矩形 27"/>
          <p:cNvSpPr/>
          <p:nvPr>
            <p:custDataLst>
              <p:tags r:id="rId24"/>
            </p:custDataLst>
          </p:nvPr>
        </p:nvSpPr>
        <p:spPr>
          <a:xfrm>
            <a:off x="6670040" y="3510280"/>
            <a:ext cx="19367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06957" name="矩形 28"/>
          <p:cNvSpPr/>
          <p:nvPr>
            <p:custDataLst>
              <p:tags r:id="rId25"/>
            </p:custDataLst>
          </p:nvPr>
        </p:nvSpPr>
        <p:spPr>
          <a:xfrm>
            <a:off x="7146290" y="3875405"/>
            <a:ext cx="325438"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6958" name="矩形 29"/>
          <p:cNvSpPr/>
          <p:nvPr>
            <p:custDataLst>
              <p:tags r:id="rId26"/>
            </p:custDataLst>
          </p:nvPr>
        </p:nvSpPr>
        <p:spPr>
          <a:xfrm>
            <a:off x="6863715" y="4242118"/>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6959" name="矩形 30"/>
          <p:cNvSpPr/>
          <p:nvPr>
            <p:custDataLst>
              <p:tags r:id="rId27"/>
            </p:custDataLst>
          </p:nvPr>
        </p:nvSpPr>
        <p:spPr>
          <a:xfrm>
            <a:off x="7457440" y="4608830"/>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6960" name="矩形 31"/>
          <p:cNvSpPr/>
          <p:nvPr>
            <p:custDataLst>
              <p:tags r:id="rId28"/>
            </p:custDataLst>
          </p:nvPr>
        </p:nvSpPr>
        <p:spPr>
          <a:xfrm>
            <a:off x="8214678" y="3510280"/>
            <a:ext cx="23812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06961" name="矩形 32"/>
          <p:cNvSpPr/>
          <p:nvPr>
            <p:custDataLst>
              <p:tags r:id="rId29"/>
            </p:custDataLst>
          </p:nvPr>
        </p:nvSpPr>
        <p:spPr>
          <a:xfrm>
            <a:off x="8621078" y="3875405"/>
            <a:ext cx="293687"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6962" name="矩形 33"/>
          <p:cNvSpPr/>
          <p:nvPr>
            <p:custDataLst>
              <p:tags r:id="rId30"/>
            </p:custDataLst>
          </p:nvPr>
        </p:nvSpPr>
        <p:spPr>
          <a:xfrm>
            <a:off x="8440103" y="3510280"/>
            <a:ext cx="184150"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4</a:t>
            </a:r>
            <a:endParaRPr lang="zh-CN" altLang="en-US" sz="1600" b="0" baseline="-25000" dirty="0">
              <a:latin typeface="Times New Roman" panose="02020603050405020304" pitchFamily="18" charset="0"/>
            </a:endParaRPr>
          </a:p>
        </p:txBody>
      </p:sp>
      <p:sp>
        <p:nvSpPr>
          <p:cNvPr id="206963" name="矩形 34"/>
          <p:cNvSpPr/>
          <p:nvPr>
            <p:custDataLst>
              <p:tags r:id="rId31"/>
            </p:custDataLst>
          </p:nvPr>
        </p:nvSpPr>
        <p:spPr>
          <a:xfrm>
            <a:off x="8914765" y="3873818"/>
            <a:ext cx="325438"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06964" name="矩形 35"/>
          <p:cNvSpPr/>
          <p:nvPr>
            <p:custDataLst>
              <p:tags r:id="rId32"/>
            </p:custDataLst>
          </p:nvPr>
        </p:nvSpPr>
        <p:spPr>
          <a:xfrm>
            <a:off x="8633778" y="4240530"/>
            <a:ext cx="606425"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06965" name="矩形 36"/>
          <p:cNvSpPr/>
          <p:nvPr>
            <p:custDataLst>
              <p:tags r:id="rId33"/>
            </p:custDataLst>
          </p:nvPr>
        </p:nvSpPr>
        <p:spPr>
          <a:xfrm>
            <a:off x="7438390" y="4240530"/>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pic>
        <p:nvPicPr>
          <p:cNvPr id="2" name="图片 1" descr="微信截图_20240112211134"/>
          <p:cNvPicPr>
            <a:picLocks noChangeAspect="1"/>
          </p:cNvPicPr>
          <p:nvPr>
            <p:custDataLst>
              <p:tags r:id="rId34"/>
            </p:custDataLst>
          </p:nvPr>
        </p:nvPicPr>
        <p:blipFill>
          <a:blip r:embed="rId37"/>
          <a:stretch>
            <a:fillRect/>
          </a:stretch>
        </p:blipFill>
        <p:spPr>
          <a:xfrm>
            <a:off x="9227820" y="201295"/>
            <a:ext cx="1895475" cy="485775"/>
          </a:xfrm>
          <a:prstGeom prst="rect">
            <a:avLst/>
          </a:prstGeom>
        </p:spPr>
      </p:pic>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非线性流水线的冲突  </a:t>
            </a:r>
          </a:p>
        </p:txBody>
      </p:sp>
      <p:sp>
        <p:nvSpPr>
          <p:cNvPr id="9" name="TextBox 30"/>
          <p:cNvSpPr txBox="1"/>
          <p:nvPr>
            <p:custDataLst>
              <p:tags r:id="rId3"/>
            </p:custDataLst>
          </p:nvPr>
        </p:nvSpPr>
        <p:spPr>
          <a:xfrm>
            <a:off x="431800" y="1300753"/>
            <a:ext cx="10655933" cy="1001071"/>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10" name="TextBox 30"/>
          <p:cNvSpPr txBox="1"/>
          <p:nvPr>
            <p:custDataLst>
              <p:tags r:id="rId4"/>
            </p:custDataLst>
          </p:nvPr>
        </p:nvSpPr>
        <p:spPr>
          <a:xfrm>
            <a:off x="1508125" y="1300753"/>
            <a:ext cx="10362134" cy="1255182"/>
          </a:xfrm>
          <a:prstGeom prst="rect">
            <a:avLst/>
          </a:prstGeom>
          <a:noFill/>
        </p:spPr>
        <p:txBody>
          <a:bodyPr wrap="square" rtlCol="0">
            <a:normAutofit/>
          </a:bodyPr>
          <a:lstStyle/>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引起非线性流水线流水段冲突的启动距离称为</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禁止启动距离</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p>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如下例中启动距离3是禁止启动距离</a:t>
            </a: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11" name="Text Box 317"/>
          <p:cNvSpPr txBox="1"/>
          <p:nvPr>
            <p:custDataLst>
              <p:tags r:id="rId5"/>
            </p:custDataLst>
          </p:nvPr>
        </p:nvSpPr>
        <p:spPr>
          <a:xfrm>
            <a:off x="3498090" y="5231906"/>
            <a:ext cx="4326579" cy="458295"/>
          </a:xfrm>
          <a:prstGeom prst="rect">
            <a:avLst/>
          </a:prstGeom>
          <a:noFill/>
          <a:ln w="9525">
            <a:noFill/>
          </a:ln>
        </p:spPr>
        <p:txBody>
          <a:bodyPr wrap="non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启动距离为</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的流水线冲突情况</a:t>
            </a:r>
          </a:p>
        </p:txBody>
      </p:sp>
      <p:sp>
        <p:nvSpPr>
          <p:cNvPr id="39" name="文本框 31"/>
          <p:cNvSpPr txBox="1"/>
          <p:nvPr>
            <p:custDataLst>
              <p:tags r:id="rId6"/>
            </p:custDataLst>
          </p:nvPr>
        </p:nvSpPr>
        <p:spPr>
          <a:xfrm>
            <a:off x="1824480" y="2634470"/>
            <a:ext cx="3500901" cy="515619"/>
          </a:xfrm>
          <a:prstGeom prst="rect">
            <a:avLst/>
          </a:prstGeom>
          <a:noFill/>
          <a:ln w="9525">
            <a:noFill/>
          </a:ln>
        </p:spPr>
        <p:txBody>
          <a:bodyPr wrap="none">
            <a:normAutofit/>
          </a:bodyPr>
          <a:lstStyle/>
          <a:p>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拍新任务</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a:t>
            </a:r>
            <a:r>
              <a:rPr lang="en-US" altLang="zh-CN" sz="2000" b="1" baseline="-25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进入流水</a:t>
            </a:r>
          </a:p>
        </p:txBody>
      </p:sp>
      <p:graphicFrame>
        <p:nvGraphicFramePr>
          <p:cNvPr id="8" name="Group 4"/>
          <p:cNvGraphicFramePr>
            <a:graphicFrameLocks noGrp="1"/>
          </p:cNvGraphicFramePr>
          <p:nvPr>
            <p:custDataLst>
              <p:tags r:id="rId7"/>
            </p:custDataLst>
          </p:nvPr>
        </p:nvGraphicFramePr>
        <p:xfrm>
          <a:off x="1849438" y="3136583"/>
          <a:ext cx="7820026" cy="1822450"/>
        </p:xfrm>
        <a:graphic>
          <a:graphicData uri="http://schemas.openxmlformats.org/drawingml/2006/table">
            <a:tbl>
              <a:tblPr/>
              <a:tblGrid>
                <a:gridCol w="608137">
                  <a:extLst>
                    <a:ext uri="{9D8B030D-6E8A-4147-A177-3AD203B41FA5}">
                      <a16:colId xmlns:a16="http://schemas.microsoft.com/office/drawing/2014/main" val="20000"/>
                    </a:ext>
                  </a:extLst>
                </a:gridCol>
                <a:gridCol w="615933">
                  <a:extLst>
                    <a:ext uri="{9D8B030D-6E8A-4147-A177-3AD203B41FA5}">
                      <a16:colId xmlns:a16="http://schemas.microsoft.com/office/drawing/2014/main" val="20001"/>
                    </a:ext>
                  </a:extLst>
                </a:gridCol>
                <a:gridCol w="611256">
                  <a:extLst>
                    <a:ext uri="{9D8B030D-6E8A-4147-A177-3AD203B41FA5}">
                      <a16:colId xmlns:a16="http://schemas.microsoft.com/office/drawing/2014/main" val="20002"/>
                    </a:ext>
                  </a:extLst>
                </a:gridCol>
                <a:gridCol w="615935">
                  <a:extLst>
                    <a:ext uri="{9D8B030D-6E8A-4147-A177-3AD203B41FA5}">
                      <a16:colId xmlns:a16="http://schemas.microsoft.com/office/drawing/2014/main" val="20003"/>
                    </a:ext>
                  </a:extLst>
                </a:gridCol>
                <a:gridCol w="612815">
                  <a:extLst>
                    <a:ext uri="{9D8B030D-6E8A-4147-A177-3AD203B41FA5}">
                      <a16:colId xmlns:a16="http://schemas.microsoft.com/office/drawing/2014/main" val="20004"/>
                    </a:ext>
                  </a:extLst>
                </a:gridCol>
                <a:gridCol w="612815">
                  <a:extLst>
                    <a:ext uri="{9D8B030D-6E8A-4147-A177-3AD203B41FA5}">
                      <a16:colId xmlns:a16="http://schemas.microsoft.com/office/drawing/2014/main" val="20005"/>
                    </a:ext>
                  </a:extLst>
                </a:gridCol>
                <a:gridCol w="615933">
                  <a:extLst>
                    <a:ext uri="{9D8B030D-6E8A-4147-A177-3AD203B41FA5}">
                      <a16:colId xmlns:a16="http://schemas.microsoft.com/office/drawing/2014/main" val="20006"/>
                    </a:ext>
                  </a:extLst>
                </a:gridCol>
                <a:gridCol w="587867">
                  <a:extLst>
                    <a:ext uri="{9D8B030D-6E8A-4147-A177-3AD203B41FA5}">
                      <a16:colId xmlns:a16="http://schemas.microsoft.com/office/drawing/2014/main" val="20007"/>
                    </a:ext>
                  </a:extLst>
                </a:gridCol>
                <a:gridCol w="587867">
                  <a:extLst>
                    <a:ext uri="{9D8B030D-6E8A-4147-A177-3AD203B41FA5}">
                      <a16:colId xmlns:a16="http://schemas.microsoft.com/office/drawing/2014/main" val="20008"/>
                    </a:ext>
                  </a:extLst>
                </a:gridCol>
                <a:gridCol w="587867">
                  <a:extLst>
                    <a:ext uri="{9D8B030D-6E8A-4147-A177-3AD203B41FA5}">
                      <a16:colId xmlns:a16="http://schemas.microsoft.com/office/drawing/2014/main" val="20009"/>
                    </a:ext>
                  </a:extLst>
                </a:gridCol>
                <a:gridCol w="587867">
                  <a:extLst>
                    <a:ext uri="{9D8B030D-6E8A-4147-A177-3AD203B41FA5}">
                      <a16:colId xmlns:a16="http://schemas.microsoft.com/office/drawing/2014/main" val="20010"/>
                    </a:ext>
                  </a:extLst>
                </a:gridCol>
                <a:gridCol w="587867">
                  <a:extLst>
                    <a:ext uri="{9D8B030D-6E8A-4147-A177-3AD203B41FA5}">
                      <a16:colId xmlns:a16="http://schemas.microsoft.com/office/drawing/2014/main" val="20011"/>
                    </a:ext>
                  </a:extLst>
                </a:gridCol>
                <a:gridCol w="587867">
                  <a:extLst>
                    <a:ext uri="{9D8B030D-6E8A-4147-A177-3AD203B41FA5}">
                      <a16:colId xmlns:a16="http://schemas.microsoft.com/office/drawing/2014/main" val="20012"/>
                    </a:ext>
                  </a:extLst>
                </a:gridCol>
              </a:tblGrid>
              <a:tr h="3625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08988" name="Text Box 201"/>
          <p:cNvSpPr txBox="1"/>
          <p:nvPr>
            <p:custDataLst>
              <p:tags r:id="rId8"/>
            </p:custDataLst>
          </p:nvPr>
        </p:nvSpPr>
        <p:spPr>
          <a:xfrm>
            <a:off x="1412875" y="361918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p>
        </p:txBody>
      </p:sp>
      <p:sp>
        <p:nvSpPr>
          <p:cNvPr id="3" name="矩形 2"/>
          <p:cNvSpPr/>
          <p:nvPr>
            <p:custDataLst>
              <p:tags r:id="rId9"/>
            </p:custDataLst>
          </p:nvPr>
        </p:nvSpPr>
        <p:spPr bwMode="auto">
          <a:xfrm>
            <a:off x="2460625" y="351599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custDataLst>
              <p:tags r:id="rId10"/>
            </p:custDataLst>
          </p:nvPr>
        </p:nvSpPr>
        <p:spPr bwMode="auto">
          <a:xfrm>
            <a:off x="3074988" y="386683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custDataLst>
              <p:tags r:id="rId11"/>
            </p:custDataLst>
          </p:nvPr>
        </p:nvSpPr>
        <p:spPr bwMode="auto">
          <a:xfrm>
            <a:off x="3074988" y="423989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custDataLst>
              <p:tags r:id="rId12"/>
            </p:custDataLst>
          </p:nvPr>
        </p:nvSpPr>
        <p:spPr bwMode="auto">
          <a:xfrm>
            <a:off x="3697288" y="461295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custDataLst>
              <p:tags r:id="rId13"/>
            </p:custDataLst>
          </p:nvPr>
        </p:nvSpPr>
        <p:spPr bwMode="auto">
          <a:xfrm>
            <a:off x="4302125" y="3503295"/>
            <a:ext cx="6032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custDataLst>
              <p:tags r:id="rId14"/>
            </p:custDataLst>
          </p:nvPr>
        </p:nvSpPr>
        <p:spPr bwMode="auto">
          <a:xfrm>
            <a:off x="4926013" y="3873183"/>
            <a:ext cx="58420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custDataLst>
              <p:tags r:id="rId15"/>
            </p:custDataLst>
          </p:nvPr>
        </p:nvSpPr>
        <p:spPr bwMode="auto">
          <a:xfrm>
            <a:off x="5532438" y="423989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custDataLst>
              <p:tags r:id="rId16"/>
            </p:custDataLst>
          </p:nvPr>
        </p:nvSpPr>
        <p:spPr bwMode="auto">
          <a:xfrm>
            <a:off x="6143625" y="3503295"/>
            <a:ext cx="57467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8997" name="矩形 19"/>
          <p:cNvSpPr/>
          <p:nvPr>
            <p:custDataLst>
              <p:tags r:id="rId17"/>
            </p:custDataLst>
          </p:nvPr>
        </p:nvSpPr>
        <p:spPr>
          <a:xfrm>
            <a:off x="3689350" y="3504883"/>
            <a:ext cx="60960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8998" name="矩形 20"/>
          <p:cNvSpPr/>
          <p:nvPr>
            <p:custDataLst>
              <p:tags r:id="rId18"/>
            </p:custDataLst>
          </p:nvPr>
        </p:nvSpPr>
        <p:spPr>
          <a:xfrm>
            <a:off x="4291013" y="3874770"/>
            <a:ext cx="6143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8999" name="矩形 21"/>
          <p:cNvSpPr/>
          <p:nvPr>
            <p:custDataLst>
              <p:tags r:id="rId19"/>
            </p:custDataLst>
          </p:nvPr>
        </p:nvSpPr>
        <p:spPr>
          <a:xfrm>
            <a:off x="4298950" y="424148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9000" name="矩形 22"/>
          <p:cNvSpPr/>
          <p:nvPr>
            <p:custDataLst>
              <p:tags r:id="rId20"/>
            </p:custDataLst>
          </p:nvPr>
        </p:nvSpPr>
        <p:spPr>
          <a:xfrm>
            <a:off x="4921250" y="4601845"/>
            <a:ext cx="6016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9001" name="矩形 23"/>
          <p:cNvSpPr/>
          <p:nvPr>
            <p:custDataLst>
              <p:tags r:id="rId21"/>
            </p:custDataLst>
          </p:nvPr>
        </p:nvSpPr>
        <p:spPr>
          <a:xfrm>
            <a:off x="5537200" y="3503295"/>
            <a:ext cx="6000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09002" name="矩形 24"/>
          <p:cNvSpPr/>
          <p:nvPr>
            <p:custDataLst>
              <p:tags r:id="rId22"/>
            </p:custDataLst>
          </p:nvPr>
        </p:nvSpPr>
        <p:spPr>
          <a:xfrm>
            <a:off x="6107113" y="3873183"/>
            <a:ext cx="623887"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9003" name="矩形 26"/>
          <p:cNvSpPr/>
          <p:nvPr>
            <p:custDataLst>
              <p:tags r:id="rId23"/>
            </p:custDataLst>
          </p:nvPr>
        </p:nvSpPr>
        <p:spPr>
          <a:xfrm>
            <a:off x="7324725" y="3509645"/>
            <a:ext cx="58578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09004" name="矩形 29"/>
          <p:cNvSpPr/>
          <p:nvPr>
            <p:custDataLst>
              <p:tags r:id="rId24"/>
            </p:custDataLst>
          </p:nvPr>
        </p:nvSpPr>
        <p:spPr>
          <a:xfrm>
            <a:off x="6731000" y="4241483"/>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9005" name="矩形 36"/>
          <p:cNvSpPr/>
          <p:nvPr>
            <p:custDataLst>
              <p:tags r:id="rId25"/>
            </p:custDataLst>
          </p:nvPr>
        </p:nvSpPr>
        <p:spPr>
          <a:xfrm>
            <a:off x="6731000" y="4239895"/>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pic>
        <p:nvPicPr>
          <p:cNvPr id="42" name="图片 41" descr="微信截图_20240112211134"/>
          <p:cNvPicPr>
            <a:picLocks noChangeAspect="1"/>
          </p:cNvPicPr>
          <p:nvPr>
            <p:custDataLst>
              <p:tags r:id="rId26"/>
            </p:custDataLst>
          </p:nvPr>
        </p:nvPicPr>
        <p:blipFill>
          <a:blip r:embed="rId29"/>
          <a:stretch>
            <a:fillRect/>
          </a:stretch>
        </p:blipFill>
        <p:spPr>
          <a:xfrm>
            <a:off x="9227820" y="201295"/>
            <a:ext cx="1895475" cy="485775"/>
          </a:xfrm>
          <a:prstGeom prst="rect">
            <a:avLst/>
          </a:prstGeom>
        </p:spPr>
      </p:pic>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非线性流水线的冲突  </a:t>
            </a:r>
          </a:p>
        </p:txBody>
      </p:sp>
      <p:sp>
        <p:nvSpPr>
          <p:cNvPr id="9" name="TextBox 30"/>
          <p:cNvSpPr txBox="1"/>
          <p:nvPr>
            <p:custDataLst>
              <p:tags r:id="rId3"/>
            </p:custDataLst>
          </p:nvPr>
        </p:nvSpPr>
        <p:spPr>
          <a:xfrm>
            <a:off x="431800" y="1218285"/>
            <a:ext cx="10655933" cy="1001071"/>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10" name="TextBox 30"/>
          <p:cNvSpPr txBox="1"/>
          <p:nvPr>
            <p:custDataLst>
              <p:tags r:id="rId4"/>
            </p:custDataLst>
          </p:nvPr>
        </p:nvSpPr>
        <p:spPr>
          <a:xfrm>
            <a:off x="1651635" y="1218285"/>
            <a:ext cx="10362134" cy="1252924"/>
          </a:xfrm>
          <a:prstGeom prst="rect">
            <a:avLst/>
          </a:prstGeom>
          <a:noFill/>
        </p:spPr>
        <p:txBody>
          <a:bodyPr wrap="square" rtlCol="0">
            <a:normAutofit/>
          </a:bodyPr>
          <a:lstStyle/>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引起非线性流水线流水段冲突的启动距离称为</a:t>
            </a:r>
            <a:r>
              <a:rPr lang="zh-CN" altLang="en-US" sz="2000" b="1" dirty="0">
                <a:solidFill>
                  <a:srgbClr val="FF0000"/>
                </a:solidFill>
                <a:latin typeface="Times New Roman" panose="02020603050405020304" pitchFamily="18" charset="0"/>
                <a:ea typeface="微软雅黑" panose="020B0503020204020204" pitchFamily="34" charset="-122"/>
              </a:rPr>
              <a:t>禁止启动距离</a:t>
            </a:r>
            <a:r>
              <a:rPr lang="zh-CN" altLang="en-US" sz="2000" dirty="0">
                <a:solidFill>
                  <a:srgbClr val="FF0000"/>
                </a:solidFill>
                <a:latin typeface="Times New Roman" panose="02020603050405020304" pitchFamily="18" charset="0"/>
                <a:ea typeface="微软雅黑" panose="020B0503020204020204" pitchFamily="34" charset="-122"/>
              </a:rPr>
              <a:t>。</a:t>
            </a:r>
            <a:endParaRPr lang="zh-CN" altLang="en-US" sz="2000"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如下例中启动距离3是禁止启动距离</a:t>
            </a:r>
            <a:r>
              <a:rPr lang="zh-CN" altLang="en-US" sz="2000" b="1" dirty="0">
                <a:solidFill>
                  <a:schemeClr val="dk1">
                    <a:lumMod val="75000"/>
                  </a:schemeClr>
                </a:solidFill>
                <a:latin typeface="Times New Roman" panose="02020603050405020304" pitchFamily="18" charset="0"/>
                <a:ea typeface="微软雅黑" panose="020B0503020204020204" pitchFamily="34" charset="-122"/>
              </a:rPr>
              <a:t> </a:t>
            </a:r>
          </a:p>
        </p:txBody>
      </p:sp>
      <p:sp>
        <p:nvSpPr>
          <p:cNvPr id="11" name="Text Box 317"/>
          <p:cNvSpPr txBox="1"/>
          <p:nvPr>
            <p:custDataLst>
              <p:tags r:id="rId5"/>
            </p:custDataLst>
          </p:nvPr>
        </p:nvSpPr>
        <p:spPr>
          <a:xfrm>
            <a:off x="3673726" y="5247743"/>
            <a:ext cx="4326579" cy="457711"/>
          </a:xfrm>
          <a:prstGeom prst="rect">
            <a:avLst/>
          </a:prstGeom>
          <a:noFill/>
          <a:ln w="9525">
            <a:noFill/>
          </a:ln>
        </p:spPr>
        <p:txBody>
          <a:bodyPr wrap="non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启动距离为</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的流水线冲突情况</a:t>
            </a:r>
          </a:p>
        </p:txBody>
      </p:sp>
      <p:sp>
        <p:nvSpPr>
          <p:cNvPr id="47" name="文本框 34"/>
          <p:cNvSpPr txBox="1"/>
          <p:nvPr>
            <p:custDataLst>
              <p:tags r:id="rId6"/>
            </p:custDataLst>
          </p:nvPr>
        </p:nvSpPr>
        <p:spPr>
          <a:xfrm>
            <a:off x="1846661" y="2565367"/>
            <a:ext cx="3500901" cy="515619"/>
          </a:xfrm>
          <a:prstGeom prst="rect">
            <a:avLst/>
          </a:prstGeom>
          <a:noFill/>
          <a:ln w="9525">
            <a:noFill/>
          </a:ln>
        </p:spPr>
        <p:txBody>
          <a:bodyPr wrap="none">
            <a:normAutofit/>
          </a:bodyPr>
          <a:lstStyle/>
          <a:p>
            <a:r>
              <a:rPr lang="zh-CN" altLang="en-US" sz="2000" b="1" dirty="0">
                <a:solidFill>
                  <a:srgbClr val="FF0000"/>
                </a:solidFill>
                <a:latin typeface="Times New Roman" panose="02020603050405020304" pitchFamily="18" charset="0"/>
                <a:ea typeface="微软雅黑" panose="020B0503020204020204" pitchFamily="34" charset="-122"/>
              </a:rPr>
              <a:t>第</a:t>
            </a:r>
            <a:r>
              <a:rPr lang="en-US" altLang="zh-CN" sz="2000" b="1" dirty="0">
                <a:solidFill>
                  <a:srgbClr val="FF0000"/>
                </a:solidFill>
                <a:latin typeface="Times New Roman" panose="02020603050405020304" pitchFamily="18" charset="0"/>
                <a:ea typeface="微软雅黑" panose="020B0503020204020204" pitchFamily="34" charset="-122"/>
              </a:rPr>
              <a:t>5</a:t>
            </a:r>
            <a:r>
              <a:rPr lang="zh-CN" altLang="en-US" sz="2000" b="1" dirty="0">
                <a:solidFill>
                  <a:srgbClr val="FF0000"/>
                </a:solidFill>
                <a:latin typeface="Times New Roman" panose="02020603050405020304" pitchFamily="18" charset="0"/>
                <a:ea typeface="微软雅黑" panose="020B0503020204020204" pitchFamily="34" charset="-122"/>
              </a:rPr>
              <a:t>拍新任务</a:t>
            </a:r>
            <a:r>
              <a:rPr lang="en-US" altLang="zh-CN" sz="2000" b="1" dirty="0">
                <a:solidFill>
                  <a:srgbClr val="FF0000"/>
                </a:solidFill>
                <a:latin typeface="Times New Roman" panose="02020603050405020304" pitchFamily="18" charset="0"/>
                <a:ea typeface="微软雅黑" panose="020B0503020204020204" pitchFamily="34" charset="-122"/>
              </a:rPr>
              <a:t>X</a:t>
            </a:r>
            <a:r>
              <a:rPr lang="en-US" altLang="zh-CN" sz="2000" b="1" baseline="-25000" dirty="0">
                <a:solidFill>
                  <a:srgbClr val="FF0000"/>
                </a:solidFill>
                <a:latin typeface="Times New Roman" panose="02020603050405020304" pitchFamily="18" charset="0"/>
                <a:ea typeface="微软雅黑" panose="020B0503020204020204" pitchFamily="34" charset="-122"/>
              </a:rPr>
              <a:t>3</a:t>
            </a:r>
            <a:r>
              <a:rPr lang="zh-CN" altLang="en-US" sz="2000" b="1" dirty="0">
                <a:solidFill>
                  <a:srgbClr val="FF0000"/>
                </a:solidFill>
                <a:latin typeface="Times New Roman" panose="02020603050405020304" pitchFamily="18" charset="0"/>
                <a:ea typeface="微软雅黑" panose="020B0503020204020204" pitchFamily="34" charset="-122"/>
              </a:rPr>
              <a:t>进入流水</a:t>
            </a:r>
          </a:p>
        </p:txBody>
      </p:sp>
      <p:graphicFrame>
        <p:nvGraphicFramePr>
          <p:cNvPr id="8" name="Group 4"/>
          <p:cNvGraphicFramePr>
            <a:graphicFrameLocks noGrp="1"/>
          </p:cNvGraphicFramePr>
          <p:nvPr>
            <p:custDataLst>
              <p:tags r:id="rId7"/>
            </p:custDataLst>
          </p:nvPr>
        </p:nvGraphicFramePr>
        <p:xfrm>
          <a:off x="1872298" y="3080703"/>
          <a:ext cx="7820026" cy="1822450"/>
        </p:xfrm>
        <a:graphic>
          <a:graphicData uri="http://schemas.openxmlformats.org/drawingml/2006/table">
            <a:tbl>
              <a:tblPr/>
              <a:tblGrid>
                <a:gridCol w="608137">
                  <a:extLst>
                    <a:ext uri="{9D8B030D-6E8A-4147-A177-3AD203B41FA5}">
                      <a16:colId xmlns:a16="http://schemas.microsoft.com/office/drawing/2014/main" val="20000"/>
                    </a:ext>
                  </a:extLst>
                </a:gridCol>
                <a:gridCol w="615933">
                  <a:extLst>
                    <a:ext uri="{9D8B030D-6E8A-4147-A177-3AD203B41FA5}">
                      <a16:colId xmlns:a16="http://schemas.microsoft.com/office/drawing/2014/main" val="20001"/>
                    </a:ext>
                  </a:extLst>
                </a:gridCol>
                <a:gridCol w="611256">
                  <a:extLst>
                    <a:ext uri="{9D8B030D-6E8A-4147-A177-3AD203B41FA5}">
                      <a16:colId xmlns:a16="http://schemas.microsoft.com/office/drawing/2014/main" val="20002"/>
                    </a:ext>
                  </a:extLst>
                </a:gridCol>
                <a:gridCol w="615935">
                  <a:extLst>
                    <a:ext uri="{9D8B030D-6E8A-4147-A177-3AD203B41FA5}">
                      <a16:colId xmlns:a16="http://schemas.microsoft.com/office/drawing/2014/main" val="20003"/>
                    </a:ext>
                  </a:extLst>
                </a:gridCol>
                <a:gridCol w="612815">
                  <a:extLst>
                    <a:ext uri="{9D8B030D-6E8A-4147-A177-3AD203B41FA5}">
                      <a16:colId xmlns:a16="http://schemas.microsoft.com/office/drawing/2014/main" val="20004"/>
                    </a:ext>
                  </a:extLst>
                </a:gridCol>
                <a:gridCol w="612815">
                  <a:extLst>
                    <a:ext uri="{9D8B030D-6E8A-4147-A177-3AD203B41FA5}">
                      <a16:colId xmlns:a16="http://schemas.microsoft.com/office/drawing/2014/main" val="20005"/>
                    </a:ext>
                  </a:extLst>
                </a:gridCol>
                <a:gridCol w="615933">
                  <a:extLst>
                    <a:ext uri="{9D8B030D-6E8A-4147-A177-3AD203B41FA5}">
                      <a16:colId xmlns:a16="http://schemas.microsoft.com/office/drawing/2014/main" val="20006"/>
                    </a:ext>
                  </a:extLst>
                </a:gridCol>
                <a:gridCol w="587867">
                  <a:extLst>
                    <a:ext uri="{9D8B030D-6E8A-4147-A177-3AD203B41FA5}">
                      <a16:colId xmlns:a16="http://schemas.microsoft.com/office/drawing/2014/main" val="20007"/>
                    </a:ext>
                  </a:extLst>
                </a:gridCol>
                <a:gridCol w="587867">
                  <a:extLst>
                    <a:ext uri="{9D8B030D-6E8A-4147-A177-3AD203B41FA5}">
                      <a16:colId xmlns:a16="http://schemas.microsoft.com/office/drawing/2014/main" val="20008"/>
                    </a:ext>
                  </a:extLst>
                </a:gridCol>
                <a:gridCol w="587867">
                  <a:extLst>
                    <a:ext uri="{9D8B030D-6E8A-4147-A177-3AD203B41FA5}">
                      <a16:colId xmlns:a16="http://schemas.microsoft.com/office/drawing/2014/main" val="20009"/>
                    </a:ext>
                  </a:extLst>
                </a:gridCol>
                <a:gridCol w="587867">
                  <a:extLst>
                    <a:ext uri="{9D8B030D-6E8A-4147-A177-3AD203B41FA5}">
                      <a16:colId xmlns:a16="http://schemas.microsoft.com/office/drawing/2014/main" val="20010"/>
                    </a:ext>
                  </a:extLst>
                </a:gridCol>
                <a:gridCol w="587867">
                  <a:extLst>
                    <a:ext uri="{9D8B030D-6E8A-4147-A177-3AD203B41FA5}">
                      <a16:colId xmlns:a16="http://schemas.microsoft.com/office/drawing/2014/main" val="20011"/>
                    </a:ext>
                  </a:extLst>
                </a:gridCol>
                <a:gridCol w="587867">
                  <a:extLst>
                    <a:ext uri="{9D8B030D-6E8A-4147-A177-3AD203B41FA5}">
                      <a16:colId xmlns:a16="http://schemas.microsoft.com/office/drawing/2014/main" val="20012"/>
                    </a:ext>
                  </a:extLst>
                </a:gridCol>
              </a:tblGrid>
              <a:tr h="3625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11036" name="Text Box 201"/>
          <p:cNvSpPr txBox="1"/>
          <p:nvPr>
            <p:custDataLst>
              <p:tags r:id="rId8"/>
            </p:custDataLst>
          </p:nvPr>
        </p:nvSpPr>
        <p:spPr>
          <a:xfrm>
            <a:off x="1435735" y="356330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p>
        </p:txBody>
      </p:sp>
      <p:sp>
        <p:nvSpPr>
          <p:cNvPr id="3" name="矩形 2"/>
          <p:cNvSpPr/>
          <p:nvPr>
            <p:custDataLst>
              <p:tags r:id="rId9"/>
            </p:custDataLst>
          </p:nvPr>
        </p:nvSpPr>
        <p:spPr bwMode="auto">
          <a:xfrm>
            <a:off x="2483485" y="346011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custDataLst>
              <p:tags r:id="rId10"/>
            </p:custDataLst>
          </p:nvPr>
        </p:nvSpPr>
        <p:spPr bwMode="auto">
          <a:xfrm>
            <a:off x="3097848" y="381095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custDataLst>
              <p:tags r:id="rId11"/>
            </p:custDataLst>
          </p:nvPr>
        </p:nvSpPr>
        <p:spPr bwMode="auto">
          <a:xfrm>
            <a:off x="3097848" y="418401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custDataLst>
              <p:tags r:id="rId12"/>
            </p:custDataLst>
          </p:nvPr>
        </p:nvSpPr>
        <p:spPr bwMode="auto">
          <a:xfrm>
            <a:off x="3720148" y="455707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custDataLst>
              <p:tags r:id="rId13"/>
            </p:custDataLst>
          </p:nvPr>
        </p:nvSpPr>
        <p:spPr bwMode="auto">
          <a:xfrm>
            <a:off x="4324985" y="3447415"/>
            <a:ext cx="6032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custDataLst>
              <p:tags r:id="rId14"/>
            </p:custDataLst>
          </p:nvPr>
        </p:nvSpPr>
        <p:spPr bwMode="auto">
          <a:xfrm>
            <a:off x="4948873" y="3817303"/>
            <a:ext cx="58420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custDataLst>
              <p:tags r:id="rId15"/>
            </p:custDataLst>
          </p:nvPr>
        </p:nvSpPr>
        <p:spPr bwMode="auto">
          <a:xfrm>
            <a:off x="5555298" y="418401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custDataLst>
              <p:tags r:id="rId16"/>
            </p:custDataLst>
          </p:nvPr>
        </p:nvSpPr>
        <p:spPr bwMode="auto">
          <a:xfrm>
            <a:off x="6166485" y="3447415"/>
            <a:ext cx="563563"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11045" name="矩形 19"/>
          <p:cNvSpPr/>
          <p:nvPr>
            <p:custDataLst>
              <p:tags r:id="rId17"/>
            </p:custDataLst>
          </p:nvPr>
        </p:nvSpPr>
        <p:spPr>
          <a:xfrm>
            <a:off x="3712210" y="3449003"/>
            <a:ext cx="60960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1046" name="矩形 20"/>
          <p:cNvSpPr/>
          <p:nvPr>
            <p:custDataLst>
              <p:tags r:id="rId18"/>
            </p:custDataLst>
          </p:nvPr>
        </p:nvSpPr>
        <p:spPr>
          <a:xfrm>
            <a:off x="4313873" y="3818890"/>
            <a:ext cx="6143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1047" name="矩形 21"/>
          <p:cNvSpPr/>
          <p:nvPr>
            <p:custDataLst>
              <p:tags r:id="rId19"/>
            </p:custDataLst>
          </p:nvPr>
        </p:nvSpPr>
        <p:spPr>
          <a:xfrm>
            <a:off x="4321810" y="418560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1048" name="矩形 22"/>
          <p:cNvSpPr/>
          <p:nvPr>
            <p:custDataLst>
              <p:tags r:id="rId20"/>
            </p:custDataLst>
          </p:nvPr>
        </p:nvSpPr>
        <p:spPr>
          <a:xfrm>
            <a:off x="4944110" y="4545965"/>
            <a:ext cx="6016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1049" name="矩形 23"/>
          <p:cNvSpPr/>
          <p:nvPr>
            <p:custDataLst>
              <p:tags r:id="rId21"/>
            </p:custDataLst>
          </p:nvPr>
        </p:nvSpPr>
        <p:spPr>
          <a:xfrm>
            <a:off x="5560060" y="3447415"/>
            <a:ext cx="6000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11050" name="矩形 24"/>
          <p:cNvSpPr/>
          <p:nvPr>
            <p:custDataLst>
              <p:tags r:id="rId22"/>
            </p:custDataLst>
          </p:nvPr>
        </p:nvSpPr>
        <p:spPr>
          <a:xfrm>
            <a:off x="6160135" y="3817303"/>
            <a:ext cx="5937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1051" name="矩形 26"/>
          <p:cNvSpPr/>
          <p:nvPr>
            <p:custDataLst>
              <p:tags r:id="rId23"/>
            </p:custDataLst>
          </p:nvPr>
        </p:nvSpPr>
        <p:spPr>
          <a:xfrm>
            <a:off x="7347585" y="3453765"/>
            <a:ext cx="58578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11052" name="矩形 27"/>
          <p:cNvSpPr/>
          <p:nvPr>
            <p:custDataLst>
              <p:tags r:id="rId24"/>
            </p:custDataLst>
          </p:nvPr>
        </p:nvSpPr>
        <p:spPr>
          <a:xfrm>
            <a:off x="4934585" y="3453765"/>
            <a:ext cx="62547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11053" name="矩形 28"/>
          <p:cNvSpPr/>
          <p:nvPr>
            <p:custDataLst>
              <p:tags r:id="rId25"/>
            </p:custDataLst>
          </p:nvPr>
        </p:nvSpPr>
        <p:spPr>
          <a:xfrm>
            <a:off x="5545773" y="3818890"/>
            <a:ext cx="63500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1054" name="矩形 29"/>
          <p:cNvSpPr/>
          <p:nvPr>
            <p:custDataLst>
              <p:tags r:id="rId26"/>
            </p:custDataLst>
          </p:nvPr>
        </p:nvSpPr>
        <p:spPr>
          <a:xfrm>
            <a:off x="6753860" y="4185603"/>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1055" name="矩形 30"/>
          <p:cNvSpPr/>
          <p:nvPr>
            <p:custDataLst>
              <p:tags r:id="rId27"/>
            </p:custDataLst>
          </p:nvPr>
        </p:nvSpPr>
        <p:spPr>
          <a:xfrm>
            <a:off x="6166485" y="4552315"/>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1056" name="矩形 31"/>
          <p:cNvSpPr/>
          <p:nvPr>
            <p:custDataLst>
              <p:tags r:id="rId28"/>
            </p:custDataLst>
          </p:nvPr>
        </p:nvSpPr>
        <p:spPr>
          <a:xfrm>
            <a:off x="6747510" y="3453765"/>
            <a:ext cx="582613"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11057" name="矩形 32"/>
          <p:cNvSpPr/>
          <p:nvPr>
            <p:custDataLst>
              <p:tags r:id="rId29"/>
            </p:custDataLst>
          </p:nvPr>
        </p:nvSpPr>
        <p:spPr>
          <a:xfrm>
            <a:off x="7330123" y="3818890"/>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1058" name="矩形 36"/>
          <p:cNvSpPr/>
          <p:nvPr>
            <p:custDataLst>
              <p:tags r:id="rId30"/>
            </p:custDataLst>
          </p:nvPr>
        </p:nvSpPr>
        <p:spPr>
          <a:xfrm>
            <a:off x="6753860" y="4184015"/>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1060" name="矩形 30"/>
          <p:cNvSpPr/>
          <p:nvPr>
            <p:custDataLst>
              <p:tags r:id="rId31"/>
            </p:custDataLst>
          </p:nvPr>
        </p:nvSpPr>
        <p:spPr>
          <a:xfrm>
            <a:off x="5563235" y="4176078"/>
            <a:ext cx="60642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1061" name="矩形 32"/>
          <p:cNvSpPr/>
          <p:nvPr>
            <p:custDataLst>
              <p:tags r:id="rId32"/>
            </p:custDataLst>
          </p:nvPr>
        </p:nvSpPr>
        <p:spPr>
          <a:xfrm>
            <a:off x="7920673" y="4176078"/>
            <a:ext cx="60325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1062" name="矩形 32"/>
          <p:cNvSpPr/>
          <p:nvPr>
            <p:custDataLst>
              <p:tags r:id="rId33"/>
            </p:custDataLst>
          </p:nvPr>
        </p:nvSpPr>
        <p:spPr>
          <a:xfrm>
            <a:off x="8511223" y="3447415"/>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pic>
        <p:nvPicPr>
          <p:cNvPr id="2" name="图片 1" descr="微信截图_20240112211134"/>
          <p:cNvPicPr>
            <a:picLocks noChangeAspect="1"/>
          </p:cNvPicPr>
          <p:nvPr>
            <p:custDataLst>
              <p:tags r:id="rId34"/>
            </p:custDataLst>
          </p:nvPr>
        </p:nvPicPr>
        <p:blipFill>
          <a:blip r:embed="rId37"/>
          <a:stretch>
            <a:fillRect/>
          </a:stretch>
        </p:blipFill>
        <p:spPr>
          <a:xfrm>
            <a:off x="9227820" y="201295"/>
            <a:ext cx="1895475" cy="485775"/>
          </a:xfrm>
          <a:prstGeom prst="rect">
            <a:avLst/>
          </a:prstGeom>
        </p:spPr>
      </p:pic>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非线性流水线的冲突  </a:t>
            </a:r>
          </a:p>
        </p:txBody>
      </p:sp>
      <p:sp>
        <p:nvSpPr>
          <p:cNvPr id="9" name="TextBox 30"/>
          <p:cNvSpPr txBox="1"/>
          <p:nvPr>
            <p:custDataLst>
              <p:tags r:id="rId3"/>
            </p:custDataLst>
          </p:nvPr>
        </p:nvSpPr>
        <p:spPr>
          <a:xfrm>
            <a:off x="431800" y="1249505"/>
            <a:ext cx="10655933" cy="1001071"/>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10" name="TextBox 30"/>
          <p:cNvSpPr txBox="1"/>
          <p:nvPr>
            <p:custDataLst>
              <p:tags r:id="rId4"/>
            </p:custDataLst>
          </p:nvPr>
        </p:nvSpPr>
        <p:spPr>
          <a:xfrm>
            <a:off x="1579880" y="1249505"/>
            <a:ext cx="10362134" cy="1253866"/>
          </a:xfrm>
          <a:prstGeom prst="rect">
            <a:avLst/>
          </a:prstGeom>
          <a:noFill/>
        </p:spPr>
        <p:txBody>
          <a:bodyPr wrap="square" rtlCol="0">
            <a:normAutofit/>
          </a:bodyPr>
          <a:lstStyle/>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引起非线性流水线流水段冲突的启动距离称为</a:t>
            </a:r>
            <a:r>
              <a:rPr lang="zh-CN" altLang="en-US" sz="2000" b="1" dirty="0">
                <a:solidFill>
                  <a:srgbClr val="FF0000"/>
                </a:solidFill>
                <a:latin typeface="Times New Roman" panose="02020603050405020304" pitchFamily="18" charset="0"/>
                <a:ea typeface="微软雅黑" panose="020B0503020204020204" pitchFamily="34" charset="-122"/>
              </a:rPr>
              <a:t>禁止启动距离</a:t>
            </a:r>
            <a:r>
              <a:rPr lang="zh-CN" altLang="en-US" sz="2000" dirty="0">
                <a:solidFill>
                  <a:srgbClr val="FF0000"/>
                </a:solidFill>
                <a:latin typeface="Times New Roman" panose="02020603050405020304" pitchFamily="18" charset="0"/>
                <a:ea typeface="微软雅黑" panose="020B0503020204020204" pitchFamily="34" charset="-122"/>
              </a:rPr>
              <a:t>。</a:t>
            </a:r>
            <a:endParaRPr lang="zh-CN" altLang="en-US" sz="2000"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如下例中启动距离3是禁止启动距离</a:t>
            </a:r>
            <a:r>
              <a:rPr lang="zh-CN" altLang="en-US" sz="2000" b="1" dirty="0">
                <a:solidFill>
                  <a:schemeClr val="dk1">
                    <a:lumMod val="75000"/>
                  </a:schemeClr>
                </a:solidFill>
                <a:latin typeface="Times New Roman" panose="02020603050405020304" pitchFamily="18" charset="0"/>
                <a:ea typeface="微软雅黑" panose="020B0503020204020204" pitchFamily="34" charset="-122"/>
              </a:rPr>
              <a:t> </a:t>
            </a:r>
          </a:p>
        </p:txBody>
      </p:sp>
      <p:sp>
        <p:nvSpPr>
          <p:cNvPr id="11" name="Text Box 317"/>
          <p:cNvSpPr txBox="1"/>
          <p:nvPr>
            <p:custDataLst>
              <p:tags r:id="rId5"/>
            </p:custDataLst>
          </p:nvPr>
        </p:nvSpPr>
        <p:spPr>
          <a:xfrm>
            <a:off x="3570274" y="5286140"/>
            <a:ext cx="4326579" cy="457954"/>
          </a:xfrm>
          <a:prstGeom prst="rect">
            <a:avLst/>
          </a:prstGeom>
          <a:noFill/>
          <a:ln w="9525">
            <a:noFill/>
          </a:ln>
        </p:spPr>
        <p:txBody>
          <a:bodyPr wrap="non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启动距离为</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的流水线冲突情况</a:t>
            </a:r>
          </a:p>
        </p:txBody>
      </p:sp>
      <p:sp>
        <p:nvSpPr>
          <p:cNvPr id="47" name="文本框 35"/>
          <p:cNvSpPr txBox="1"/>
          <p:nvPr>
            <p:custDataLst>
              <p:tags r:id="rId6"/>
            </p:custDataLst>
          </p:nvPr>
        </p:nvSpPr>
        <p:spPr>
          <a:xfrm>
            <a:off x="1825113" y="2541606"/>
            <a:ext cx="4716623" cy="515619"/>
          </a:xfrm>
          <a:prstGeom prst="rect">
            <a:avLst/>
          </a:prstGeom>
          <a:noFill/>
          <a:ln w="9525">
            <a:noFill/>
          </a:ln>
        </p:spPr>
        <p:txBody>
          <a:bodyPr wrap="none">
            <a:normAutofit/>
          </a:bodyPr>
          <a:lstStyle/>
          <a:p>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拍新任务</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a:t>
            </a:r>
            <a:r>
              <a:rPr lang="en-US" altLang="zh-CN" sz="2000" b="1" baseline="-25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进入流水，有冲突</a:t>
            </a:r>
          </a:p>
        </p:txBody>
      </p:sp>
      <p:graphicFrame>
        <p:nvGraphicFramePr>
          <p:cNvPr id="2" name="Group 4"/>
          <p:cNvGraphicFramePr>
            <a:graphicFrameLocks noGrp="1"/>
          </p:cNvGraphicFramePr>
          <p:nvPr>
            <p:custDataLst>
              <p:tags r:id="rId7"/>
            </p:custDataLst>
          </p:nvPr>
        </p:nvGraphicFramePr>
        <p:xfrm>
          <a:off x="1850073" y="3096578"/>
          <a:ext cx="7820026" cy="1822450"/>
        </p:xfrm>
        <a:graphic>
          <a:graphicData uri="http://schemas.openxmlformats.org/drawingml/2006/table">
            <a:tbl>
              <a:tblPr/>
              <a:tblGrid>
                <a:gridCol w="608137">
                  <a:extLst>
                    <a:ext uri="{9D8B030D-6E8A-4147-A177-3AD203B41FA5}">
                      <a16:colId xmlns:a16="http://schemas.microsoft.com/office/drawing/2014/main" val="20000"/>
                    </a:ext>
                  </a:extLst>
                </a:gridCol>
                <a:gridCol w="615933">
                  <a:extLst>
                    <a:ext uri="{9D8B030D-6E8A-4147-A177-3AD203B41FA5}">
                      <a16:colId xmlns:a16="http://schemas.microsoft.com/office/drawing/2014/main" val="20001"/>
                    </a:ext>
                  </a:extLst>
                </a:gridCol>
                <a:gridCol w="611256">
                  <a:extLst>
                    <a:ext uri="{9D8B030D-6E8A-4147-A177-3AD203B41FA5}">
                      <a16:colId xmlns:a16="http://schemas.microsoft.com/office/drawing/2014/main" val="20002"/>
                    </a:ext>
                  </a:extLst>
                </a:gridCol>
                <a:gridCol w="615935">
                  <a:extLst>
                    <a:ext uri="{9D8B030D-6E8A-4147-A177-3AD203B41FA5}">
                      <a16:colId xmlns:a16="http://schemas.microsoft.com/office/drawing/2014/main" val="20003"/>
                    </a:ext>
                  </a:extLst>
                </a:gridCol>
                <a:gridCol w="612815">
                  <a:extLst>
                    <a:ext uri="{9D8B030D-6E8A-4147-A177-3AD203B41FA5}">
                      <a16:colId xmlns:a16="http://schemas.microsoft.com/office/drawing/2014/main" val="20004"/>
                    </a:ext>
                  </a:extLst>
                </a:gridCol>
                <a:gridCol w="612815">
                  <a:extLst>
                    <a:ext uri="{9D8B030D-6E8A-4147-A177-3AD203B41FA5}">
                      <a16:colId xmlns:a16="http://schemas.microsoft.com/office/drawing/2014/main" val="20005"/>
                    </a:ext>
                  </a:extLst>
                </a:gridCol>
                <a:gridCol w="615933">
                  <a:extLst>
                    <a:ext uri="{9D8B030D-6E8A-4147-A177-3AD203B41FA5}">
                      <a16:colId xmlns:a16="http://schemas.microsoft.com/office/drawing/2014/main" val="20006"/>
                    </a:ext>
                  </a:extLst>
                </a:gridCol>
                <a:gridCol w="587867">
                  <a:extLst>
                    <a:ext uri="{9D8B030D-6E8A-4147-A177-3AD203B41FA5}">
                      <a16:colId xmlns:a16="http://schemas.microsoft.com/office/drawing/2014/main" val="20007"/>
                    </a:ext>
                  </a:extLst>
                </a:gridCol>
                <a:gridCol w="587867">
                  <a:extLst>
                    <a:ext uri="{9D8B030D-6E8A-4147-A177-3AD203B41FA5}">
                      <a16:colId xmlns:a16="http://schemas.microsoft.com/office/drawing/2014/main" val="20008"/>
                    </a:ext>
                  </a:extLst>
                </a:gridCol>
                <a:gridCol w="587867">
                  <a:extLst>
                    <a:ext uri="{9D8B030D-6E8A-4147-A177-3AD203B41FA5}">
                      <a16:colId xmlns:a16="http://schemas.microsoft.com/office/drawing/2014/main" val="20009"/>
                    </a:ext>
                  </a:extLst>
                </a:gridCol>
                <a:gridCol w="587867">
                  <a:extLst>
                    <a:ext uri="{9D8B030D-6E8A-4147-A177-3AD203B41FA5}">
                      <a16:colId xmlns:a16="http://schemas.microsoft.com/office/drawing/2014/main" val="20010"/>
                    </a:ext>
                  </a:extLst>
                </a:gridCol>
                <a:gridCol w="587867">
                  <a:extLst>
                    <a:ext uri="{9D8B030D-6E8A-4147-A177-3AD203B41FA5}">
                      <a16:colId xmlns:a16="http://schemas.microsoft.com/office/drawing/2014/main" val="20011"/>
                    </a:ext>
                  </a:extLst>
                </a:gridCol>
                <a:gridCol w="587867">
                  <a:extLst>
                    <a:ext uri="{9D8B030D-6E8A-4147-A177-3AD203B41FA5}">
                      <a16:colId xmlns:a16="http://schemas.microsoft.com/office/drawing/2014/main" val="20012"/>
                    </a:ext>
                  </a:extLst>
                </a:gridCol>
              </a:tblGrid>
              <a:tr h="3625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Text Box 201"/>
          <p:cNvSpPr txBox="1"/>
          <p:nvPr>
            <p:custDataLst>
              <p:tags r:id="rId8"/>
            </p:custDataLst>
          </p:nvPr>
        </p:nvSpPr>
        <p:spPr>
          <a:xfrm>
            <a:off x="1413510" y="3579178"/>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p>
        </p:txBody>
      </p:sp>
      <p:sp>
        <p:nvSpPr>
          <p:cNvPr id="6" name="矩形 5"/>
          <p:cNvSpPr/>
          <p:nvPr>
            <p:custDataLst>
              <p:tags r:id="rId9"/>
            </p:custDataLst>
          </p:nvPr>
        </p:nvSpPr>
        <p:spPr bwMode="auto">
          <a:xfrm>
            <a:off x="2461260" y="347599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 name="矩形 6"/>
          <p:cNvSpPr/>
          <p:nvPr>
            <p:custDataLst>
              <p:tags r:id="rId10"/>
            </p:custDataLst>
          </p:nvPr>
        </p:nvSpPr>
        <p:spPr bwMode="auto">
          <a:xfrm>
            <a:off x="3075623" y="382682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31" name="矩形 30"/>
          <p:cNvSpPr/>
          <p:nvPr>
            <p:custDataLst>
              <p:tags r:id="rId11"/>
            </p:custDataLst>
          </p:nvPr>
        </p:nvSpPr>
        <p:spPr bwMode="auto">
          <a:xfrm>
            <a:off x="3075623" y="4199890"/>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49" name="矩形 48"/>
          <p:cNvSpPr/>
          <p:nvPr>
            <p:custDataLst>
              <p:tags r:id="rId12"/>
            </p:custDataLst>
          </p:nvPr>
        </p:nvSpPr>
        <p:spPr bwMode="auto">
          <a:xfrm>
            <a:off x="3697923" y="457295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50" name="矩形 49"/>
          <p:cNvSpPr/>
          <p:nvPr>
            <p:custDataLst>
              <p:tags r:id="rId13"/>
            </p:custDataLst>
          </p:nvPr>
        </p:nvSpPr>
        <p:spPr bwMode="auto">
          <a:xfrm>
            <a:off x="4302760" y="3463290"/>
            <a:ext cx="6032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51" name="矩形 50"/>
          <p:cNvSpPr/>
          <p:nvPr>
            <p:custDataLst>
              <p:tags r:id="rId14"/>
            </p:custDataLst>
          </p:nvPr>
        </p:nvSpPr>
        <p:spPr bwMode="auto">
          <a:xfrm>
            <a:off x="4926648" y="3833178"/>
            <a:ext cx="58420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52" name="矩形 51"/>
          <p:cNvSpPr/>
          <p:nvPr>
            <p:custDataLst>
              <p:tags r:id="rId15"/>
            </p:custDataLst>
          </p:nvPr>
        </p:nvSpPr>
        <p:spPr bwMode="auto">
          <a:xfrm>
            <a:off x="5533073" y="4199890"/>
            <a:ext cx="3238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53" name="矩形 52"/>
          <p:cNvSpPr/>
          <p:nvPr>
            <p:custDataLst>
              <p:tags r:id="rId16"/>
            </p:custDataLst>
          </p:nvPr>
        </p:nvSpPr>
        <p:spPr bwMode="auto">
          <a:xfrm>
            <a:off x="6144260" y="3463290"/>
            <a:ext cx="563563"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54" name="矩形 19"/>
          <p:cNvSpPr/>
          <p:nvPr>
            <p:custDataLst>
              <p:tags r:id="rId17"/>
            </p:custDataLst>
          </p:nvPr>
        </p:nvSpPr>
        <p:spPr>
          <a:xfrm>
            <a:off x="3689985" y="3464878"/>
            <a:ext cx="60960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55" name="矩形 20"/>
          <p:cNvSpPr/>
          <p:nvPr>
            <p:custDataLst>
              <p:tags r:id="rId18"/>
            </p:custDataLst>
          </p:nvPr>
        </p:nvSpPr>
        <p:spPr>
          <a:xfrm>
            <a:off x="4291648" y="3834765"/>
            <a:ext cx="6143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56" name="矩形 21"/>
          <p:cNvSpPr/>
          <p:nvPr>
            <p:custDataLst>
              <p:tags r:id="rId19"/>
            </p:custDataLst>
          </p:nvPr>
        </p:nvSpPr>
        <p:spPr>
          <a:xfrm>
            <a:off x="4299585" y="4201478"/>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57" name="矩形 22"/>
          <p:cNvSpPr/>
          <p:nvPr>
            <p:custDataLst>
              <p:tags r:id="rId20"/>
            </p:custDataLst>
          </p:nvPr>
        </p:nvSpPr>
        <p:spPr>
          <a:xfrm>
            <a:off x="4921885" y="4561840"/>
            <a:ext cx="6016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58" name="矩形 23"/>
          <p:cNvSpPr/>
          <p:nvPr>
            <p:custDataLst>
              <p:tags r:id="rId21"/>
            </p:custDataLst>
          </p:nvPr>
        </p:nvSpPr>
        <p:spPr>
          <a:xfrm>
            <a:off x="5537835" y="3463290"/>
            <a:ext cx="6000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59" name="矩形 24"/>
          <p:cNvSpPr/>
          <p:nvPr>
            <p:custDataLst>
              <p:tags r:id="rId22"/>
            </p:custDataLst>
          </p:nvPr>
        </p:nvSpPr>
        <p:spPr>
          <a:xfrm>
            <a:off x="6137910" y="3833178"/>
            <a:ext cx="5937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60" name="矩形 26"/>
          <p:cNvSpPr/>
          <p:nvPr>
            <p:custDataLst>
              <p:tags r:id="rId23"/>
            </p:custDataLst>
          </p:nvPr>
        </p:nvSpPr>
        <p:spPr>
          <a:xfrm>
            <a:off x="7325360" y="3469640"/>
            <a:ext cx="58578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61" name="矩形 27"/>
          <p:cNvSpPr/>
          <p:nvPr>
            <p:custDataLst>
              <p:tags r:id="rId24"/>
            </p:custDataLst>
          </p:nvPr>
        </p:nvSpPr>
        <p:spPr>
          <a:xfrm>
            <a:off x="4912360" y="3469640"/>
            <a:ext cx="62547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62" name="矩形 28"/>
          <p:cNvSpPr/>
          <p:nvPr>
            <p:custDataLst>
              <p:tags r:id="rId25"/>
            </p:custDataLst>
          </p:nvPr>
        </p:nvSpPr>
        <p:spPr>
          <a:xfrm>
            <a:off x="5523548" y="3834765"/>
            <a:ext cx="63500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63" name="矩形 29"/>
          <p:cNvSpPr/>
          <p:nvPr>
            <p:custDataLst>
              <p:tags r:id="rId26"/>
            </p:custDataLst>
          </p:nvPr>
        </p:nvSpPr>
        <p:spPr>
          <a:xfrm>
            <a:off x="6731635" y="4201478"/>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64" name="矩形 30"/>
          <p:cNvSpPr/>
          <p:nvPr>
            <p:custDataLst>
              <p:tags r:id="rId27"/>
            </p:custDataLst>
          </p:nvPr>
        </p:nvSpPr>
        <p:spPr>
          <a:xfrm>
            <a:off x="6144260" y="4568190"/>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65" name="矩形 31"/>
          <p:cNvSpPr/>
          <p:nvPr>
            <p:custDataLst>
              <p:tags r:id="rId28"/>
            </p:custDataLst>
          </p:nvPr>
        </p:nvSpPr>
        <p:spPr>
          <a:xfrm>
            <a:off x="6725285" y="3469640"/>
            <a:ext cx="582613"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66" name="矩形 32"/>
          <p:cNvSpPr/>
          <p:nvPr>
            <p:custDataLst>
              <p:tags r:id="rId29"/>
            </p:custDataLst>
          </p:nvPr>
        </p:nvSpPr>
        <p:spPr>
          <a:xfrm>
            <a:off x="7307898" y="3834765"/>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67" name="矩形 36"/>
          <p:cNvSpPr/>
          <p:nvPr>
            <p:custDataLst>
              <p:tags r:id="rId30"/>
            </p:custDataLst>
          </p:nvPr>
        </p:nvSpPr>
        <p:spPr>
          <a:xfrm>
            <a:off x="6731635" y="4199890"/>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68" name="矩形 30"/>
          <p:cNvSpPr/>
          <p:nvPr>
            <p:custDataLst>
              <p:tags r:id="rId31"/>
            </p:custDataLst>
          </p:nvPr>
        </p:nvSpPr>
        <p:spPr>
          <a:xfrm>
            <a:off x="5861685" y="4191953"/>
            <a:ext cx="28575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69" name="矩形 32"/>
          <p:cNvSpPr/>
          <p:nvPr>
            <p:custDataLst>
              <p:tags r:id="rId32"/>
            </p:custDataLst>
          </p:nvPr>
        </p:nvSpPr>
        <p:spPr>
          <a:xfrm>
            <a:off x="7898448" y="4191953"/>
            <a:ext cx="60325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70" name="矩形 32"/>
          <p:cNvSpPr/>
          <p:nvPr>
            <p:custDataLst>
              <p:tags r:id="rId33"/>
            </p:custDataLst>
          </p:nvPr>
        </p:nvSpPr>
        <p:spPr>
          <a:xfrm>
            <a:off x="8488998" y="3463290"/>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pic>
        <p:nvPicPr>
          <p:cNvPr id="71" name="图片 70" descr="微信截图_20240112211134"/>
          <p:cNvPicPr>
            <a:picLocks noChangeAspect="1"/>
          </p:cNvPicPr>
          <p:nvPr>
            <p:custDataLst>
              <p:tags r:id="rId34"/>
            </p:custDataLst>
          </p:nvPr>
        </p:nvPicPr>
        <p:blipFill>
          <a:blip r:embed="rId37"/>
          <a:stretch>
            <a:fillRect/>
          </a:stretch>
        </p:blipFill>
        <p:spPr>
          <a:xfrm>
            <a:off x="9227820" y="201295"/>
            <a:ext cx="1895475" cy="485775"/>
          </a:xfrm>
          <a:prstGeom prst="rect">
            <a:avLst/>
          </a:prstGeom>
        </p:spPr>
      </p:pic>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非线性流水线的冲突  </a:t>
            </a:r>
          </a:p>
        </p:txBody>
      </p:sp>
      <p:sp>
        <p:nvSpPr>
          <p:cNvPr id="9" name="TextBox 30"/>
          <p:cNvSpPr txBox="1"/>
          <p:nvPr>
            <p:custDataLst>
              <p:tags r:id="rId3"/>
            </p:custDataLst>
          </p:nvPr>
        </p:nvSpPr>
        <p:spPr>
          <a:xfrm>
            <a:off x="431800" y="1282817"/>
            <a:ext cx="10655933" cy="1001071"/>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10" name="TextBox 30"/>
          <p:cNvSpPr txBox="1"/>
          <p:nvPr>
            <p:custDataLst>
              <p:tags r:id="rId4"/>
            </p:custDataLst>
          </p:nvPr>
        </p:nvSpPr>
        <p:spPr>
          <a:xfrm>
            <a:off x="1651635" y="1282817"/>
            <a:ext cx="10362134" cy="1254537"/>
          </a:xfrm>
          <a:prstGeom prst="rect">
            <a:avLst/>
          </a:prstGeom>
          <a:noFill/>
        </p:spPr>
        <p:txBody>
          <a:bodyPr wrap="square" rtlCol="0">
            <a:normAutofit/>
          </a:bodyPr>
          <a:lstStyle/>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引起非线性流水线流水段冲突的启动距离称为</a:t>
            </a:r>
            <a:r>
              <a:rPr lang="zh-CN" altLang="en-US" sz="2000" b="1" dirty="0">
                <a:solidFill>
                  <a:srgbClr val="FF0000"/>
                </a:solidFill>
                <a:latin typeface="Times New Roman" panose="02020603050405020304" pitchFamily="18" charset="0"/>
                <a:ea typeface="微软雅黑" panose="020B0503020204020204" pitchFamily="34" charset="-122"/>
              </a:rPr>
              <a:t>禁止启动距离</a:t>
            </a:r>
            <a:r>
              <a:rPr lang="zh-CN" altLang="en-US" sz="2000" dirty="0">
                <a:solidFill>
                  <a:srgbClr val="FF0000"/>
                </a:solidFill>
                <a:latin typeface="Times New Roman" panose="02020603050405020304" pitchFamily="18" charset="0"/>
                <a:ea typeface="微软雅黑" panose="020B0503020204020204" pitchFamily="34" charset="-122"/>
              </a:rPr>
              <a:t>。</a:t>
            </a:r>
            <a:endParaRPr lang="zh-CN" altLang="en-US" sz="2000"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如下例中启动距离3是禁止启动距离</a:t>
            </a:r>
            <a:r>
              <a:rPr lang="zh-CN" altLang="en-US" sz="2000" b="1" dirty="0">
                <a:solidFill>
                  <a:schemeClr val="dk1">
                    <a:lumMod val="75000"/>
                  </a:schemeClr>
                </a:solidFill>
                <a:latin typeface="Times New Roman" panose="02020603050405020304" pitchFamily="18" charset="0"/>
                <a:ea typeface="微软雅黑" panose="020B0503020204020204" pitchFamily="34" charset="-122"/>
              </a:rPr>
              <a:t> </a:t>
            </a:r>
          </a:p>
        </p:txBody>
      </p:sp>
      <p:sp>
        <p:nvSpPr>
          <p:cNvPr id="2" name="Text Box 317"/>
          <p:cNvSpPr txBox="1"/>
          <p:nvPr>
            <p:custDataLst>
              <p:tags r:id="rId5"/>
            </p:custDataLst>
          </p:nvPr>
        </p:nvSpPr>
        <p:spPr>
          <a:xfrm>
            <a:off x="3672205" y="5256530"/>
            <a:ext cx="364172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启动距离为</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的流水线冲突情况</a:t>
            </a:r>
          </a:p>
        </p:txBody>
      </p:sp>
      <p:sp>
        <p:nvSpPr>
          <p:cNvPr id="84" name="文本框 40"/>
          <p:cNvSpPr txBox="1"/>
          <p:nvPr>
            <p:custDataLst>
              <p:tags r:id="rId6"/>
            </p:custDataLst>
          </p:nvPr>
        </p:nvSpPr>
        <p:spPr>
          <a:xfrm>
            <a:off x="1954213" y="2660650"/>
            <a:ext cx="2905125" cy="398780"/>
          </a:xfrm>
          <a:prstGeom prst="rect">
            <a:avLst/>
          </a:prstGeom>
          <a:noFill/>
          <a:ln w="9525">
            <a:noFill/>
          </a:ln>
        </p:spPr>
        <p:txBody>
          <a:bodyPr wrap="none">
            <a:spAutoFit/>
          </a:bodyPr>
          <a:lstStyle/>
          <a:p>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拍新任务</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a:t>
            </a:r>
            <a:r>
              <a:rPr lang="en-US" altLang="zh-CN" sz="2000" b="1" baseline="-25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进入流水</a:t>
            </a:r>
          </a:p>
        </p:txBody>
      </p:sp>
      <p:graphicFrame>
        <p:nvGraphicFramePr>
          <p:cNvPr id="85" name="Group 4"/>
          <p:cNvGraphicFramePr>
            <a:graphicFrameLocks noGrp="1"/>
          </p:cNvGraphicFramePr>
          <p:nvPr>
            <p:custDataLst>
              <p:tags r:id="rId7"/>
            </p:custDataLst>
          </p:nvPr>
        </p:nvGraphicFramePr>
        <p:xfrm>
          <a:off x="1954213" y="3186113"/>
          <a:ext cx="7820026" cy="1822450"/>
        </p:xfrm>
        <a:graphic>
          <a:graphicData uri="http://schemas.openxmlformats.org/drawingml/2006/table">
            <a:tbl>
              <a:tblPr/>
              <a:tblGrid>
                <a:gridCol w="608137">
                  <a:extLst>
                    <a:ext uri="{9D8B030D-6E8A-4147-A177-3AD203B41FA5}">
                      <a16:colId xmlns:a16="http://schemas.microsoft.com/office/drawing/2014/main" val="20000"/>
                    </a:ext>
                  </a:extLst>
                </a:gridCol>
                <a:gridCol w="615933">
                  <a:extLst>
                    <a:ext uri="{9D8B030D-6E8A-4147-A177-3AD203B41FA5}">
                      <a16:colId xmlns:a16="http://schemas.microsoft.com/office/drawing/2014/main" val="20001"/>
                    </a:ext>
                  </a:extLst>
                </a:gridCol>
                <a:gridCol w="611256">
                  <a:extLst>
                    <a:ext uri="{9D8B030D-6E8A-4147-A177-3AD203B41FA5}">
                      <a16:colId xmlns:a16="http://schemas.microsoft.com/office/drawing/2014/main" val="20002"/>
                    </a:ext>
                  </a:extLst>
                </a:gridCol>
                <a:gridCol w="615935">
                  <a:extLst>
                    <a:ext uri="{9D8B030D-6E8A-4147-A177-3AD203B41FA5}">
                      <a16:colId xmlns:a16="http://schemas.microsoft.com/office/drawing/2014/main" val="20003"/>
                    </a:ext>
                  </a:extLst>
                </a:gridCol>
                <a:gridCol w="612815">
                  <a:extLst>
                    <a:ext uri="{9D8B030D-6E8A-4147-A177-3AD203B41FA5}">
                      <a16:colId xmlns:a16="http://schemas.microsoft.com/office/drawing/2014/main" val="20004"/>
                    </a:ext>
                  </a:extLst>
                </a:gridCol>
                <a:gridCol w="612815">
                  <a:extLst>
                    <a:ext uri="{9D8B030D-6E8A-4147-A177-3AD203B41FA5}">
                      <a16:colId xmlns:a16="http://schemas.microsoft.com/office/drawing/2014/main" val="20005"/>
                    </a:ext>
                  </a:extLst>
                </a:gridCol>
                <a:gridCol w="615933">
                  <a:extLst>
                    <a:ext uri="{9D8B030D-6E8A-4147-A177-3AD203B41FA5}">
                      <a16:colId xmlns:a16="http://schemas.microsoft.com/office/drawing/2014/main" val="20006"/>
                    </a:ext>
                  </a:extLst>
                </a:gridCol>
                <a:gridCol w="587867">
                  <a:extLst>
                    <a:ext uri="{9D8B030D-6E8A-4147-A177-3AD203B41FA5}">
                      <a16:colId xmlns:a16="http://schemas.microsoft.com/office/drawing/2014/main" val="20007"/>
                    </a:ext>
                  </a:extLst>
                </a:gridCol>
                <a:gridCol w="587867">
                  <a:extLst>
                    <a:ext uri="{9D8B030D-6E8A-4147-A177-3AD203B41FA5}">
                      <a16:colId xmlns:a16="http://schemas.microsoft.com/office/drawing/2014/main" val="20008"/>
                    </a:ext>
                  </a:extLst>
                </a:gridCol>
                <a:gridCol w="587867">
                  <a:extLst>
                    <a:ext uri="{9D8B030D-6E8A-4147-A177-3AD203B41FA5}">
                      <a16:colId xmlns:a16="http://schemas.microsoft.com/office/drawing/2014/main" val="20009"/>
                    </a:ext>
                  </a:extLst>
                </a:gridCol>
                <a:gridCol w="587867">
                  <a:extLst>
                    <a:ext uri="{9D8B030D-6E8A-4147-A177-3AD203B41FA5}">
                      <a16:colId xmlns:a16="http://schemas.microsoft.com/office/drawing/2014/main" val="20010"/>
                    </a:ext>
                  </a:extLst>
                </a:gridCol>
                <a:gridCol w="587867">
                  <a:extLst>
                    <a:ext uri="{9D8B030D-6E8A-4147-A177-3AD203B41FA5}">
                      <a16:colId xmlns:a16="http://schemas.microsoft.com/office/drawing/2014/main" val="20011"/>
                    </a:ext>
                  </a:extLst>
                </a:gridCol>
                <a:gridCol w="587867">
                  <a:extLst>
                    <a:ext uri="{9D8B030D-6E8A-4147-A177-3AD203B41FA5}">
                      <a16:colId xmlns:a16="http://schemas.microsoft.com/office/drawing/2014/main" val="20012"/>
                    </a:ext>
                  </a:extLst>
                </a:gridCol>
              </a:tblGrid>
              <a:tr h="3625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6" name="Text Box 201"/>
          <p:cNvSpPr txBox="1"/>
          <p:nvPr>
            <p:custDataLst>
              <p:tags r:id="rId8"/>
            </p:custDataLst>
          </p:nvPr>
        </p:nvSpPr>
        <p:spPr>
          <a:xfrm>
            <a:off x="1517650" y="366871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p>
        </p:txBody>
      </p:sp>
      <p:sp>
        <p:nvSpPr>
          <p:cNvPr id="87" name="矩形 86"/>
          <p:cNvSpPr/>
          <p:nvPr>
            <p:custDataLst>
              <p:tags r:id="rId9"/>
            </p:custDataLst>
          </p:nvPr>
        </p:nvSpPr>
        <p:spPr bwMode="auto">
          <a:xfrm>
            <a:off x="2565400" y="356552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8" name="矩形 87"/>
          <p:cNvSpPr/>
          <p:nvPr>
            <p:custDataLst>
              <p:tags r:id="rId10"/>
            </p:custDataLst>
          </p:nvPr>
        </p:nvSpPr>
        <p:spPr bwMode="auto">
          <a:xfrm>
            <a:off x="3179763" y="391636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9" name="矩形 88"/>
          <p:cNvSpPr/>
          <p:nvPr>
            <p:custDataLst>
              <p:tags r:id="rId11"/>
            </p:custDataLst>
          </p:nvPr>
        </p:nvSpPr>
        <p:spPr bwMode="auto">
          <a:xfrm>
            <a:off x="3179763" y="428942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90" name="矩形 89"/>
          <p:cNvSpPr/>
          <p:nvPr>
            <p:custDataLst>
              <p:tags r:id="rId12"/>
            </p:custDataLst>
          </p:nvPr>
        </p:nvSpPr>
        <p:spPr bwMode="auto">
          <a:xfrm>
            <a:off x="3802063" y="466248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91" name="矩形 90"/>
          <p:cNvSpPr/>
          <p:nvPr>
            <p:custDataLst>
              <p:tags r:id="rId13"/>
            </p:custDataLst>
          </p:nvPr>
        </p:nvSpPr>
        <p:spPr bwMode="auto">
          <a:xfrm>
            <a:off x="4406900" y="3552825"/>
            <a:ext cx="6032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92" name="矩形 91"/>
          <p:cNvSpPr/>
          <p:nvPr>
            <p:custDataLst>
              <p:tags r:id="rId14"/>
            </p:custDataLst>
          </p:nvPr>
        </p:nvSpPr>
        <p:spPr bwMode="auto">
          <a:xfrm>
            <a:off x="5030788" y="3922713"/>
            <a:ext cx="58420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93" name="矩形 92"/>
          <p:cNvSpPr/>
          <p:nvPr>
            <p:custDataLst>
              <p:tags r:id="rId15"/>
            </p:custDataLst>
          </p:nvPr>
        </p:nvSpPr>
        <p:spPr bwMode="auto">
          <a:xfrm>
            <a:off x="5637213" y="4289425"/>
            <a:ext cx="3238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94" name="矩形 93"/>
          <p:cNvSpPr/>
          <p:nvPr>
            <p:custDataLst>
              <p:tags r:id="rId16"/>
            </p:custDataLst>
          </p:nvPr>
        </p:nvSpPr>
        <p:spPr bwMode="auto">
          <a:xfrm>
            <a:off x="6248400" y="3552825"/>
            <a:ext cx="563563"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95" name="矩形 19"/>
          <p:cNvSpPr/>
          <p:nvPr>
            <p:custDataLst>
              <p:tags r:id="rId17"/>
            </p:custDataLst>
          </p:nvPr>
        </p:nvSpPr>
        <p:spPr>
          <a:xfrm>
            <a:off x="3794125" y="3554413"/>
            <a:ext cx="60960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96" name="矩形 20"/>
          <p:cNvSpPr/>
          <p:nvPr>
            <p:custDataLst>
              <p:tags r:id="rId18"/>
            </p:custDataLst>
          </p:nvPr>
        </p:nvSpPr>
        <p:spPr>
          <a:xfrm>
            <a:off x="4395788" y="3924300"/>
            <a:ext cx="6143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97" name="矩形 21"/>
          <p:cNvSpPr/>
          <p:nvPr>
            <p:custDataLst>
              <p:tags r:id="rId19"/>
            </p:custDataLst>
          </p:nvPr>
        </p:nvSpPr>
        <p:spPr>
          <a:xfrm>
            <a:off x="4403725" y="429101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98" name="矩形 22"/>
          <p:cNvSpPr/>
          <p:nvPr>
            <p:custDataLst>
              <p:tags r:id="rId20"/>
            </p:custDataLst>
          </p:nvPr>
        </p:nvSpPr>
        <p:spPr>
          <a:xfrm>
            <a:off x="5026025" y="4651375"/>
            <a:ext cx="6016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99" name="矩形 23"/>
          <p:cNvSpPr/>
          <p:nvPr>
            <p:custDataLst>
              <p:tags r:id="rId21"/>
            </p:custDataLst>
          </p:nvPr>
        </p:nvSpPr>
        <p:spPr>
          <a:xfrm>
            <a:off x="5641975" y="3552825"/>
            <a:ext cx="6000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100" name="矩形 24"/>
          <p:cNvSpPr/>
          <p:nvPr>
            <p:custDataLst>
              <p:tags r:id="rId22"/>
            </p:custDataLst>
          </p:nvPr>
        </p:nvSpPr>
        <p:spPr>
          <a:xfrm>
            <a:off x="6242050" y="3922713"/>
            <a:ext cx="5937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101" name="矩形 26"/>
          <p:cNvSpPr/>
          <p:nvPr>
            <p:custDataLst>
              <p:tags r:id="rId23"/>
            </p:custDataLst>
          </p:nvPr>
        </p:nvSpPr>
        <p:spPr>
          <a:xfrm>
            <a:off x="7429500" y="3559175"/>
            <a:ext cx="58578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102" name="矩形 27"/>
          <p:cNvSpPr/>
          <p:nvPr>
            <p:custDataLst>
              <p:tags r:id="rId24"/>
            </p:custDataLst>
          </p:nvPr>
        </p:nvSpPr>
        <p:spPr>
          <a:xfrm>
            <a:off x="5016500" y="3559175"/>
            <a:ext cx="62547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103" name="矩形 28"/>
          <p:cNvSpPr/>
          <p:nvPr>
            <p:custDataLst>
              <p:tags r:id="rId25"/>
            </p:custDataLst>
          </p:nvPr>
        </p:nvSpPr>
        <p:spPr>
          <a:xfrm>
            <a:off x="5627688" y="3924300"/>
            <a:ext cx="63500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104" name="矩形 29"/>
          <p:cNvSpPr/>
          <p:nvPr>
            <p:custDataLst>
              <p:tags r:id="rId26"/>
            </p:custDataLst>
          </p:nvPr>
        </p:nvSpPr>
        <p:spPr>
          <a:xfrm>
            <a:off x="6835775" y="4291013"/>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105" name="矩形 30"/>
          <p:cNvSpPr/>
          <p:nvPr>
            <p:custDataLst>
              <p:tags r:id="rId27"/>
            </p:custDataLst>
          </p:nvPr>
        </p:nvSpPr>
        <p:spPr>
          <a:xfrm>
            <a:off x="6248400" y="4657725"/>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106" name="矩形 31"/>
          <p:cNvSpPr/>
          <p:nvPr>
            <p:custDataLst>
              <p:tags r:id="rId28"/>
            </p:custDataLst>
          </p:nvPr>
        </p:nvSpPr>
        <p:spPr>
          <a:xfrm>
            <a:off x="6829425" y="3559175"/>
            <a:ext cx="582613"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107" name="矩形 32"/>
          <p:cNvSpPr/>
          <p:nvPr>
            <p:custDataLst>
              <p:tags r:id="rId29"/>
            </p:custDataLst>
          </p:nvPr>
        </p:nvSpPr>
        <p:spPr>
          <a:xfrm>
            <a:off x="7412038" y="3924300"/>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108" name="矩形 36"/>
          <p:cNvSpPr/>
          <p:nvPr>
            <p:custDataLst>
              <p:tags r:id="rId30"/>
            </p:custDataLst>
          </p:nvPr>
        </p:nvSpPr>
        <p:spPr>
          <a:xfrm>
            <a:off x="6835775" y="4289425"/>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109" name="矩形 30"/>
          <p:cNvSpPr/>
          <p:nvPr>
            <p:custDataLst>
              <p:tags r:id="rId31"/>
            </p:custDataLst>
          </p:nvPr>
        </p:nvSpPr>
        <p:spPr>
          <a:xfrm>
            <a:off x="5965825" y="4281488"/>
            <a:ext cx="28575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110" name="矩形 32"/>
          <p:cNvSpPr/>
          <p:nvPr>
            <p:custDataLst>
              <p:tags r:id="rId32"/>
            </p:custDataLst>
          </p:nvPr>
        </p:nvSpPr>
        <p:spPr>
          <a:xfrm>
            <a:off x="8002588" y="4281488"/>
            <a:ext cx="60325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111" name="矩形 32"/>
          <p:cNvSpPr/>
          <p:nvPr>
            <p:custDataLst>
              <p:tags r:id="rId33"/>
            </p:custDataLst>
          </p:nvPr>
        </p:nvSpPr>
        <p:spPr>
          <a:xfrm>
            <a:off x="8593138" y="3552825"/>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112" name="矩形 35"/>
          <p:cNvSpPr/>
          <p:nvPr>
            <p:custDataLst>
              <p:tags r:id="rId34"/>
            </p:custDataLst>
          </p:nvPr>
        </p:nvSpPr>
        <p:spPr>
          <a:xfrm>
            <a:off x="6251575" y="3552825"/>
            <a:ext cx="606425"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113" name="矩形 35"/>
          <p:cNvSpPr/>
          <p:nvPr>
            <p:custDataLst>
              <p:tags r:id="rId35"/>
            </p:custDataLst>
          </p:nvPr>
        </p:nvSpPr>
        <p:spPr>
          <a:xfrm>
            <a:off x="6823075" y="392271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114" name="矩形 36"/>
          <p:cNvSpPr/>
          <p:nvPr>
            <p:custDataLst>
              <p:tags r:id="rId36"/>
            </p:custDataLst>
          </p:nvPr>
        </p:nvSpPr>
        <p:spPr>
          <a:xfrm>
            <a:off x="6835775" y="4281488"/>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115" name="矩形 37"/>
          <p:cNvSpPr/>
          <p:nvPr>
            <p:custDataLst>
              <p:tags r:id="rId37"/>
            </p:custDataLst>
          </p:nvPr>
        </p:nvSpPr>
        <p:spPr>
          <a:xfrm>
            <a:off x="7405688" y="4649788"/>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116" name="矩形 38"/>
          <p:cNvSpPr/>
          <p:nvPr>
            <p:custDataLst>
              <p:tags r:id="rId38"/>
            </p:custDataLst>
          </p:nvPr>
        </p:nvSpPr>
        <p:spPr>
          <a:xfrm>
            <a:off x="7999413" y="3552825"/>
            <a:ext cx="606425"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117" name="矩形 39"/>
          <p:cNvSpPr/>
          <p:nvPr>
            <p:custDataLst>
              <p:tags r:id="rId39"/>
            </p:custDataLst>
          </p:nvPr>
        </p:nvSpPr>
        <p:spPr>
          <a:xfrm>
            <a:off x="8591550" y="392271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pic>
        <p:nvPicPr>
          <p:cNvPr id="118" name="图片 117" descr="微信截图_20240112211134"/>
          <p:cNvPicPr>
            <a:picLocks noChangeAspect="1"/>
          </p:cNvPicPr>
          <p:nvPr>
            <p:custDataLst>
              <p:tags r:id="rId40"/>
            </p:custDataLst>
          </p:nvPr>
        </p:nvPicPr>
        <p:blipFill>
          <a:blip r:embed="rId43"/>
          <a:stretch>
            <a:fillRect/>
          </a:stretch>
        </p:blipFill>
        <p:spPr>
          <a:xfrm>
            <a:off x="9227820" y="201295"/>
            <a:ext cx="1895475" cy="485775"/>
          </a:xfrm>
          <a:prstGeom prst="rect">
            <a:avLst/>
          </a:prstGeom>
        </p:spPr>
      </p:pic>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非线性流水线的冲突  </a:t>
            </a:r>
          </a:p>
        </p:txBody>
      </p:sp>
      <p:sp>
        <p:nvSpPr>
          <p:cNvPr id="9" name="TextBox 30"/>
          <p:cNvSpPr txBox="1"/>
          <p:nvPr>
            <p:custDataLst>
              <p:tags r:id="rId3"/>
            </p:custDataLst>
          </p:nvPr>
        </p:nvSpPr>
        <p:spPr>
          <a:xfrm>
            <a:off x="431800" y="1351620"/>
            <a:ext cx="10655933" cy="1001071"/>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10" name="TextBox 30"/>
          <p:cNvSpPr txBox="1"/>
          <p:nvPr>
            <p:custDataLst>
              <p:tags r:id="rId4"/>
            </p:custDataLst>
          </p:nvPr>
        </p:nvSpPr>
        <p:spPr>
          <a:xfrm>
            <a:off x="1579880" y="1351620"/>
            <a:ext cx="10362134" cy="1255409"/>
          </a:xfrm>
          <a:prstGeom prst="rect">
            <a:avLst/>
          </a:prstGeom>
          <a:noFill/>
        </p:spPr>
        <p:txBody>
          <a:bodyPr wrap="square" rtlCol="0">
            <a:normAutofit/>
          </a:bodyPr>
          <a:lstStyle/>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引起非线性流水线流水段冲突的启动距离称为</a:t>
            </a:r>
            <a:r>
              <a:rPr lang="zh-CN" altLang="en-US" sz="2000" b="1" dirty="0">
                <a:solidFill>
                  <a:srgbClr val="FF0000"/>
                </a:solidFill>
                <a:latin typeface="Times New Roman" panose="02020603050405020304" pitchFamily="18" charset="0"/>
                <a:ea typeface="微软雅黑" panose="020B0503020204020204" pitchFamily="34" charset="-122"/>
              </a:rPr>
              <a:t>禁止启动距离</a:t>
            </a:r>
            <a:r>
              <a:rPr lang="zh-CN" altLang="en-US" sz="2000" dirty="0">
                <a:solidFill>
                  <a:srgbClr val="FF0000"/>
                </a:solidFill>
                <a:latin typeface="Times New Roman" panose="02020603050405020304" pitchFamily="18" charset="0"/>
                <a:ea typeface="微软雅黑" panose="020B0503020204020204" pitchFamily="34" charset="-122"/>
              </a:rPr>
              <a:t>。</a:t>
            </a:r>
            <a:endParaRPr lang="zh-CN" altLang="en-US" sz="2000"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如下例中启动距离3是禁止启动距离</a:t>
            </a:r>
            <a:r>
              <a:rPr lang="zh-CN" altLang="en-US" sz="2000" b="1" dirty="0">
                <a:solidFill>
                  <a:schemeClr val="dk1">
                    <a:lumMod val="75000"/>
                  </a:schemeClr>
                </a:solidFill>
                <a:latin typeface="Times New Roman" panose="02020603050405020304" pitchFamily="18" charset="0"/>
                <a:ea typeface="微软雅黑" panose="020B0503020204020204" pitchFamily="34" charset="-122"/>
              </a:rPr>
              <a:t> </a:t>
            </a:r>
          </a:p>
        </p:txBody>
      </p:sp>
      <p:sp>
        <p:nvSpPr>
          <p:cNvPr id="11" name="Text Box 317"/>
          <p:cNvSpPr txBox="1"/>
          <p:nvPr>
            <p:custDataLst>
              <p:tags r:id="rId5"/>
            </p:custDataLst>
          </p:nvPr>
        </p:nvSpPr>
        <p:spPr>
          <a:xfrm>
            <a:off x="3713784" y="5252279"/>
            <a:ext cx="4326579" cy="458354"/>
          </a:xfrm>
          <a:prstGeom prst="rect">
            <a:avLst/>
          </a:prstGeom>
          <a:noFill/>
          <a:ln w="9525">
            <a:noFill/>
          </a:ln>
        </p:spPr>
        <p:txBody>
          <a:bodyPr wrap="non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启动距离为</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的流水线冲突情况</a:t>
            </a:r>
          </a:p>
        </p:txBody>
      </p:sp>
      <p:sp>
        <p:nvSpPr>
          <p:cNvPr id="53" name="文本框 41"/>
          <p:cNvSpPr txBox="1"/>
          <p:nvPr>
            <p:custDataLst>
              <p:tags r:id="rId6"/>
            </p:custDataLst>
          </p:nvPr>
        </p:nvSpPr>
        <p:spPr>
          <a:xfrm>
            <a:off x="1896235" y="2645039"/>
            <a:ext cx="4716623" cy="515619"/>
          </a:xfrm>
          <a:prstGeom prst="rect">
            <a:avLst/>
          </a:prstGeom>
          <a:noFill/>
          <a:ln w="9525">
            <a:noFill/>
          </a:ln>
        </p:spPr>
        <p:txBody>
          <a:bodyPr wrap="none">
            <a:normAutofit/>
          </a:bodyPr>
          <a:lstStyle/>
          <a:p>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拍新任务</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a:t>
            </a:r>
            <a:r>
              <a:rPr lang="en-US" altLang="zh-CN" sz="2000" b="1" baseline="-25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进入流水，有冲突</a:t>
            </a:r>
          </a:p>
        </p:txBody>
      </p:sp>
      <p:graphicFrame>
        <p:nvGraphicFramePr>
          <p:cNvPr id="8" name="Group 4"/>
          <p:cNvGraphicFramePr>
            <a:graphicFrameLocks noGrp="1"/>
          </p:cNvGraphicFramePr>
          <p:nvPr>
            <p:custDataLst>
              <p:tags r:id="rId7"/>
            </p:custDataLst>
          </p:nvPr>
        </p:nvGraphicFramePr>
        <p:xfrm>
          <a:off x="1921193" y="3167698"/>
          <a:ext cx="7820026" cy="1822450"/>
        </p:xfrm>
        <a:graphic>
          <a:graphicData uri="http://schemas.openxmlformats.org/drawingml/2006/table">
            <a:tbl>
              <a:tblPr/>
              <a:tblGrid>
                <a:gridCol w="608137">
                  <a:extLst>
                    <a:ext uri="{9D8B030D-6E8A-4147-A177-3AD203B41FA5}">
                      <a16:colId xmlns:a16="http://schemas.microsoft.com/office/drawing/2014/main" val="20000"/>
                    </a:ext>
                  </a:extLst>
                </a:gridCol>
                <a:gridCol w="615933">
                  <a:extLst>
                    <a:ext uri="{9D8B030D-6E8A-4147-A177-3AD203B41FA5}">
                      <a16:colId xmlns:a16="http://schemas.microsoft.com/office/drawing/2014/main" val="20001"/>
                    </a:ext>
                  </a:extLst>
                </a:gridCol>
                <a:gridCol w="611256">
                  <a:extLst>
                    <a:ext uri="{9D8B030D-6E8A-4147-A177-3AD203B41FA5}">
                      <a16:colId xmlns:a16="http://schemas.microsoft.com/office/drawing/2014/main" val="20002"/>
                    </a:ext>
                  </a:extLst>
                </a:gridCol>
                <a:gridCol w="615935">
                  <a:extLst>
                    <a:ext uri="{9D8B030D-6E8A-4147-A177-3AD203B41FA5}">
                      <a16:colId xmlns:a16="http://schemas.microsoft.com/office/drawing/2014/main" val="20003"/>
                    </a:ext>
                  </a:extLst>
                </a:gridCol>
                <a:gridCol w="612815">
                  <a:extLst>
                    <a:ext uri="{9D8B030D-6E8A-4147-A177-3AD203B41FA5}">
                      <a16:colId xmlns:a16="http://schemas.microsoft.com/office/drawing/2014/main" val="20004"/>
                    </a:ext>
                  </a:extLst>
                </a:gridCol>
                <a:gridCol w="612815">
                  <a:extLst>
                    <a:ext uri="{9D8B030D-6E8A-4147-A177-3AD203B41FA5}">
                      <a16:colId xmlns:a16="http://schemas.microsoft.com/office/drawing/2014/main" val="20005"/>
                    </a:ext>
                  </a:extLst>
                </a:gridCol>
                <a:gridCol w="615933">
                  <a:extLst>
                    <a:ext uri="{9D8B030D-6E8A-4147-A177-3AD203B41FA5}">
                      <a16:colId xmlns:a16="http://schemas.microsoft.com/office/drawing/2014/main" val="20006"/>
                    </a:ext>
                  </a:extLst>
                </a:gridCol>
                <a:gridCol w="587867">
                  <a:extLst>
                    <a:ext uri="{9D8B030D-6E8A-4147-A177-3AD203B41FA5}">
                      <a16:colId xmlns:a16="http://schemas.microsoft.com/office/drawing/2014/main" val="20007"/>
                    </a:ext>
                  </a:extLst>
                </a:gridCol>
                <a:gridCol w="587867">
                  <a:extLst>
                    <a:ext uri="{9D8B030D-6E8A-4147-A177-3AD203B41FA5}">
                      <a16:colId xmlns:a16="http://schemas.microsoft.com/office/drawing/2014/main" val="20008"/>
                    </a:ext>
                  </a:extLst>
                </a:gridCol>
                <a:gridCol w="587867">
                  <a:extLst>
                    <a:ext uri="{9D8B030D-6E8A-4147-A177-3AD203B41FA5}">
                      <a16:colId xmlns:a16="http://schemas.microsoft.com/office/drawing/2014/main" val="20009"/>
                    </a:ext>
                  </a:extLst>
                </a:gridCol>
                <a:gridCol w="587867">
                  <a:extLst>
                    <a:ext uri="{9D8B030D-6E8A-4147-A177-3AD203B41FA5}">
                      <a16:colId xmlns:a16="http://schemas.microsoft.com/office/drawing/2014/main" val="20010"/>
                    </a:ext>
                  </a:extLst>
                </a:gridCol>
                <a:gridCol w="587867">
                  <a:extLst>
                    <a:ext uri="{9D8B030D-6E8A-4147-A177-3AD203B41FA5}">
                      <a16:colId xmlns:a16="http://schemas.microsoft.com/office/drawing/2014/main" val="20011"/>
                    </a:ext>
                  </a:extLst>
                </a:gridCol>
                <a:gridCol w="587867">
                  <a:extLst>
                    <a:ext uri="{9D8B030D-6E8A-4147-A177-3AD203B41FA5}">
                      <a16:colId xmlns:a16="http://schemas.microsoft.com/office/drawing/2014/main" val="20012"/>
                    </a:ext>
                  </a:extLst>
                </a:gridCol>
              </a:tblGrid>
              <a:tr h="3625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17180" name="Text Box 201"/>
          <p:cNvSpPr txBox="1"/>
          <p:nvPr>
            <p:custDataLst>
              <p:tags r:id="rId8"/>
            </p:custDataLst>
          </p:nvPr>
        </p:nvSpPr>
        <p:spPr>
          <a:xfrm>
            <a:off x="1484630" y="3650298"/>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p>
        </p:txBody>
      </p:sp>
      <p:sp>
        <p:nvSpPr>
          <p:cNvPr id="3" name="矩形 2"/>
          <p:cNvSpPr/>
          <p:nvPr>
            <p:custDataLst>
              <p:tags r:id="rId9"/>
            </p:custDataLst>
          </p:nvPr>
        </p:nvSpPr>
        <p:spPr bwMode="auto">
          <a:xfrm>
            <a:off x="2532380" y="354711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custDataLst>
              <p:tags r:id="rId10"/>
            </p:custDataLst>
          </p:nvPr>
        </p:nvSpPr>
        <p:spPr bwMode="auto">
          <a:xfrm>
            <a:off x="3146743" y="389794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custDataLst>
              <p:tags r:id="rId11"/>
            </p:custDataLst>
          </p:nvPr>
        </p:nvSpPr>
        <p:spPr bwMode="auto">
          <a:xfrm>
            <a:off x="3146743" y="4271010"/>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custDataLst>
              <p:tags r:id="rId12"/>
            </p:custDataLst>
          </p:nvPr>
        </p:nvSpPr>
        <p:spPr bwMode="auto">
          <a:xfrm>
            <a:off x="3769043" y="464407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custDataLst>
              <p:tags r:id="rId13"/>
            </p:custDataLst>
          </p:nvPr>
        </p:nvSpPr>
        <p:spPr bwMode="auto">
          <a:xfrm>
            <a:off x="4373880" y="3534410"/>
            <a:ext cx="6032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custDataLst>
              <p:tags r:id="rId14"/>
            </p:custDataLst>
          </p:nvPr>
        </p:nvSpPr>
        <p:spPr bwMode="auto">
          <a:xfrm>
            <a:off x="4997768" y="3904298"/>
            <a:ext cx="58420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custDataLst>
              <p:tags r:id="rId15"/>
            </p:custDataLst>
          </p:nvPr>
        </p:nvSpPr>
        <p:spPr bwMode="auto">
          <a:xfrm>
            <a:off x="5604193" y="4271010"/>
            <a:ext cx="3238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custDataLst>
              <p:tags r:id="rId16"/>
            </p:custDataLst>
          </p:nvPr>
        </p:nvSpPr>
        <p:spPr bwMode="auto">
          <a:xfrm>
            <a:off x="6215380" y="3534410"/>
            <a:ext cx="2857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17189" name="矩形 19"/>
          <p:cNvSpPr/>
          <p:nvPr>
            <p:custDataLst>
              <p:tags r:id="rId17"/>
            </p:custDataLst>
          </p:nvPr>
        </p:nvSpPr>
        <p:spPr>
          <a:xfrm>
            <a:off x="3761105" y="3535998"/>
            <a:ext cx="60960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7190" name="矩形 20"/>
          <p:cNvSpPr/>
          <p:nvPr>
            <p:custDataLst>
              <p:tags r:id="rId18"/>
            </p:custDataLst>
          </p:nvPr>
        </p:nvSpPr>
        <p:spPr>
          <a:xfrm>
            <a:off x="4362768" y="3905885"/>
            <a:ext cx="6143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7191" name="矩形 21"/>
          <p:cNvSpPr/>
          <p:nvPr>
            <p:custDataLst>
              <p:tags r:id="rId19"/>
            </p:custDataLst>
          </p:nvPr>
        </p:nvSpPr>
        <p:spPr>
          <a:xfrm>
            <a:off x="4370705" y="4272598"/>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7192" name="矩形 22"/>
          <p:cNvSpPr/>
          <p:nvPr>
            <p:custDataLst>
              <p:tags r:id="rId20"/>
            </p:custDataLst>
          </p:nvPr>
        </p:nvSpPr>
        <p:spPr>
          <a:xfrm>
            <a:off x="4993005" y="4632960"/>
            <a:ext cx="6016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7193" name="矩形 23"/>
          <p:cNvSpPr/>
          <p:nvPr>
            <p:custDataLst>
              <p:tags r:id="rId21"/>
            </p:custDataLst>
          </p:nvPr>
        </p:nvSpPr>
        <p:spPr>
          <a:xfrm>
            <a:off x="5608955" y="3534410"/>
            <a:ext cx="6000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17194" name="矩形 24"/>
          <p:cNvSpPr/>
          <p:nvPr>
            <p:custDataLst>
              <p:tags r:id="rId22"/>
            </p:custDataLst>
          </p:nvPr>
        </p:nvSpPr>
        <p:spPr>
          <a:xfrm>
            <a:off x="6209030" y="3904298"/>
            <a:ext cx="5937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7195" name="矩形 26"/>
          <p:cNvSpPr/>
          <p:nvPr>
            <p:custDataLst>
              <p:tags r:id="rId23"/>
            </p:custDataLst>
          </p:nvPr>
        </p:nvSpPr>
        <p:spPr>
          <a:xfrm>
            <a:off x="7396480" y="3540760"/>
            <a:ext cx="58578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17196" name="矩形 27"/>
          <p:cNvSpPr/>
          <p:nvPr>
            <p:custDataLst>
              <p:tags r:id="rId24"/>
            </p:custDataLst>
          </p:nvPr>
        </p:nvSpPr>
        <p:spPr>
          <a:xfrm>
            <a:off x="4983480" y="3540760"/>
            <a:ext cx="62547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17197" name="矩形 28"/>
          <p:cNvSpPr/>
          <p:nvPr>
            <p:custDataLst>
              <p:tags r:id="rId25"/>
            </p:custDataLst>
          </p:nvPr>
        </p:nvSpPr>
        <p:spPr>
          <a:xfrm>
            <a:off x="5594668" y="3905885"/>
            <a:ext cx="63500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7198" name="矩形 29"/>
          <p:cNvSpPr/>
          <p:nvPr>
            <p:custDataLst>
              <p:tags r:id="rId26"/>
            </p:custDataLst>
          </p:nvPr>
        </p:nvSpPr>
        <p:spPr>
          <a:xfrm>
            <a:off x="6802755" y="4272598"/>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7199" name="矩形 30"/>
          <p:cNvSpPr/>
          <p:nvPr>
            <p:custDataLst>
              <p:tags r:id="rId27"/>
            </p:custDataLst>
          </p:nvPr>
        </p:nvSpPr>
        <p:spPr>
          <a:xfrm>
            <a:off x="6215380" y="4639310"/>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7200" name="矩形 31"/>
          <p:cNvSpPr/>
          <p:nvPr>
            <p:custDataLst>
              <p:tags r:id="rId28"/>
            </p:custDataLst>
          </p:nvPr>
        </p:nvSpPr>
        <p:spPr>
          <a:xfrm>
            <a:off x="6796405" y="3540760"/>
            <a:ext cx="582613"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17201" name="矩形 32"/>
          <p:cNvSpPr/>
          <p:nvPr>
            <p:custDataLst>
              <p:tags r:id="rId29"/>
            </p:custDataLst>
          </p:nvPr>
        </p:nvSpPr>
        <p:spPr>
          <a:xfrm>
            <a:off x="7379018" y="3905885"/>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7202" name="矩形 36"/>
          <p:cNvSpPr/>
          <p:nvPr>
            <p:custDataLst>
              <p:tags r:id="rId30"/>
            </p:custDataLst>
          </p:nvPr>
        </p:nvSpPr>
        <p:spPr>
          <a:xfrm>
            <a:off x="6802755" y="4271010"/>
            <a:ext cx="28892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7204" name="矩形 30"/>
          <p:cNvSpPr/>
          <p:nvPr>
            <p:custDataLst>
              <p:tags r:id="rId31"/>
            </p:custDataLst>
          </p:nvPr>
        </p:nvSpPr>
        <p:spPr>
          <a:xfrm>
            <a:off x="5932805" y="4263073"/>
            <a:ext cx="28575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7205" name="矩形 32"/>
          <p:cNvSpPr/>
          <p:nvPr>
            <p:custDataLst>
              <p:tags r:id="rId32"/>
            </p:custDataLst>
          </p:nvPr>
        </p:nvSpPr>
        <p:spPr>
          <a:xfrm>
            <a:off x="7969568" y="4263073"/>
            <a:ext cx="60325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7206" name="矩形 32"/>
          <p:cNvSpPr/>
          <p:nvPr>
            <p:custDataLst>
              <p:tags r:id="rId33"/>
            </p:custDataLst>
          </p:nvPr>
        </p:nvSpPr>
        <p:spPr>
          <a:xfrm>
            <a:off x="8560118" y="3534410"/>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7207" name="矩形 35"/>
          <p:cNvSpPr/>
          <p:nvPr>
            <p:custDataLst>
              <p:tags r:id="rId34"/>
            </p:custDataLst>
          </p:nvPr>
        </p:nvSpPr>
        <p:spPr>
          <a:xfrm>
            <a:off x="6501130" y="3534410"/>
            <a:ext cx="323850"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7208" name="矩形 35"/>
          <p:cNvSpPr/>
          <p:nvPr>
            <p:custDataLst>
              <p:tags r:id="rId35"/>
            </p:custDataLst>
          </p:nvPr>
        </p:nvSpPr>
        <p:spPr>
          <a:xfrm>
            <a:off x="6790055" y="3904298"/>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7209" name="矩形 36"/>
          <p:cNvSpPr/>
          <p:nvPr>
            <p:custDataLst>
              <p:tags r:id="rId36"/>
            </p:custDataLst>
          </p:nvPr>
        </p:nvSpPr>
        <p:spPr>
          <a:xfrm>
            <a:off x="7093268" y="4263073"/>
            <a:ext cx="315912"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7210" name="矩形 37"/>
          <p:cNvSpPr/>
          <p:nvPr>
            <p:custDataLst>
              <p:tags r:id="rId37"/>
            </p:custDataLst>
          </p:nvPr>
        </p:nvSpPr>
        <p:spPr>
          <a:xfrm>
            <a:off x="7372668" y="463137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7211" name="矩形 38"/>
          <p:cNvSpPr/>
          <p:nvPr>
            <p:custDataLst>
              <p:tags r:id="rId38"/>
            </p:custDataLst>
          </p:nvPr>
        </p:nvSpPr>
        <p:spPr>
          <a:xfrm>
            <a:off x="7966393" y="3534410"/>
            <a:ext cx="606425"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7212" name="矩形 39"/>
          <p:cNvSpPr/>
          <p:nvPr>
            <p:custDataLst>
              <p:tags r:id="rId39"/>
            </p:custDataLst>
          </p:nvPr>
        </p:nvSpPr>
        <p:spPr>
          <a:xfrm>
            <a:off x="8558530" y="3904298"/>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pic>
        <p:nvPicPr>
          <p:cNvPr id="2" name="图片 1" descr="微信截图_20240112211134"/>
          <p:cNvPicPr>
            <a:picLocks noChangeAspect="1"/>
          </p:cNvPicPr>
          <p:nvPr>
            <p:custDataLst>
              <p:tags r:id="rId40"/>
            </p:custDataLst>
          </p:nvPr>
        </p:nvPicPr>
        <p:blipFill>
          <a:blip r:embed="rId43"/>
          <a:stretch>
            <a:fillRect/>
          </a:stretch>
        </p:blipFill>
        <p:spPr>
          <a:xfrm>
            <a:off x="9227820" y="201295"/>
            <a:ext cx="1895475" cy="485775"/>
          </a:xfrm>
          <a:prstGeom prst="rect">
            <a:avLst/>
          </a:prstGeom>
        </p:spPr>
      </p:pic>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sz="3400" dirty="0">
                <a:solidFill>
                  <a:schemeClr val="dk1">
                    <a:lumMod val="75000"/>
                  </a:schemeClr>
                </a:solidFill>
                <a:latin typeface="Arial" panose="020B0604020202020204" pitchFamily="34" charset="0"/>
                <a:sym typeface="+mn-ea"/>
              </a:rPr>
              <a:t>非线性流水线的冲突  </a:t>
            </a:r>
          </a:p>
        </p:txBody>
      </p:sp>
      <p:sp>
        <p:nvSpPr>
          <p:cNvPr id="9" name="TextBox 30"/>
          <p:cNvSpPr txBox="1"/>
          <p:nvPr>
            <p:custDataLst>
              <p:tags r:id="rId3"/>
            </p:custDataLst>
          </p:nvPr>
        </p:nvSpPr>
        <p:spPr>
          <a:xfrm>
            <a:off x="431800" y="1363300"/>
            <a:ext cx="10655933" cy="1001071"/>
          </a:xfrm>
          <a:prstGeom prst="rect">
            <a:avLst/>
          </a:prstGeom>
          <a:noFill/>
        </p:spPr>
        <p:txBody>
          <a:bodyPr wrap="square" rtlCol="0">
            <a:normAutofit/>
          </a:bodyPr>
          <a:lstStyle/>
          <a:p>
            <a:pPr marL="0" indent="0">
              <a:spcBef>
                <a:spcPts val="200"/>
              </a:spcBef>
              <a:spcAft>
                <a:spcPts val="200"/>
              </a:spcAft>
              <a:buSzPct val="70000"/>
              <a:buFont typeface="Wingdings" panose="05000000000000000000" pitchFamily="2" charset="2"/>
              <a:buNone/>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zh-CN" altLang="en-US" sz="2800" b="1" dirty="0">
              <a:solidFill>
                <a:schemeClr val="dk1">
                  <a:lumMod val="75000"/>
                </a:schemeClr>
              </a:solidFill>
              <a:latin typeface="Times New Roman" panose="02020603050405020304" pitchFamily="18" charset="0"/>
              <a:ea typeface="微软雅黑" panose="020B0503020204020204" pitchFamily="34" charset="-122"/>
            </a:endParaRPr>
          </a:p>
        </p:txBody>
      </p:sp>
      <p:sp>
        <p:nvSpPr>
          <p:cNvPr id="10" name="TextBox 30"/>
          <p:cNvSpPr txBox="1"/>
          <p:nvPr>
            <p:custDataLst>
              <p:tags r:id="rId4"/>
            </p:custDataLst>
          </p:nvPr>
        </p:nvSpPr>
        <p:spPr>
          <a:xfrm>
            <a:off x="1508125" y="1363300"/>
            <a:ext cx="10362134" cy="1256440"/>
          </a:xfrm>
          <a:prstGeom prst="rect">
            <a:avLst/>
          </a:prstGeom>
          <a:noFill/>
        </p:spPr>
        <p:txBody>
          <a:bodyPr wrap="square" rtlCol="0">
            <a:normAutofit/>
          </a:bodyPr>
          <a:lstStyle/>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引起非线性流水线流水段冲突的启动距离称为</a:t>
            </a:r>
            <a:r>
              <a:rPr lang="zh-CN" altLang="en-US" sz="2000" b="1" dirty="0">
                <a:solidFill>
                  <a:srgbClr val="FF0000"/>
                </a:solidFill>
                <a:latin typeface="Times New Roman" panose="02020603050405020304" pitchFamily="18" charset="0"/>
                <a:ea typeface="微软雅黑" panose="020B0503020204020204" pitchFamily="34" charset="-122"/>
              </a:rPr>
              <a:t>禁止启动距离</a:t>
            </a:r>
            <a:r>
              <a:rPr lang="zh-CN" altLang="en-US" sz="2000" dirty="0">
                <a:solidFill>
                  <a:srgbClr val="FF0000"/>
                </a:solidFill>
                <a:latin typeface="Times New Roman" panose="02020603050405020304" pitchFamily="18" charset="0"/>
                <a:ea typeface="微软雅黑" panose="020B0503020204020204" pitchFamily="34" charset="-122"/>
              </a:rPr>
              <a:t>。</a:t>
            </a:r>
            <a:endParaRPr lang="zh-CN" altLang="en-US" sz="2000" dirty="0">
              <a:solidFill>
                <a:schemeClr val="dk1">
                  <a:lumMod val="75000"/>
                </a:schemeClr>
              </a:solidFill>
              <a:latin typeface="Times New Roman" panose="02020603050405020304" pitchFamily="18" charset="0"/>
              <a:ea typeface="微软雅黑" panose="020B0503020204020204" pitchFamily="34" charset="-122"/>
            </a:endParaRPr>
          </a:p>
          <a:p>
            <a:pPr marL="273050"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dk1">
                    <a:lumMod val="75000"/>
                  </a:schemeClr>
                </a:solidFill>
                <a:latin typeface="Times New Roman" panose="02020603050405020304" pitchFamily="18" charset="0"/>
                <a:ea typeface="微软雅黑" panose="020B0503020204020204" pitchFamily="34" charset="-122"/>
              </a:rPr>
              <a:t>如下例中启动距离3是禁止启动距离</a:t>
            </a:r>
            <a:r>
              <a:rPr lang="zh-CN" altLang="en-US" sz="2000" b="1" dirty="0">
                <a:solidFill>
                  <a:schemeClr val="dk1">
                    <a:lumMod val="75000"/>
                  </a:schemeClr>
                </a:solidFill>
                <a:latin typeface="Times New Roman" panose="02020603050405020304" pitchFamily="18" charset="0"/>
                <a:ea typeface="微软雅黑" panose="020B0503020204020204" pitchFamily="34" charset="-122"/>
              </a:rPr>
              <a:t> </a:t>
            </a:r>
          </a:p>
        </p:txBody>
      </p:sp>
      <p:sp>
        <p:nvSpPr>
          <p:cNvPr id="11" name="Text Box 317"/>
          <p:cNvSpPr txBox="1"/>
          <p:nvPr>
            <p:custDataLst>
              <p:tags r:id="rId5"/>
            </p:custDataLst>
          </p:nvPr>
        </p:nvSpPr>
        <p:spPr>
          <a:xfrm>
            <a:off x="3426764" y="5310016"/>
            <a:ext cx="4326579" cy="458621"/>
          </a:xfrm>
          <a:prstGeom prst="rect">
            <a:avLst/>
          </a:prstGeom>
          <a:noFill/>
          <a:ln w="9525">
            <a:noFill/>
          </a:ln>
        </p:spPr>
        <p:txBody>
          <a:bodyPr wrap="non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启动距离为</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的流水线冲突情况</a:t>
            </a:r>
          </a:p>
        </p:txBody>
      </p:sp>
      <p:sp>
        <p:nvSpPr>
          <p:cNvPr id="62" name="文本框 46"/>
          <p:cNvSpPr txBox="1"/>
          <p:nvPr>
            <p:custDataLst>
              <p:tags r:id="rId6"/>
            </p:custDataLst>
          </p:nvPr>
        </p:nvSpPr>
        <p:spPr>
          <a:xfrm>
            <a:off x="1740918" y="2697846"/>
            <a:ext cx="3500901" cy="515619"/>
          </a:xfrm>
          <a:prstGeom prst="rect">
            <a:avLst/>
          </a:prstGeom>
          <a:noFill/>
          <a:ln w="9525">
            <a:noFill/>
          </a:ln>
        </p:spPr>
        <p:txBody>
          <a:bodyPr wrap="none">
            <a:normAutofit/>
          </a:bodyPr>
          <a:lstStyle/>
          <a:p>
            <a:r>
              <a:rPr lang="zh-CN" altLang="en-US" sz="2000" b="1" dirty="0">
                <a:solidFill>
                  <a:srgbClr val="FF0000"/>
                </a:solidFill>
                <a:latin typeface="Times New Roman" panose="02020603050405020304" pitchFamily="18" charset="0"/>
                <a:ea typeface="微软雅黑" panose="020B0503020204020204" pitchFamily="34" charset="-122"/>
              </a:rPr>
              <a:t>第</a:t>
            </a:r>
            <a:r>
              <a:rPr lang="en-US" altLang="zh-CN" sz="2000" b="1" dirty="0">
                <a:solidFill>
                  <a:srgbClr val="FF0000"/>
                </a:solidFill>
                <a:latin typeface="Times New Roman" panose="02020603050405020304" pitchFamily="18" charset="0"/>
                <a:ea typeface="微软雅黑" panose="020B0503020204020204" pitchFamily="34" charset="-122"/>
              </a:rPr>
              <a:t>9</a:t>
            </a:r>
            <a:r>
              <a:rPr lang="zh-CN" altLang="en-US" sz="2000" b="1" dirty="0">
                <a:solidFill>
                  <a:srgbClr val="FF0000"/>
                </a:solidFill>
                <a:latin typeface="Times New Roman" panose="02020603050405020304" pitchFamily="18" charset="0"/>
                <a:ea typeface="微软雅黑" panose="020B0503020204020204" pitchFamily="34" charset="-122"/>
              </a:rPr>
              <a:t>拍新任务</a:t>
            </a:r>
            <a:r>
              <a:rPr lang="en-US" altLang="zh-CN" sz="2000" b="1" dirty="0">
                <a:solidFill>
                  <a:srgbClr val="FF0000"/>
                </a:solidFill>
                <a:latin typeface="Times New Roman" panose="02020603050405020304" pitchFamily="18" charset="0"/>
                <a:ea typeface="微软雅黑" panose="020B0503020204020204" pitchFamily="34" charset="-122"/>
              </a:rPr>
              <a:t>X</a:t>
            </a:r>
            <a:r>
              <a:rPr lang="en-US" altLang="zh-CN" sz="2000" b="1" baseline="-25000" dirty="0">
                <a:solidFill>
                  <a:srgbClr val="FF0000"/>
                </a:solidFill>
                <a:latin typeface="Times New Roman" panose="02020603050405020304" pitchFamily="18" charset="0"/>
                <a:ea typeface="微软雅黑" panose="020B0503020204020204" pitchFamily="34" charset="-122"/>
              </a:rPr>
              <a:t>5</a:t>
            </a:r>
            <a:r>
              <a:rPr lang="zh-CN" altLang="en-US" sz="2000" b="1" dirty="0">
                <a:solidFill>
                  <a:srgbClr val="FF0000"/>
                </a:solidFill>
                <a:latin typeface="Times New Roman" panose="02020603050405020304" pitchFamily="18" charset="0"/>
                <a:ea typeface="微软雅黑" panose="020B0503020204020204" pitchFamily="34" charset="-122"/>
              </a:rPr>
              <a:t>进入流水</a:t>
            </a:r>
          </a:p>
        </p:txBody>
      </p:sp>
      <p:graphicFrame>
        <p:nvGraphicFramePr>
          <p:cNvPr id="8" name="Group 4"/>
          <p:cNvGraphicFramePr>
            <a:graphicFrameLocks noGrp="1"/>
          </p:cNvGraphicFramePr>
          <p:nvPr>
            <p:custDataLst>
              <p:tags r:id="rId7"/>
            </p:custDataLst>
          </p:nvPr>
        </p:nvGraphicFramePr>
        <p:xfrm>
          <a:off x="1766253" y="3207703"/>
          <a:ext cx="7820026" cy="1822450"/>
        </p:xfrm>
        <a:graphic>
          <a:graphicData uri="http://schemas.openxmlformats.org/drawingml/2006/table">
            <a:tbl>
              <a:tblPr/>
              <a:tblGrid>
                <a:gridCol w="608137">
                  <a:extLst>
                    <a:ext uri="{9D8B030D-6E8A-4147-A177-3AD203B41FA5}">
                      <a16:colId xmlns:a16="http://schemas.microsoft.com/office/drawing/2014/main" val="20000"/>
                    </a:ext>
                  </a:extLst>
                </a:gridCol>
                <a:gridCol w="615933">
                  <a:extLst>
                    <a:ext uri="{9D8B030D-6E8A-4147-A177-3AD203B41FA5}">
                      <a16:colId xmlns:a16="http://schemas.microsoft.com/office/drawing/2014/main" val="20001"/>
                    </a:ext>
                  </a:extLst>
                </a:gridCol>
                <a:gridCol w="611256">
                  <a:extLst>
                    <a:ext uri="{9D8B030D-6E8A-4147-A177-3AD203B41FA5}">
                      <a16:colId xmlns:a16="http://schemas.microsoft.com/office/drawing/2014/main" val="20002"/>
                    </a:ext>
                  </a:extLst>
                </a:gridCol>
                <a:gridCol w="615935">
                  <a:extLst>
                    <a:ext uri="{9D8B030D-6E8A-4147-A177-3AD203B41FA5}">
                      <a16:colId xmlns:a16="http://schemas.microsoft.com/office/drawing/2014/main" val="20003"/>
                    </a:ext>
                  </a:extLst>
                </a:gridCol>
                <a:gridCol w="612815">
                  <a:extLst>
                    <a:ext uri="{9D8B030D-6E8A-4147-A177-3AD203B41FA5}">
                      <a16:colId xmlns:a16="http://schemas.microsoft.com/office/drawing/2014/main" val="20004"/>
                    </a:ext>
                  </a:extLst>
                </a:gridCol>
                <a:gridCol w="612815">
                  <a:extLst>
                    <a:ext uri="{9D8B030D-6E8A-4147-A177-3AD203B41FA5}">
                      <a16:colId xmlns:a16="http://schemas.microsoft.com/office/drawing/2014/main" val="20005"/>
                    </a:ext>
                  </a:extLst>
                </a:gridCol>
                <a:gridCol w="615933">
                  <a:extLst>
                    <a:ext uri="{9D8B030D-6E8A-4147-A177-3AD203B41FA5}">
                      <a16:colId xmlns:a16="http://schemas.microsoft.com/office/drawing/2014/main" val="20006"/>
                    </a:ext>
                  </a:extLst>
                </a:gridCol>
                <a:gridCol w="587867">
                  <a:extLst>
                    <a:ext uri="{9D8B030D-6E8A-4147-A177-3AD203B41FA5}">
                      <a16:colId xmlns:a16="http://schemas.microsoft.com/office/drawing/2014/main" val="20007"/>
                    </a:ext>
                  </a:extLst>
                </a:gridCol>
                <a:gridCol w="587867">
                  <a:extLst>
                    <a:ext uri="{9D8B030D-6E8A-4147-A177-3AD203B41FA5}">
                      <a16:colId xmlns:a16="http://schemas.microsoft.com/office/drawing/2014/main" val="20008"/>
                    </a:ext>
                  </a:extLst>
                </a:gridCol>
                <a:gridCol w="587867">
                  <a:extLst>
                    <a:ext uri="{9D8B030D-6E8A-4147-A177-3AD203B41FA5}">
                      <a16:colId xmlns:a16="http://schemas.microsoft.com/office/drawing/2014/main" val="20009"/>
                    </a:ext>
                  </a:extLst>
                </a:gridCol>
                <a:gridCol w="587867">
                  <a:extLst>
                    <a:ext uri="{9D8B030D-6E8A-4147-A177-3AD203B41FA5}">
                      <a16:colId xmlns:a16="http://schemas.microsoft.com/office/drawing/2014/main" val="20010"/>
                    </a:ext>
                  </a:extLst>
                </a:gridCol>
                <a:gridCol w="587867">
                  <a:extLst>
                    <a:ext uri="{9D8B030D-6E8A-4147-A177-3AD203B41FA5}">
                      <a16:colId xmlns:a16="http://schemas.microsoft.com/office/drawing/2014/main" val="20011"/>
                    </a:ext>
                  </a:extLst>
                </a:gridCol>
                <a:gridCol w="587867">
                  <a:extLst>
                    <a:ext uri="{9D8B030D-6E8A-4147-A177-3AD203B41FA5}">
                      <a16:colId xmlns:a16="http://schemas.microsoft.com/office/drawing/2014/main" val="20012"/>
                    </a:ext>
                  </a:extLst>
                </a:gridCol>
              </a:tblGrid>
              <a:tr h="3625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19228" name="Text Box 201"/>
          <p:cNvSpPr txBox="1"/>
          <p:nvPr>
            <p:custDataLst>
              <p:tags r:id="rId8"/>
            </p:custDataLst>
          </p:nvPr>
        </p:nvSpPr>
        <p:spPr>
          <a:xfrm>
            <a:off x="1329690" y="369030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p>
        </p:txBody>
      </p:sp>
      <p:sp>
        <p:nvSpPr>
          <p:cNvPr id="3" name="矩形 2"/>
          <p:cNvSpPr/>
          <p:nvPr>
            <p:custDataLst>
              <p:tags r:id="rId9"/>
            </p:custDataLst>
          </p:nvPr>
        </p:nvSpPr>
        <p:spPr bwMode="auto">
          <a:xfrm>
            <a:off x="2377440" y="358711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custDataLst>
              <p:tags r:id="rId10"/>
            </p:custDataLst>
          </p:nvPr>
        </p:nvSpPr>
        <p:spPr bwMode="auto">
          <a:xfrm>
            <a:off x="2991803" y="393795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custDataLst>
              <p:tags r:id="rId11"/>
            </p:custDataLst>
          </p:nvPr>
        </p:nvSpPr>
        <p:spPr bwMode="auto">
          <a:xfrm>
            <a:off x="2991803" y="431101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custDataLst>
              <p:tags r:id="rId12"/>
            </p:custDataLst>
          </p:nvPr>
        </p:nvSpPr>
        <p:spPr bwMode="auto">
          <a:xfrm>
            <a:off x="3614103" y="468407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custDataLst>
              <p:tags r:id="rId13"/>
            </p:custDataLst>
          </p:nvPr>
        </p:nvSpPr>
        <p:spPr bwMode="auto">
          <a:xfrm>
            <a:off x="4218940" y="3574415"/>
            <a:ext cx="6032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custDataLst>
              <p:tags r:id="rId14"/>
            </p:custDataLst>
          </p:nvPr>
        </p:nvSpPr>
        <p:spPr bwMode="auto">
          <a:xfrm>
            <a:off x="4842828" y="3944303"/>
            <a:ext cx="58420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custDataLst>
              <p:tags r:id="rId15"/>
            </p:custDataLst>
          </p:nvPr>
        </p:nvSpPr>
        <p:spPr bwMode="auto">
          <a:xfrm>
            <a:off x="5449253" y="4311015"/>
            <a:ext cx="3238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custDataLst>
              <p:tags r:id="rId16"/>
            </p:custDataLst>
          </p:nvPr>
        </p:nvSpPr>
        <p:spPr bwMode="auto">
          <a:xfrm>
            <a:off x="6060440" y="3574415"/>
            <a:ext cx="2857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19237" name="矩形 19"/>
          <p:cNvSpPr/>
          <p:nvPr>
            <p:custDataLst>
              <p:tags r:id="rId17"/>
            </p:custDataLst>
          </p:nvPr>
        </p:nvSpPr>
        <p:spPr>
          <a:xfrm>
            <a:off x="3606165" y="3576003"/>
            <a:ext cx="60960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9238" name="矩形 20"/>
          <p:cNvSpPr/>
          <p:nvPr>
            <p:custDataLst>
              <p:tags r:id="rId18"/>
            </p:custDataLst>
          </p:nvPr>
        </p:nvSpPr>
        <p:spPr>
          <a:xfrm>
            <a:off x="4207828" y="3945890"/>
            <a:ext cx="6143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9239" name="矩形 21"/>
          <p:cNvSpPr/>
          <p:nvPr>
            <p:custDataLst>
              <p:tags r:id="rId19"/>
            </p:custDataLst>
          </p:nvPr>
        </p:nvSpPr>
        <p:spPr>
          <a:xfrm>
            <a:off x="4215765" y="431260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9240" name="矩形 22"/>
          <p:cNvSpPr/>
          <p:nvPr>
            <p:custDataLst>
              <p:tags r:id="rId20"/>
            </p:custDataLst>
          </p:nvPr>
        </p:nvSpPr>
        <p:spPr>
          <a:xfrm>
            <a:off x="4838065" y="4672965"/>
            <a:ext cx="6016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9241" name="矩形 23"/>
          <p:cNvSpPr/>
          <p:nvPr>
            <p:custDataLst>
              <p:tags r:id="rId21"/>
            </p:custDataLst>
          </p:nvPr>
        </p:nvSpPr>
        <p:spPr>
          <a:xfrm>
            <a:off x="5454015" y="3574415"/>
            <a:ext cx="6000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19242" name="矩形 24"/>
          <p:cNvSpPr/>
          <p:nvPr>
            <p:custDataLst>
              <p:tags r:id="rId22"/>
            </p:custDataLst>
          </p:nvPr>
        </p:nvSpPr>
        <p:spPr>
          <a:xfrm>
            <a:off x="6054090" y="3944303"/>
            <a:ext cx="5937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9243" name="矩形 26"/>
          <p:cNvSpPr/>
          <p:nvPr>
            <p:custDataLst>
              <p:tags r:id="rId23"/>
            </p:custDataLst>
          </p:nvPr>
        </p:nvSpPr>
        <p:spPr>
          <a:xfrm>
            <a:off x="7241540" y="3580765"/>
            <a:ext cx="58578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19244" name="矩形 27"/>
          <p:cNvSpPr/>
          <p:nvPr>
            <p:custDataLst>
              <p:tags r:id="rId24"/>
            </p:custDataLst>
          </p:nvPr>
        </p:nvSpPr>
        <p:spPr>
          <a:xfrm>
            <a:off x="4828540" y="3580765"/>
            <a:ext cx="62547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19245" name="矩形 28"/>
          <p:cNvSpPr/>
          <p:nvPr>
            <p:custDataLst>
              <p:tags r:id="rId25"/>
            </p:custDataLst>
          </p:nvPr>
        </p:nvSpPr>
        <p:spPr>
          <a:xfrm>
            <a:off x="5439728" y="3945890"/>
            <a:ext cx="63500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9246" name="矩形 29"/>
          <p:cNvSpPr/>
          <p:nvPr>
            <p:custDataLst>
              <p:tags r:id="rId26"/>
            </p:custDataLst>
          </p:nvPr>
        </p:nvSpPr>
        <p:spPr>
          <a:xfrm>
            <a:off x="6647815" y="4312603"/>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9247" name="矩形 30"/>
          <p:cNvSpPr/>
          <p:nvPr>
            <p:custDataLst>
              <p:tags r:id="rId27"/>
            </p:custDataLst>
          </p:nvPr>
        </p:nvSpPr>
        <p:spPr>
          <a:xfrm>
            <a:off x="6060440" y="4679315"/>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9248" name="矩形 31"/>
          <p:cNvSpPr/>
          <p:nvPr>
            <p:custDataLst>
              <p:tags r:id="rId28"/>
            </p:custDataLst>
          </p:nvPr>
        </p:nvSpPr>
        <p:spPr>
          <a:xfrm>
            <a:off x="6641465" y="3580765"/>
            <a:ext cx="582613"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19249" name="矩形 32"/>
          <p:cNvSpPr/>
          <p:nvPr>
            <p:custDataLst>
              <p:tags r:id="rId29"/>
            </p:custDataLst>
          </p:nvPr>
        </p:nvSpPr>
        <p:spPr>
          <a:xfrm>
            <a:off x="7224078" y="3945890"/>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9250" name="矩形 36"/>
          <p:cNvSpPr/>
          <p:nvPr>
            <p:custDataLst>
              <p:tags r:id="rId30"/>
            </p:custDataLst>
          </p:nvPr>
        </p:nvSpPr>
        <p:spPr>
          <a:xfrm>
            <a:off x="6647815" y="4311015"/>
            <a:ext cx="28892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9252" name="矩形 30"/>
          <p:cNvSpPr/>
          <p:nvPr>
            <p:custDataLst>
              <p:tags r:id="rId31"/>
            </p:custDataLst>
          </p:nvPr>
        </p:nvSpPr>
        <p:spPr>
          <a:xfrm>
            <a:off x="5777865" y="4303078"/>
            <a:ext cx="28575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9253" name="矩形 32"/>
          <p:cNvSpPr/>
          <p:nvPr>
            <p:custDataLst>
              <p:tags r:id="rId32"/>
            </p:custDataLst>
          </p:nvPr>
        </p:nvSpPr>
        <p:spPr>
          <a:xfrm>
            <a:off x="7814628" y="4309428"/>
            <a:ext cx="603250"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9254" name="矩形 32"/>
          <p:cNvSpPr/>
          <p:nvPr>
            <p:custDataLst>
              <p:tags r:id="rId33"/>
            </p:custDataLst>
          </p:nvPr>
        </p:nvSpPr>
        <p:spPr>
          <a:xfrm>
            <a:off x="8405178" y="3574415"/>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9255" name="矩形 35"/>
          <p:cNvSpPr/>
          <p:nvPr>
            <p:custDataLst>
              <p:tags r:id="rId34"/>
            </p:custDataLst>
          </p:nvPr>
        </p:nvSpPr>
        <p:spPr>
          <a:xfrm>
            <a:off x="6346190" y="3574415"/>
            <a:ext cx="323850"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9256" name="矩形 35"/>
          <p:cNvSpPr/>
          <p:nvPr>
            <p:custDataLst>
              <p:tags r:id="rId35"/>
            </p:custDataLst>
          </p:nvPr>
        </p:nvSpPr>
        <p:spPr>
          <a:xfrm>
            <a:off x="6635115" y="394430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9257" name="矩形 36"/>
          <p:cNvSpPr/>
          <p:nvPr>
            <p:custDataLst>
              <p:tags r:id="rId36"/>
            </p:custDataLst>
          </p:nvPr>
        </p:nvSpPr>
        <p:spPr>
          <a:xfrm>
            <a:off x="6938328" y="4303078"/>
            <a:ext cx="315912"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9258" name="矩形 37"/>
          <p:cNvSpPr/>
          <p:nvPr>
            <p:custDataLst>
              <p:tags r:id="rId37"/>
            </p:custDataLst>
          </p:nvPr>
        </p:nvSpPr>
        <p:spPr>
          <a:xfrm>
            <a:off x="7217728" y="4671378"/>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9259" name="矩形 38"/>
          <p:cNvSpPr/>
          <p:nvPr>
            <p:custDataLst>
              <p:tags r:id="rId38"/>
            </p:custDataLst>
          </p:nvPr>
        </p:nvSpPr>
        <p:spPr>
          <a:xfrm>
            <a:off x="7811453" y="3574415"/>
            <a:ext cx="606425"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9260" name="矩形 39"/>
          <p:cNvSpPr/>
          <p:nvPr>
            <p:custDataLst>
              <p:tags r:id="rId39"/>
            </p:custDataLst>
          </p:nvPr>
        </p:nvSpPr>
        <p:spPr>
          <a:xfrm>
            <a:off x="8403590" y="394430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42" name="矩形 41"/>
          <p:cNvSpPr/>
          <p:nvPr>
            <p:custDataLst>
              <p:tags r:id="rId40"/>
            </p:custDataLst>
          </p:nvPr>
        </p:nvSpPr>
        <p:spPr>
          <a:xfrm>
            <a:off x="7230428" y="3571240"/>
            <a:ext cx="590550"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44" name="矩形 43"/>
          <p:cNvSpPr/>
          <p:nvPr>
            <p:custDataLst>
              <p:tags r:id="rId41"/>
            </p:custDataLst>
          </p:nvPr>
        </p:nvSpPr>
        <p:spPr>
          <a:xfrm>
            <a:off x="7828915" y="3936365"/>
            <a:ext cx="592138"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45" name="矩形 44"/>
          <p:cNvSpPr/>
          <p:nvPr>
            <p:custDataLst>
              <p:tags r:id="rId42"/>
            </p:custDataLst>
          </p:nvPr>
        </p:nvSpPr>
        <p:spPr>
          <a:xfrm>
            <a:off x="7822565" y="4301490"/>
            <a:ext cx="592138"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46" name="矩形 45"/>
          <p:cNvSpPr/>
          <p:nvPr>
            <p:custDataLst>
              <p:tags r:id="rId43"/>
            </p:custDataLst>
          </p:nvPr>
        </p:nvSpPr>
        <p:spPr>
          <a:xfrm>
            <a:off x="8411528" y="4658678"/>
            <a:ext cx="590550" cy="360362"/>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pic>
        <p:nvPicPr>
          <p:cNvPr id="2" name="图片 1" descr="微信截图_20240112211134"/>
          <p:cNvPicPr>
            <a:picLocks noChangeAspect="1"/>
          </p:cNvPicPr>
          <p:nvPr>
            <p:custDataLst>
              <p:tags r:id="rId44"/>
            </p:custDataLst>
          </p:nvPr>
        </p:nvPicPr>
        <p:blipFill>
          <a:blip r:embed="rId47"/>
          <a:stretch>
            <a:fillRect/>
          </a:stretch>
        </p:blipFill>
        <p:spPr>
          <a:xfrm>
            <a:off x="922782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4" grpId="0" bldLvl="0" animBg="1"/>
      <p:bldP spid="45" grpId="0" bldLvl="0" animBg="1"/>
      <p:bldP spid="46"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F96FFF5B-1D19-49F6-80CE-FB420BFED85D"/>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个人述职"/>
  <p:tag name="ISPRING_SCORM_ENDPOINT" val="&lt;endpoint&gt;&lt;enable&gt;0&lt;/enable&gt;&lt;lrs&gt;http://&lt;/lrs&gt;&lt;auth&gt;0&lt;/auth&gt;&lt;login&gt;&lt;/login&gt;&lt;password&gt;&lt;/password&gt;&lt;key&gt;&lt;/key&gt;&lt;name&gt;&lt;/name&gt;&lt;email&gt;&lt;/email&gt;&lt;/endpoint&gt;&#10;"/>
  <p:tag name="COMMONDATA" val="eyJoZGlkIjoiNTE3NDUwZGI2YTZhMGFhNzEwYjQ4Njk3NmZkOGNmMmUifQ=="/>
</p:tagLst>
</file>

<file path=ppt/tags/tag1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0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0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0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0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0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0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0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0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0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1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1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1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1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1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1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1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1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1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2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2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2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2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2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2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2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2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2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3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3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3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3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3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3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3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3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3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4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4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4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4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4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4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4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4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4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5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5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5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5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5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5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5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058.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0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9.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0.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081.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08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12&quot;,&quot;maxSize&quot;:{&quot;size1&quot;:20},&quot;minSize&quot;:{&quot;size1&quot;:11.2},&quot;normalSize&quot;:{&quot;size1&quot;:19.787058214877305},&quot;subLayout&quot;:[{&quot;id&quot;:&quot;2024-01-19T09:58:12&quot;,&quot;margin&quot;:{&quot;bottom&quot;:0.025999996811151505,&quot;left&quot;:1.2699999809265137,&quot;right&quot;:1.2699999809265137,&quot;top&quot;:0.4230000674724579},&quot;type&quot;:0},{&quot;id&quot;:&quot;2024-01-19T09:58:1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0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84.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01-19T09:58:12&quot;,&#10;    &quot;parentMax&quot;: {&#10;        &quot;max&quot;: 1.0855905511810988&#10;    }&#10;}&#10;"/>
  <p:tag name="KSO_WM_UNIT_TEXT_FILL_FORE_SCHEMECOLOR_INDEX_BRIGHTNESS" val="0"/>
  <p:tag name="KSO_WM_UNIT_TEXT_FILL_FORE_SCHEMECOLOR_INDEX" val="5"/>
  <p:tag name="KSO_WM_UNIT_TEXT_FILL_TYPE" val="1"/>
</p:tagLst>
</file>

<file path=ppt/tags/tag108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0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7.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1088.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089.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0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09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0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09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09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09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0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0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0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0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0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0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1.xml><?xml version="1.0" encoding="utf-8"?>
<p:tagLst xmlns:a="http://schemas.openxmlformats.org/drawingml/2006/main" xmlns:r="http://schemas.openxmlformats.org/officeDocument/2006/relationships"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9T09:57:57&quot;,&quot;maxSize&quot;:{&quot;size1&quot;:31.1},&quot;minSize&quot;:{&quot;size1&quot;:17.8},&quot;normalSize&quot;:{&quot;size1&quot;:17.8},&quot;subLayout&quot;:[{&quot;id&quot;:&quot;2024-01-19T09:57:57&quot;,&quot;maxSize&quot;:{&quot;size1&quot;:100},&quot;minSize&quot;:{&quot;size1&quot;:61.7},&quot;normalSize&quot;:{&quot;size1&quot;:61.7},&quot;subLayout&quot;:[{&quot;id&quot;:&quot;2024-01-19T09:57:57&quot;,&quot;margin&quot;:{&quot;bottom&quot;:0,&quot;left&quot;:1.2699999809265137,&quot;right&quot;:1.2699999809265137,&quot;top&quot;:0.4230000376701355},&quot;type&quot;:0},{&quot;id&quot;:&quot;2024-01-19T09:57:57&quot;,&quot;margin&quot;:{&quot;bottom&quot;:0.025999998673796654,&quot;left&quot;:1.2699999809265137,&quot;right&quot;:1.2699999809265137,&quot;top&quot;:0.025999998673796654},&quot;type&quot;:0}],&quot;type&quot;:0},{&quot;id&quot;:&quot;2024-01-19T09:57:57&quot;,&quot;margin&quot;:{&quot;bottom&quot;:0.847000002861023,&quot;left&quot;:1.2699999809265137,&quot;right&quot;:1.2699999809265137,&quot;top&quot;:1.2699999809265137},&quot;type&quot;:0}],&quot;type&quot;:0}"/>
</p:tagLst>
</file>

<file path=ppt/tags/tag111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1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1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1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1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1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1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1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18.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8:12&quot;,&#10;    &quot;max&quot;: 3.372125984251973,&#10;    &quot;topChanged&quot;: 0&#10;}&#10;"/>
</p:tagLst>
</file>

<file path=ppt/tags/tag111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13&quot;,&quot;maxSize&quot;:{&quot;size1&quot;:20},&quot;minSize&quot;:{&quot;size1&quot;:11.2},&quot;normalSize&quot;:{&quot;size1&quot;:17.134583551770206},&quot;subLayout&quot;:[{&quot;id&quot;:&quot;2024-01-19T09:58:13&quot;,&quot;margin&quot;:{&quot;bottom&quot;:0.025999996811151505,&quot;left&quot;:1.2699999809265137,&quot;right&quot;:1.2699999809265137,&quot;top&quot;:0.4230000674724579},&quot;type&quot;:0},{&quot;id&quot;:&quot;2024-01-19T09:58:1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21.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01-19T09:58:13&quot;,&#10;    &quot;parentMax&quot;: {&#10;        &quot;max&quot;: 14.619842519685045&#10;    }&#10;}&#10;"/>
  <p:tag name="KSO_WM_UNIT_TEXT_FILL_FORE_SCHEMECOLOR_INDEX_BRIGHTNESS" val="0"/>
  <p:tag name="KSO_WM_UNIT_TEXT_FILL_FORE_SCHEMECOLOR_INDEX" val="5"/>
  <p:tag name="KSO_WM_UNIT_TEXT_FILL_TYPE" val="1"/>
</p:tagLst>
</file>

<file path=ppt/tags/tag1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1.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1132.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133.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13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3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7.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5"/>
  <p:tag name="KSO_WM_UNIT_LINE_FILL_TYPE" val="2"/>
</p:tagLst>
</file>

<file path=ppt/tags/tag113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3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4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4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4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4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4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4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5.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115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5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5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53.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5"/>
  <p:tag name="KSO_WM_UNIT_LINE_FILL_TYPE" val="2"/>
</p:tagLst>
</file>

<file path=ppt/tags/tag115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5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5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5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5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5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6.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16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6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62.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5"/>
  <p:tag name="KSO_WM_UNIT_LINE_FILL_TYPE" val="2"/>
</p:tagLst>
</file>

<file path=ppt/tags/tag116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6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6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6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6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6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6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7.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17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7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72.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5"/>
  <p:tag name="KSO_WM_UNIT_LINE_FILL_TYPE" val="2"/>
</p:tagLst>
</file>

<file path=ppt/tags/tag117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7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7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7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7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7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7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7:57&quot;,&quot;maxSize&quot;:{&quot;size1&quot;:20},&quot;minSize&quot;:{&quot;size1&quot;:11.2},&quot;normalSize&quot;:{&quot;size1&quot;:11.2},&quot;subLayout&quot;:[{&quot;id&quot;:&quot;2024-01-19T09:57:57&quot;,&quot;margin&quot;:{&quot;bottom&quot;:0.025999998673796654,&quot;left&quot;:1.2699999809265137,&quot;right&quot;:1.2699999809265137,&quot;top&quot;:0.4230000376701355},&quot;type&quot;:0},{&quot;id&quot;:&quot;2024-01-19T09:57:5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18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8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8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8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8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8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90.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0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12&quot;,&quot;maxSize&quot;:{&quot;size1&quot;:20},&quot;minSize&quot;:{&quot;size1&quot;:11.2},&quot;normalSize&quot;:{&quot;size1&quot;:16.604906498295577},&quot;subLayout&quot;:[{&quot;id&quot;:&quot;2024-01-19T09:58:12&quot;,&quot;margin&quot;:{&quot;bottom&quot;:0.025999996811151505,&quot;left&quot;:1.2699999809265137,&quot;right&quot;:1.2699999809265137,&quot;top&quot;:0.4230000674724579},&quot;type&quot;:0},{&quot;id&quot;:&quot;2024-01-19T09:58:1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0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02.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01-19T09:58:12&quot;,&#10;    &quot;parentMax&quot;: {&#10;        &quot;max&quot;: 17.322519685039367&#10;    }&#10;}&#10;"/>
  <p:tag name="KSO_WM_UNIT_TEXT_FILL_FORE_SCHEMECOLOR_INDEX_BRIGHTNESS" val="0"/>
  <p:tag name="KSO_WM_UNIT_TEXT_FILL_FORE_SCHEMECOLOR_INDEX" val="5"/>
  <p:tag name="KSO_WM_UNIT_TEXT_FILL_TYPE" val="1"/>
</p:tagLst>
</file>

<file path=ppt/tags/tag120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Lst>
</file>

<file path=ppt/tags/tag1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01-19T09:57:57&quot;,&#10;    &quot;max&quot;: 0.006456692913388906,&#10;    &quot;topChanged&quot;: 0&#10;}&#10;"/>
</p:tagLst>
</file>

<file path=ppt/tags/tag1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7:57&quot;,&#10;    &quot;max&quot;: 3.6377952755905554,&#10;    &quot;topChanged&quot;: 0&#10;}&#10;"/>
  <p:tag name="KSO_WM_UNIT_LINE_FORE_SCHEMECOLOR_INDEX_BRIGHTNESS" val="0"/>
  <p:tag name="KSO_WM_UNIT_LINE_FORE_SCHEMECOLOR_INDEX" val="13"/>
  <p:tag name="KSO_WM_UNIT_LINE_FILL_TYPE" val="2"/>
</p:tagLst>
</file>

<file path=ppt/tags/tag1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7:57&quot;,&#10;    &quot;max&quot;: 3.6377952755905554,&#10;    &quot;topChanged&quot;: 0&#10;}&#10;"/>
  <p:tag name="KSO_WM_UNIT_LINE_FORE_SCHEMECOLOR_INDEX_BRIGHTNESS" val="0"/>
  <p:tag name="KSO_WM_UNIT_LINE_FORE_SCHEMECOLOR_INDEX" val="13"/>
  <p:tag name="KSO_WM_UNIT_LINE_FILL_TYPE" val="2"/>
</p:tagLst>
</file>

<file path=ppt/tags/tag1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7:57&quot;,&#10;    &quot;max&quot;: 3.6377952755905554,&#10;    &quot;topChanged&quot;: 0&#10;}&#10;"/>
  <p:tag name="KSO_WM_UNIT_LINE_FORE_SCHEMECOLOR_INDEX_BRIGHTNESS" val="0"/>
  <p:tag name="KSO_WM_UNIT_LINE_FORE_SCHEMECOLOR_INDEX" val="13"/>
  <p:tag name="KSO_WM_UNIT_LINE_FILL_TYPE" val="2"/>
</p:tagLst>
</file>

<file path=ppt/tags/tag1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7.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1268.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269.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27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13&quot;,&quot;maxSize&quot;:{&quot;size1&quot;:20},&quot;minSize&quot;:{&quot;size1&quot;:11.2},&quot;normalSize&quot;:{&quot;size1&quot;:19.999814814814815},&quot;subLayout&quot;:[{&quot;id&quot;:&quot;2024-01-19T09:58:13&quot;,&quot;margin&quot;:{&quot;bottom&quot;:0.025999996811151505,&quot;left&quot;:1.2699999809265137,&quot;right&quot;:1.2699999809265137,&quot;top&quot;:0.4230000674724579},&quot;type&quot;:0},{&quot;id&quot;:&quot;2024-01-19T09:58:1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7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72.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01-19T09:58:13&quot;,&#10;    &quot;max&quot;: 9.891889763779538,&#10;    &quot;topChanged&quot;: 0&#10;}&#10;"/>
  <p:tag name="KSO_WM_UNIT_TEXT_FILL_FORE_SCHEMECOLOR_INDEX_BRIGHTNESS" val="0"/>
  <p:tag name="KSO_WM_UNIT_TEXT_FILL_FORE_SCHEMECOLOR_INDEX" val="5"/>
  <p:tag name="KSO_WM_UNIT_TEXT_FILL_TYPE" val="1"/>
</p:tagLst>
</file>

<file path=ppt/tags/tag127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Lst>
</file>

<file path=ppt/tags/tag1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278.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7:57&quot;,&quot;maxSize&quot;:{&quot;size1&quot;:20},&quot;minSize&quot;:{&quot;size1&quot;:11.2},&quot;normalSize&quot;:{&quot;size1&quot;:11.2},&quot;subLayout&quot;:[{&quot;id&quot;:&quot;2024-01-19T09:57:57&quot;,&quot;margin&quot;:{&quot;bottom&quot;:0.025999998673796654,&quot;left&quot;:1.2699999809265137,&quot;right&quot;:1.2699999809265137,&quot;top&quot;:0.4230000376701355},&quot;type&quot;:0},{&quot;id&quot;:&quot;2024-01-19T09:57:5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1.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5.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1296.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297.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29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13&quot;,&quot;maxSize&quot;:{&quot;size1&quot;:20},&quot;minSize&quot;:{&quot;size1&quot;:11.2},&quot;normalSize&quot;:{&quot;size1&quot;:19.999814814814815},&quot;subLayout&quot;:[{&quot;id&quot;:&quot;2024-01-19T09:58:13&quot;,&quot;margin&quot;:{&quot;bottom&quot;:0.025999996811151505,&quot;left&quot;:1.2699999809265137,&quot;right&quot;:1.2699999809265137,&quot;top&quot;:0.4230000674724579},&quot;type&quot;:0},{&quot;id&quot;:&quot;2024-01-19T09:58:1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9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COLOR_SCHEME_SHAPE_ID" val="4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2_2"/>
  <p:tag name="KSO_WM_UNIT_ID" val="diagram20196511_4*l_h_i*1_2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4.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1305.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306.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30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14&quot;,&quot;maxSize&quot;:{&quot;size1&quot;:20},&quot;minSize&quot;:{&quot;size1&quot;:11.2},&quot;normalSize&quot;:{&quot;size1&quot;:11.2},&quot;subLayout&quot;:[{&quot;id&quot;:&quot;2024-01-19T09:58:14&quot;,&quot;margin&quot;:{&quot;bottom&quot;:0.025999998673796654,&quot;left&quot;:1.2699999809265137,&quot;right&quot;:1.2699999809265137,&quot;top&quot;:0.4230000376701355},&quot;type&quot;:0},{&quot;id&quot;:&quot;2024-01-19T09:58:1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30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2.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1313.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314.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31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14&quot;,&quot;maxSize&quot;:{&quot;size1&quot;:20},&quot;minSize&quot;:{&quot;size1&quot;:11.2},&quot;normalSize&quot;:{&quot;size1&quot;:11.2},&quot;subLayout&quot;:[{&quot;id&quot;:&quot;2024-01-19T09:58:14&quot;,&quot;margin&quot;:{&quot;bottom&quot;:0.025999998673796654,&quot;left&quot;:1.2699999809265137,&quot;right&quot;:1.2699999809265137,&quot;top&quot;:0.4230000376701355},&quot;type&quot;:0},{&quot;id&quot;:&quot;2024-01-19T09:58:1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3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17.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UNIT_DEC_AREA_ID" val="c3ffa0f96dbf4783adc73d0c057bc31c"/>
  <p:tag name="KSO_WM_UNIT_HIGHLIGHT" val="0"/>
  <p:tag name="KSO_WM_UNIT_COMPATIBLE" val="0"/>
  <p:tag name="KSO_WM_UNIT_DIAGRAM_ISNUMVISUAL" val="0"/>
  <p:tag name="KSO_WM_UNIT_DIAGRAM_ISREFERUNIT" val="0"/>
  <p:tag name="KSO_WM_UNIT_TYPE" val="i"/>
  <p:tag name="KSO_WM_UNIT_INDEX" val="3"/>
  <p:tag name="KSO_WM_UNIT_ID" val="diagram20208730_1*i*3"/>
  <p:tag name="KSO_WM_TEMPLATE_CATEGORY" val="diagram"/>
  <p:tag name="KSO_WM_TEMPLATE_INDEX" val="20208730"/>
  <p:tag name="KSO_WM_UNIT_LAYERLEVEL" val="1"/>
  <p:tag name="KSO_WM_TAG_VERSION" val="1.0"/>
  <p:tag name="KSO_WM_BEAUTIFY_FLAG" val="#wm#"/>
  <p:tag name="KSO_WM_CHIP_GROUPID" val="5ef165425bb2a422ac9a2a19"/>
  <p:tag name="KSO_WM_CHIP_XID" val="5ef165425bb2a422ac9a2a1a"/>
  <p:tag name="KSO_WM_UNIT_TEXT_FILL_FORE_SCHEMECOLOR_INDEX_BRIGHTNESS" val="-0.05"/>
  <p:tag name="KSO_WM_UNIT_TEXT_FILL_FORE_SCHEMECOLOR_INDEX" val="14"/>
  <p:tag name="KSO_WM_UNIT_TEXT_FILL_TYPE" val="1"/>
  <p:tag name="KSO_WM_UNIT_VALUE" val="1"/>
  <p:tag name="KSO_WM_TEMPLATE_ASSEMBLE_XID" val="6130c4e0c26b0a66a1c57d09"/>
  <p:tag name="KSO_WM_TEMPLATE_ASSEMBLE_GROUPID" val="6130c4e0c26b0a66a1c57d09"/>
</p:tagLst>
</file>

<file path=ppt/tags/tag1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3.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1324.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325.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32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14&quot;,&quot;maxSize&quot;:{&quot;size1&quot;:20},&quot;minSize&quot;:{&quot;size1&quot;:11.2},&quot;normalSize&quot;:{&quot;size1&quot;:11.2},&quot;subLayout&quot;:[{&quot;id&quot;:&quot;2024-01-19T09:58:14&quot;,&quot;margin&quot;:{&quot;bottom&quot;:0.025999998673796654,&quot;left&quot;:1.2699999809265137,&quot;right&quot;:1.2699999809265137,&quot;top&quot;:0.4230000376701355},&quot;type&quot;:0},{&quot;id&quot;:&quot;2024-01-19T09:58:1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3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28.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01-19T09:58:14&quot;,&#10;    &quot;max&quot;: -7.069763965756806,&#10;    &quot;topChanged&quot;: 0&#10;}&#10;"/>
  <p:tag name="KSO_WM_UNIT_TEXT_FILL_FORE_SCHEMECOLOR_INDEX_BRIGHTNESS" val="0"/>
  <p:tag name="KSO_WM_UNIT_TEXT_FILL_FORE_SCHEMECOLOR_INDEX" val="5"/>
  <p:tag name="KSO_WM_UNIT_TEXT_FILL_TYPE" val="1"/>
</p:tagLst>
</file>

<file path=ppt/tags/tag1329.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1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2.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Lst>
</file>

<file path=ppt/tags/tag1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4.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1335.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336.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33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33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33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34.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34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34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34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34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34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34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34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34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34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34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35.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35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35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35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135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7:57&quot;,&quot;maxSize&quot;:{&quot;size1&quot;:20},&quot;minSize&quot;:{&quot;size1&quot;:11.2},&quot;normalSize&quot;:{&quot;size1&quot;:11.2},&quot;subLayout&quot;:[{&quot;id&quot;:&quot;2024-01-19T09:57:57&quot;,&quot;margin&quot;:{&quot;bottom&quot;:0.025999998673796654,&quot;left&quot;:1.2699999809265137,&quot;right&quot;:1.2699999809265137,&quot;top&quot;:0.4230000376701355},&quot;type&quot;:0},{&quot;id&quot;:&quot;2024-01-19T09:57:5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14&quot;,&quot;maxSize&quot;:{&quot;size1&quot;:20},&quot;minSize&quot;:{&quot;size1&quot;:11.2},&quot;normalSize&quot;:{&quot;size1&quot;:11.2},&quot;subLayout&quot;:[{&quot;id&quot;:&quot;2024-01-19T09:58:14&quot;,&quot;margin&quot;:{&quot;bottom&quot;:0.025999998673796654,&quot;left&quot;:1.2699999809265137,&quot;right&quot;:1.2699999809265137,&quot;top&quot;:0.4230000376701355},&quot;type&quot;:0},{&quot;id&quot;:&quot;2024-01-19T09:58:1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37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07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076"/>
  <p:tag name="KSO_WM_UNIT_VALUE" val="1150"/>
  <p:tag name="KSO_WM_TEMPLATE_ASSEMBLE_XID" val="639af9840c9383becde695b2"/>
  <p:tag name="KSO_WM_TEMPLATE_ASSEMBLE_GROUPID" val="639af9840c9383becde695b2"/>
</p:tagLst>
</file>

<file path=ppt/tags/tag1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01-19T09:57:57&quot;&#10;}&#10;"/>
  <p:tag name="KSO_WM_UNIT_TEXT_FILL_FORE_SCHEMECOLOR_INDEX_BRIGHTNESS" val="0"/>
  <p:tag name="KSO_WM_UNIT_TEXT_FILL_FORE_SCHEMECOLOR_INDEX" val="13"/>
  <p:tag name="KSO_WM_UNIT_TEXT_FILL_TYPE" val="1"/>
</p:tagLst>
</file>

<file path=ppt/tags/tag1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15&quot;,&quot;maxSize&quot;:{&quot;size1&quot;:20},&quot;minSize&quot;:{&quot;size1&quot;:11.2},&quot;normalSize&quot;:{&quot;size1&quot;:11.2},&quot;subLayout&quot;:[{&quot;id&quot;:&quot;2024-01-19T09:58:15&quot;,&quot;margin&quot;:{&quot;bottom&quot;:0.025999998673796654,&quot;left&quot;:1.2699999809265137,&quot;right&quot;:1.2699999809265137,&quot;top&quot;:0.4230000376701355},&quot;type&quot;:0},{&quot;id&quot;:&quot;2024-01-19T09:58:1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07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076"/>
  <p:tag name="KSO_WM_UNIT_VALUE" val="1150"/>
  <p:tag name="KSO_WM_TEMPLATE_ASSEMBLE_XID" val="639af9840c9383becde695b2"/>
  <p:tag name="KSO_WM_TEMPLATE_ASSEMBLE_GROUPID" val="639af9840c9383becde695b2"/>
</p:tagLst>
</file>

<file path=ppt/tags/tag138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15&quot;,&quot;maxSize&quot;:{&quot;size1&quot;:20},&quot;minSize&quot;:{&quot;size1&quot;:11.2},&quot;normalSize&quot;:{&quot;size1&quot;:11.2},&quot;subLayout&quot;:[{&quot;id&quot;:&quot;2024-01-19T09:58:15&quot;,&quot;margin&quot;:{&quot;bottom&quot;:0.025999998673796654,&quot;left&quot;:1.2699999809265137,&quot;right&quot;:1.2699999809265137,&quot;top&quot;:0.4230000376701355},&quot;type&quot;:0},{&quot;id&quot;:&quot;2024-01-19T09:58:1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07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076"/>
  <p:tag name="KSO_WM_UNIT_VALUE" val="1150"/>
  <p:tag name="KSO_WM_TEMPLATE_ASSEMBLE_XID" val="639af9840c9383becde695b2"/>
  <p:tag name="KSO_WM_TEMPLATE_ASSEMBLE_GROUPID" val="639af9840c9383becde695b2"/>
</p:tagLst>
</file>

<file path=ppt/tags/tag139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96.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01-19T09:58:15&quot;&#10;}&#10;"/>
  <p:tag name="KSO_WM_UNIT_TEXT_FILL_FORE_SCHEMECOLOR_INDEX_BRIGHTNESS" val="0"/>
  <p:tag name="KSO_WM_UNIT_TEXT_FILL_FORE_SCHEMECOLOR_INDEX" val="5"/>
  <p:tag name="KSO_WM_UNIT_TEXT_FILL_TYPE" val="1"/>
</p:tagLst>
</file>

<file path=ppt/tags/tag1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15&quot;,&quot;maxSize&quot;:{&quot;size1&quot;:20},&quot;minSize&quot;:{&quot;size1&quot;:11.2},&quot;normalSize&quot;:{&quot;size1&quot;:11.2},&quot;subLayout&quot;:[{&quot;id&quot;:&quot;2024-01-19T09:58:15&quot;,&quot;margin&quot;:{&quot;bottom&quot;:0.025999998673796654,&quot;left&quot;:1.2699999809265137,&quot;right&quot;:1.2699999809265137,&quot;top&quot;:0.4230000376701355},&quot;type&quot;:0},{&quot;id&quot;:&quot;2024-01-19T09:58:1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4.xml><?xml version="1.0" encoding="utf-8"?>
<p:tagLst xmlns:a="http://schemas.openxmlformats.org/drawingml/2006/main" xmlns:r="http://schemas.openxmlformats.org/officeDocument/2006/relationships" xmlns:p="http://schemas.openxmlformats.org/presentationml/2006/main">
  <p:tag name="KSO_WM_UNIT_COLOR_SCHEME_SHAPE_ID" val="44"/>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2_3"/>
  <p:tag name="KSO_WM_UNIT_ID" val="diagram20196511_4*l_h_i*1_2_3"/>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40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4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UNIT_TYPE" val="i"/>
  <p:tag name="KSO_WM_UNIT_ID" val="diagram20208600_1*i*1"/>
  <p:tag name="KSO_WM_TEMPLATE_CATEGORY" val="diagram"/>
  <p:tag name="KSO_WM_TEMPLATE_INDEX" val="20208600"/>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1"/>
  <p:tag name="KSO_WM_TEMPLATE_ASSEMBLE_GROUPID" val="60656e7a4054ed1e2fb7f9a1"/>
</p:tagLst>
</file>

<file path=ppt/tags/tag14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UNIT_TYPE" val="i"/>
  <p:tag name="KSO_WM_UNIT_ID" val="diagram20208600_1*i*2"/>
  <p:tag name="KSO_WM_TEMPLATE_CATEGORY" val="diagram"/>
  <p:tag name="KSO_WM_TEMPLATE_INDEX" val="20208600"/>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14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UNIT_TYPE" val="i"/>
  <p:tag name="KSO_WM_UNIT_ID" val="diagram20208600_1*i*3"/>
  <p:tag name="KSO_WM_TEMPLATE_CATEGORY" val="diagram"/>
  <p:tag name="KSO_WM_TEMPLATE_INDEX" val="20208600"/>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14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UNIT_TYPE" val="i"/>
  <p:tag name="KSO_WM_UNIT_ID" val="diagram20208600_1*i*4"/>
  <p:tag name="KSO_WM_TEMPLATE_CATEGORY" val="diagram"/>
  <p:tag name="KSO_WM_TEMPLATE_INDEX" val="20208600"/>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14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UNIT_TYPE" val="i"/>
  <p:tag name="KSO_WM_UNIT_ID" val="diagram20208600_1*i*5"/>
  <p:tag name="KSO_WM_TEMPLATE_CATEGORY" val="diagram"/>
  <p:tag name="KSO_WM_TEMPLATE_INDEX" val="20208600"/>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142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direction&quot;:0,&quot;horizontalAlign&quot;:-1,&quot;verticalAlign&quot;:-1,&quot;type&quot;:0,&quot;diagramDirection&quot;:0,&quot;canSetOverLayout&quot;:0,&quot;isOverLayout&quot;:0,&quot;marginOverLayout&quot;:{&quot;left&quot;:-0.035,&quot;top&quot;:-0.035,&quot;right&quot;:-0.035,&quot;bottom&quot;:-0.035},&quot;normalSize&quot;:{&quot;size1&quot;:11.2},&quot;minSize&quot;:{&quot;size1&quot;:11.2},&quot;maxSize&quot;:{&quot;size1&quot;:20.0},&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27,&quot;top&quot;:0.423,&quot;right&quot;:1.27,&quot;bottom&quot;:0.026},&quot;marginOverLayout&quot;:{&quot;left&quot;:-0.035,&quot;top&quot;:-0.035,&quot;right&quot;:-0.035,&quot;bottom&quot;:-0.035},&quot;edge&quot;:{&quot;left&quot;:true,&quot;top&quot;:true,&quot;right&quot;:true,&quot;bottom&quot;:false},&quot;IsEmpty&quot;:false},{&quot;direction&quot;:0,&quot;horizontalAlign&quot;:-1,&quot;verticalAlign&quot;:-1,&quot;type&quot;:0,&quot;diagramDirection&quot;:0,&quot;canSetOverLayout&quot;:0,&quot;isOverLayout&quot;:0,&quot;margin&quot;:{&quot;left&quot;:1.27,&quot;top&quot;:1.27,&quot;right&quot;:1.27,&quot;bottom&quot;:0.847},&quot;marginOverLayout&quot;:{&quot;left&quot;:-0.035,&quot;top&quot;:-0.035,&quot;right&quot;:-0.035,&quot;bottom&quot;:-0.035},&quot;edge&quot;:{&quot;left&quot;:true,&quot;top&quot;:false,&quot;right&quot;:true,&quot;bottom&quot;:true},&quot;IsEmpty&quot;:false}],&quot;IsEmpty&quot;:false}"/>
  <p:tag name="KSO_WM_SLIDE_RATIO" val="1.777778"/>
  <p:tag name="KSO_WM_SLIDE_BACKGROUND" val="[&quot;general&quot;]"/>
</p:tagLst>
</file>

<file path=ppt/tags/tag142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42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2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2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43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3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3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43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43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43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43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43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43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43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44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44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442.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44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444.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7:57&quot;,&quot;maxSize&quot;:{&quot;size1&quot;:20},&quot;minSize&quot;:{&quot;size1&quot;:11.2},&quot;normalSize&quot;:{&quot;size1&quot;:11.2},&quot;subLayout&quot;:[{&quot;id&quot;:&quot;2024-01-19T09:57:57&quot;,&quot;margin&quot;:{&quot;bottom&quot;:0.025999998673796654,&quot;left&quot;:1.2699999809265137,&quot;right&quot;:1.2699999809265137,&quot;top&quot;:0.4230000376701355},&quot;type&quot;:0},{&quot;id&quot;:&quot;2024-01-19T09:57:5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07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076"/>
  <p:tag name="KSO_WM_UNIT_VALUE" val="1150"/>
  <p:tag name="KSO_WM_TEMPLATE_ASSEMBLE_XID" val="639af9840c9383becde695b2"/>
  <p:tag name="KSO_WM_TEMPLATE_ASSEMBLE_GROUPID" val="639af9840c9383becde695b2"/>
</p:tagLst>
</file>

<file path=ppt/tags/tag1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UNIT_COLOR_SCHEME_SHAPE_ID" val="47"/>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196511_4*l_h_i*1_2_1"/>
  <p:tag name="KSO_WM_TEMPLATE_CATEGORY" val="diagram"/>
  <p:tag name="KSO_WM_TEMPLATE_INDEX" val="20196511"/>
  <p:tag name="KSO_WM_UNIT_LAYERLEVEL" val="1_1_1"/>
  <p:tag name="KSO_WM_TAG_VERSION" val="1.0"/>
  <p:tag name="KSO_WM_BEAUTIFY_FLAG" val=""/>
  <p:tag name="KSO_WM_UNIT_TEXT_FILL_FORE_SCHEMECOLOR_INDEX_BRIGHTNESS" val="0"/>
  <p:tag name="KSO_WM_UNIT_TEXT_FILL_FORE_SCHEMECOLOR_INDEX" val="14"/>
  <p:tag name="KSO_WM_UNIT_TEXT_FILL_TYPE" val="1"/>
  <p:tag name="KSO_WM_UNIT_USESOURCEFORMAT_APPLY" val="0"/>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7:58&quot;,&quot;maxSize&quot;:{&quot;size1&quot;:20},&quot;minSize&quot;:{&quot;size1&quot;:11.2},&quot;normalSize&quot;:{&quot;size1&quot;:11.2},&quot;subLayout&quot;:[{&quot;id&quot;:&quot;2024-01-19T09:57:58&quot;,&quot;margin&quot;:{&quot;bottom&quot;:0.025999998673796654,&quot;left&quot;:1.2699999809265137,&quot;right&quot;:1.2699999809265137,&quot;top&quot;:0.4230000376701355},&quot;type&quot;:0},{&quot;id&quot;:&quot;2024-01-19T09:57:5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direction&quot;:0,&quot;horizontalAlign&quot;:-1,&quot;verticalAlign&quot;:-1,&quot;type&quot;:0,&quot;diagramDirection&quot;:0,&quot;canSetOverLayout&quot;:0,&quot;isOverLayout&quot;:0,&quot;marginOverLayout&quot;:{&quot;left&quot;:-0.035,&quot;top&quot;:-0.035,&quot;right&quot;:-0.035,&quot;bottom&quot;:-0.035},&quot;normalSize&quot;:{&quot;size1&quot;:11.2},&quot;minSize&quot;:{&quot;size1&quot;:11.2},&quot;maxSize&quot;:{&quot;size1&quot;:20.0},&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27,&quot;top&quot;:0.423,&quot;right&quot;:1.27,&quot;bottom&quot;:0.026},&quot;marginOverLayout&quot;:{&quot;left&quot;:-0.035,&quot;top&quot;:-0.035,&quot;right&quot;:-0.035,&quot;bottom&quot;:-0.035},&quot;edge&quot;:{&quot;left&quot;:true,&quot;top&quot;:true,&quot;right&quot;:true,&quot;bottom&quot;:false},&quot;IsEmpty&quot;:false},{&quot;direction&quot;:0,&quot;horizontalAlign&quot;:-1,&quot;verticalAlign&quot;:-1,&quot;type&quot;:0,&quot;diagramDirection&quot;:0,&quot;canSetOverLayout&quot;:0,&quot;isOverLayout&quot;:0,&quot;margin&quot;:{&quot;left&quot;:1.27,&quot;top&quot;:1.27,&quot;right&quot;:1.27,&quot;bottom&quot;:0.847},&quot;marginOverLayout&quot;:{&quot;left&quot;:-0.035,&quot;top&quot;:-0.035,&quot;right&quot;:-0.035,&quot;bottom&quot;:-0.035},&quot;edge&quot;:{&quot;left&quot;:true,&quot;top&quot;:false,&quot;right&quot;:true,&quot;bottom&quot;:true},&quot;IsEmpty&quot;:false}],&quot;IsEmpty&quot;:false}"/>
  <p:tag name="KSO_WM_SLIDE_RATIO" val="1.777778"/>
  <p:tag name="KSO_WM_SLIDE_BACKGROUND" val="[&quot;general&quot;]"/>
</p:tagLst>
</file>

<file path=ppt/tags/tag154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07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076"/>
  <p:tag name="KSO_WM_UNIT_VALUE" val="1150"/>
  <p:tag name="KSO_WM_TEMPLATE_ASSEMBLE_XID" val="639af9840c9383becde695b2"/>
  <p:tag name="KSO_WM_TEMPLATE_ASSEMBLE_GROUPID" val="639af9840c9383becde695b2"/>
</p:tagLst>
</file>

<file path=ppt/tags/tag1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7:58&quot;,&quot;maxSize&quot;:{&quot;size1&quot;:20},&quot;minSize&quot;:{&quot;size1&quot;:11.2},&quot;normalSize&quot;:{&quot;size1&quot;:11.2},&quot;subLayout&quot;:[{&quot;id&quot;:&quot;2024-01-19T09:57:58&quot;,&quot;margin&quot;:{&quot;bottom&quot;:0.025999998673796654,&quot;left&quot;:1.2699999809265137,&quot;right&quot;:1.2699999809265137,&quot;top&quot;:0.4230000376701355},&quot;type&quot;:0},{&quot;id&quot;:&quot;2024-01-19T09:57:5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5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1_2"/>
  <p:tag name="KSO_WM_UNIT_ID" val="diagram20196511_4*l_h_i*1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6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16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6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direction&quot;:0,&quot;horizontalAlign&quot;:-1,&quot;verticalAlign&quot;:-1,&quot;type&quot;:0,&quot;diagramDirection&quot;:0,&quot;canSetOverLayout&quot;:0,&quot;isOverLayout&quot;:0,&quot;marginOverLayout&quot;:{&quot;left&quot;:-0.035,&quot;top&quot;:-0.035,&quot;right&quot;:-0.035,&quot;bottom&quot;:-0.035},&quot;normalSize&quot;:{&quot;size1&quot;:11.2},&quot;minSize&quot;:{&quot;size1&quot;:11.2},&quot;maxSize&quot;:{&quot;size1&quot;:20.0},&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27,&quot;top&quot;:0.423,&quot;right&quot;:1.27,&quot;bottom&quot;:0.026},&quot;marginOverLayout&quot;:{&quot;left&quot;:-0.035,&quot;top&quot;:-0.035,&quot;right&quot;:-0.035,&quot;bottom&quot;:-0.035},&quot;edge&quot;:{&quot;left&quot;:true,&quot;top&quot;:true,&quot;right&quot;:true,&quot;bottom&quot;:false},&quot;IsEmpty&quot;:false},{&quot;direction&quot;:0,&quot;horizontalAlign&quot;:-1,&quot;verticalAlign&quot;:-1,&quot;type&quot;:0,&quot;diagramDirection&quot;:0,&quot;canSetOverLayout&quot;:0,&quot;isOverLayout&quot;:0,&quot;margin&quot;:{&quot;left&quot;:1.27,&quot;top&quot;:1.27,&quot;right&quot;:1.27,&quot;bottom&quot;:0.847},&quot;marginOverLayout&quot;:{&quot;left&quot;:-0.035,&quot;top&quot;:-0.035,&quot;right&quot;:-0.035,&quot;bottom&quot;:-0.035},&quot;edge&quot;:{&quot;left&quot;:true,&quot;top&quot;:false,&quot;right&quot;:true,&quot;bottom&quot;:true},&quot;IsEmpty&quot;:false}],&quot;IsEmpty&quot;:false}"/>
  <p:tag name="KSO_WM_SLIDE_RATIO" val="1.777778"/>
  <p:tag name="KSO_WM_SLIDE_BACKGROUND" val="[&quot;general&quot;]"/>
</p:tagLst>
</file>

<file path=ppt/tags/tag16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65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65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65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65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65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66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66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66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66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66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66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66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66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66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66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6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7:58&quot;,&quot;maxSize&quot;:{&quot;size1&quot;:20},&quot;minSize&quot;:{&quot;size1&quot;:11.2},&quot;normalSize&quot;:{&quot;size1&quot;:11.2},&quot;subLayout&quot;:[{&quot;id&quot;:&quot;2024-01-19T09:57:58&quot;,&quot;margin&quot;:{&quot;bottom&quot;:0.025999998673796654,&quot;left&quot;:1.2699999809265137,&quot;right&quot;:1.2699999809265137,&quot;top&quot;:0.4230000376701355},&quot;type&quot;:0},{&quot;id&quot;:&quot;2024-01-19T09:57:5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670.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671.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672.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6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07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076"/>
  <p:tag name="KSO_WM_UNIT_VALUE" val="1150"/>
  <p:tag name="KSO_WM_TEMPLATE_ASSEMBLE_XID" val="639af9840c9383becde695b2"/>
  <p:tag name="KSO_WM_TEMPLATE_ASSEMBLE_GROUPID" val="639af9840c9383becde695b2"/>
</p:tagLst>
</file>

<file path=ppt/tags/tag16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6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UNIT_COLOR_SCHEME_SHAPE_ID" val="54"/>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1_3"/>
  <p:tag name="KSO_WM_UNIT_ID" val="diagram20196511_4*l_h_i*1_1_3"/>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7:58&quot;,&quot;maxSize&quot;:{&quot;size1&quot;:20},&quot;minSize&quot;:{&quot;size1&quot;:11.2},&quot;normalSize&quot;:{&quot;size1&quot;:11.2},&quot;subLayout&quot;:[{&quot;id&quot;:&quot;2024-01-19T09:57:58&quot;,&quot;margin&quot;:{&quot;bottom&quot;:0.025999998673796654,&quot;left&quot;:1.2699999809265137,&quot;right&quot;:1.2699999809265137,&quot;top&quot;:0.4230000376701355},&quot;type&quot;:0},{&quot;id&quot;:&quot;2024-01-19T09:57:5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7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7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01-19T09:57:58&quot;&#10;}&#10;"/>
  <p:tag name="KSO_WM_UNIT_TEXT_FILL_FORE_SCHEMECOLOR_INDEX_BRIGHTNESS" val="0"/>
  <p:tag name="KSO_WM_UNIT_TEXT_FILL_FORE_SCHEMECOLOR_INDEX" val="13"/>
  <p:tag name="KSO_WM_UNIT_TEXT_FILL_TYPE" val="1"/>
</p:tagLst>
</file>

<file path=ppt/tags/tag17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direction&quot;:0,&quot;horizontalAlign&quot;:-1,&quot;verticalAlign&quot;:-1,&quot;type&quot;:0,&quot;diagramDirection&quot;:0,&quot;canSetOverLayout&quot;:0,&quot;isOverLayout&quot;:0,&quot;marginOverLayout&quot;:{&quot;left&quot;:-0.035,&quot;top&quot;:-0.035,&quot;right&quot;:-0.035,&quot;bottom&quot;:-0.035},&quot;normalSize&quot;:{&quot;size1&quot;:11.2},&quot;minSize&quot;:{&quot;size1&quot;:11.2},&quot;maxSize&quot;:{&quot;size1&quot;:20.0},&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27,&quot;top&quot;:0.423,&quot;right&quot;:1.27,&quot;bottom&quot;:0.026},&quot;marginOverLayout&quot;:{&quot;left&quot;:-0.035,&quot;top&quot;:-0.035,&quot;right&quot;:-0.035,&quot;bottom&quot;:-0.035},&quot;edge&quot;:{&quot;left&quot;:true,&quot;top&quot;:true,&quot;right&quot;:true,&quot;bottom&quot;:false},&quot;IsEmpty&quot;:false},{&quot;direction&quot;:0,&quot;horizontalAlign&quot;:-1,&quot;verticalAlign&quot;:-1,&quot;type&quot;:0,&quot;diagramDirection&quot;:0,&quot;canSetOverLayout&quot;:0,&quot;isOverLayout&quot;:0,&quot;margin&quot;:{&quot;left&quot;:1.27,&quot;top&quot;:1.27,&quot;right&quot;:1.27,&quot;bottom&quot;:0.847},&quot;marginOverLayout&quot;:{&quot;left&quot;:-0.035,&quot;top&quot;:-0.035,&quot;right&quot;:-0.035,&quot;bottom&quot;:-0.035},&quot;edge&quot;:{&quot;left&quot;:true,&quot;top&quot;:false,&quot;right&quot;:true,&quot;bottom&quot;:true},&quot;IsEmpty&quot;:false}],&quot;IsEmpty&quot;:false}"/>
  <p:tag name="KSO_WM_SLIDE_RATIO" val="1.777778"/>
  <p:tag name="KSO_WM_SLIDE_BACKGROUND" val="[&quot;general&quot;]"/>
</p:tagLst>
</file>

<file path=ppt/tags/tag17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7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UNIT_TEXT_PART_ID_V2" val="c-3-1"/>
  <p:tag name="KSO_WM_UNIT_COLOR_SCHEME_SHAPE_ID" val="60"/>
  <p:tag name="KSO_WM_UNIT_COLOR_SCHEME_PARENT_PAGE" val="0_3"/>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511_4*l_h_a*1_1_1"/>
  <p:tag name="KSO_WM_TEMPLATE_CATEGORY" val="diagram"/>
  <p:tag name="KSO_WM_TEMPLATE_INDEX" val="20196511"/>
  <p:tag name="KSO_WM_UNIT_LAYERLEVEL" val="1_1_1"/>
  <p:tag name="KSO_WM_TAG_VERSION" val="1.0"/>
  <p:tag name="KSO_WM_BEAUTIFY_FLAG" val=""/>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0"/>
</p:tagLst>
</file>

<file path=ppt/tags/tag1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01-19T09:57:58&quot;,&#10;    &quot;max&quot;: 3.5576377952755927,&#10;    &quot;topChanged&quot;: 0&#10;}&#10;"/>
</p:tagLst>
</file>

<file path=ppt/tags/tag18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7:58&quot;,&#10;    &quot;max&quot;: 0.007637795275591941,&#10;    &quot;topChanged&quot;: 0&#10;}&#10;"/>
</p:tagLst>
</file>

<file path=ppt/tags/tag18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7:59&quot;,&quot;maxSize&quot;:{&quot;size1&quot;:20},&quot;minSize&quot;:{&quot;size1&quot;:11.2},&quot;normalSize&quot;:{&quot;size1&quot;:11.2},&quot;subLayout&quot;:[{&quot;id&quot;:&quot;2024-01-19T09:57:59&quot;,&quot;margin&quot;:{&quot;bottom&quot;:0.025999998673796654,&quot;left&quot;:1.2699999809265137,&quot;right&quot;:1.2699999809265137,&quot;top&quot;:0.4230000376701355},&quot;type&quot;:0},{&quot;id&quot;:&quot;2024-01-19T09:57:5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8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8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17&quot;,&quot;maxSize&quot;:{&quot;size1&quot;:20},&quot;minSize&quot;:{&quot;size1&quot;:11.2},&quot;normalSize&quot;:{&quot;size1&quot;:11.2},&quot;subLayout&quot;:[{&quot;id&quot;:&quot;2024-01-19T09:58:17&quot;,&quot;margin&quot;:{&quot;bottom&quot;:0.025999998673796654,&quot;left&quot;:1.2699999809265137,&quot;right&quot;:1.2699999809265137,&quot;top&quot;:0.4230000376701355},&quot;type&quot;:0},{&quot;id&quot;:&quot;2024-01-19T09:58:1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8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8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882.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Lst>
</file>

<file path=ppt/tags/tag18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direction&quot;:0,&quot;horizontalAlign&quot;:-1,&quot;verticalAlign&quot;:-1,&quot;type&quot;:0,&quot;diagramDirection&quot;:0,&quot;canSetOverLayout&quot;:0,&quot;isOverLayout&quot;:0,&quot;marginOverLayout&quot;:{&quot;left&quot;:-0.035,&quot;top&quot;:-0.035,&quot;right&quot;:-0.035,&quot;bottom&quot;:-0.035},&quot;normalSize&quot;:{&quot;size1&quot;:11.2},&quot;minSize&quot;:{&quot;size1&quot;:11.2},&quot;maxSize&quot;:{&quot;size1&quot;:20.0},&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27,&quot;top&quot;:0.423,&quot;right&quot;:1.27,&quot;bottom&quot;:0.026},&quot;marginOverLayout&quot;:{&quot;left&quot;:-0.035,&quot;top&quot;:-0.035,&quot;right&quot;:-0.035,&quot;bottom&quot;:-0.035},&quot;edge&quot;:{&quot;left&quot;:true,&quot;top&quot;:true,&quot;right&quot;:true,&quot;bottom&quot;:false},&quot;IsEmpty&quot;:false},{&quot;direction&quot;:0,&quot;horizontalAlign&quot;:-1,&quot;verticalAlign&quot;:-1,&quot;type&quot;:0,&quot;diagramDirection&quot;:0,&quot;canSetOverLayout&quot;:0,&quot;isOverLayout&quot;:0,&quot;margin&quot;:{&quot;left&quot;:1.27,&quot;top&quot;:1.27,&quot;right&quot;:1.27,&quot;bottom&quot;:0.847},&quot;marginOverLayout&quot;:{&quot;left&quot;:-0.035,&quot;top&quot;:-0.035,&quot;right&quot;:-0.035,&quot;bottom&quot;:-0.035},&quot;edge&quot;:{&quot;left&quot;:true,&quot;top&quot;:false,&quot;right&quot;:true,&quot;bottom&quot;:true},&quot;IsEmpty&quot;:false}],&quot;IsEmpty&quot;:false}"/>
  <p:tag name="KSO_WM_SLIDE_RATIO" val="1.777778"/>
  <p:tag name="KSO_WM_SLIDE_BACKGROUND" val="[&quot;general&quot;]"/>
</p:tagLst>
</file>

<file path=ppt/tags/tag188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196511_4*l_h_i*1_1_1"/>
  <p:tag name="KSO_WM_TEMPLATE_CATEGORY" val="diagram"/>
  <p:tag name="KSO_WM_TEMPLATE_INDEX" val="20196511"/>
  <p:tag name="KSO_WM_UNIT_LAYERLEVEL" val="1_1_1"/>
  <p:tag name="KSO_WM_TAG_VERSION" val="1.0"/>
  <p:tag name="KSO_WM_BEAUTIFY_FLAG" val=""/>
  <p:tag name="KSO_WM_UNIT_TEXT_FILL_FORE_SCHEMECOLOR_INDEX_BRIGHTNESS" val="0"/>
  <p:tag name="KSO_WM_UNIT_TEXT_FILL_FORE_SCHEMECOLOR_INDEX" val="14"/>
  <p:tag name="KSO_WM_UNIT_TEXT_FILL_TYPE" val="1"/>
  <p:tag name="KSO_WM_UNIT_USESOURCEFORMAT_APPLY" val="0"/>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9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9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9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9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9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7:59&quot;,&#10;    &quot;max&quot;: 2.5394488188976396,&#10;    &quot;topChanged&quot;: 0&#10;}&#10;"/>
</p:tagLst>
</file>

<file path=ppt/tags/tag19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9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7:59&quot;,&#10;    &quot;max&quot;: 2.5394488188976396,&#10;    &quot;topChanged&quot;: 0&#10;}&#10;"/>
</p:tagLst>
</file>

<file path=ppt/tags/tag19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19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0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17&quot;,&quot;maxSize&quot;:{&quot;size1&quot;:20},&quot;minSize&quot;:{&quot;size1&quot;:11.2},&quot;normalSize&quot;:{&quot;size1&quot;:19.999814814814815},&quot;subLayout&quot;:[{&quot;id&quot;:&quot;2024-01-19T09:58:17&quot;,&quot;margin&quot;:{&quot;bottom&quot;:0.025999998673796654,&quot;left&quot;:1.2699999809265137,&quot;right&quot;:1.2699999809265137,&quot;top&quot;:0.4230000376701355},&quot;type&quot;:0},{&quot;id&quot;:&quot;2024-01-19T09:58:1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02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0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7:58&quot;,&quot;maxSize&quot;:{&quot;size1&quot;:20},&quot;minSize&quot;:{&quot;size1&quot;:11.2},&quot;normalSize&quot;:{&quot;size1&quot;:11.2},&quot;subLayout&quot;:[{&quot;id&quot;:&quot;2024-01-19T09:57:58&quot;,&quot;margin&quot;:{&quot;bottom&quot;:0.025999998673796654,&quot;left&quot;:1.2699999809265137,&quot;right&quot;:1.2699999809265137,&quot;top&quot;:0.4230000376701355},&quot;type&quot;:0},{&quot;id&quot;:&quot;2024-01-19T09:57:5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0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0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01-19T09:57:58&quot;,&#10;    &quot;max&quot;: 4.178425196850384,&#10;    &quot;topChanged&quot;: 0&#10;}&#10;"/>
  <p:tag name="KSO_WM_UNIT_TEXT_FILL_FORE_SCHEMECOLOR_INDEX_BRIGHTNESS" val="0"/>
  <p:tag name="KSO_WM_UNIT_TEXT_FILL_FORE_SCHEMECOLOR_INDEX" val="13"/>
  <p:tag name="KSO_WM_UNIT_TEXT_FILL_TYPE" val="1"/>
</p:tagLst>
</file>

<file path=ppt/tags/tag20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UNIT_TEXT_PART_ID_V2" val="c-3-1"/>
  <p:tag name="KSO_WM_UNIT_COLOR_SCHEME_SHAPE_ID" val="51"/>
  <p:tag name="KSO_WM_UNIT_COLOR_SCHEME_PARENT_PAGE" val="0_3"/>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6511_4*l_h_a*1_2_1"/>
  <p:tag name="KSO_WM_TEMPLATE_CATEGORY" val="diagram"/>
  <p:tag name="KSO_WM_TEMPLATE_INDEX" val="20196511"/>
  <p:tag name="KSO_WM_UNIT_LAYERLEVEL" val="1_1_1"/>
  <p:tag name="KSO_WM_TAG_VERSION" val="1.0"/>
  <p:tag name="KSO_WM_BEAUTIFY_FLAG" val=""/>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0"/>
</p:tagLst>
</file>

<file path=ppt/tags/tag21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7:59&quot;,&quot;maxSize&quot;:{&quot;size1&quot;:20},&quot;minSize&quot;:{&quot;size1&quot;:11.2},&quot;normalSize&quot;:{&quot;size1&quot;:11.2},&quot;subLayout&quot;:[{&quot;id&quot;:&quot;2024-01-19T09:57:59&quot;,&quot;margin&quot;:{&quot;bottom&quot;:0.025999998673796654,&quot;left&quot;:1.2699999809265137,&quot;right&quot;:1.2699999809265137,&quot;top&quot;:0.4230000376701355},&quot;type&quot;:0},{&quot;id&quot;:&quot;2024-01-19T09:57:5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direction&quot;:0,&quot;horizontalAlign&quot;:-1,&quot;verticalAlign&quot;:-1,&quot;type&quot;:0,&quot;diagramDirection&quot;:0,&quot;canSetOverLayout&quot;:0,&quot;isOverLayout&quot;:0,&quot;marginOverLayout&quot;:{&quot;left&quot;:-0.035,&quot;top&quot;:-0.035,&quot;right&quot;:-0.035,&quot;bottom&quot;:-0.035},&quot;normalSize&quot;:{&quot;size1&quot;:11.2},&quot;minSize&quot;:{&quot;size1&quot;:11.2},&quot;maxSize&quot;:{&quot;size1&quot;:20.0},&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27,&quot;top&quot;:0.423,&quot;right&quot;:1.27,&quot;bottom&quot;:0.026},&quot;marginOverLayout&quot;:{&quot;left&quot;:-0.035,&quot;top&quot;:-0.035,&quot;right&quot;:-0.035,&quot;bottom&quot;:-0.035},&quot;edge&quot;:{&quot;left&quot;:true,&quot;top&quot;:true,&quot;right&quot;:true,&quot;bottom&quot;:false},&quot;IsEmpty&quot;:false},{&quot;direction&quot;:0,&quot;horizontalAlign&quot;:-1,&quot;verticalAlign&quot;:-1,&quot;type&quot;:0,&quot;diagramDirection&quot;:0,&quot;canSetOverLayout&quot;:0,&quot;isOverLayout&quot;:0,&quot;margin&quot;:{&quot;left&quot;:1.27,&quot;top&quot;:1.27,&quot;right&quot;:1.27,&quot;bottom&quot;:0.847},&quot;marginOverLayout&quot;:{&quot;left&quot;:-0.035,&quot;top&quot;:-0.035,&quot;right&quot;:-0.035,&quot;bottom&quot;:-0.035},&quot;edge&quot;:{&quot;left&quot;:true,&quot;top&quot;:false,&quot;right&quot;:true,&quot;bottom&quot;:true},&quot;IsEmpty&quot;:false}],&quot;IsEmpty&quot;:false}"/>
  <p:tag name="KSO_WM_SLIDE_RATIO" val="1.777778"/>
  <p:tag name="KSO_WM_SLIDE_BACKGROUND" val="[&quot;general&quot;]"/>
</p:tagLst>
</file>

<file path=ppt/tags/tag2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1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7:59&quot;,&quot;maxSize&quot;:{&quot;size1&quot;:20},&quot;minSize&quot;:{&quot;size1&quot;:11.2},&quot;normalSize&quot;:{&quot;size1&quot;:11.2},&quot;subLayout&quot;:[{&quot;id&quot;:&quot;2024-01-19T09:57:59&quot;,&quot;margin&quot;:{&quot;bottom&quot;:0.025999998673796654,&quot;left&quot;:1.2699999809265137,&quot;right&quot;:1.2699999809265137,&quot;top&quot;:0.4230000376701355},&quot;type&quot;:0},{&quot;id&quot;:&quot;2024-01-19T09:57:5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19&quot;,&quot;maxSize&quot;:{&quot;size1&quot;:20},&quot;minSize&quot;:{&quot;size1&quot;:11.2},&quot;normalSize&quot;:{&quot;size1&quot;:11.2},&quot;subLayout&quot;:[{&quot;id&quot;:&quot;2024-01-19T09:58:19&quot;,&quot;margin&quot;:{&quot;bottom&quot;:0.025999998673796654,&quot;left&quot;:1.2699999809265137,&quot;right&quot;:1.2699999809265137,&quot;top&quot;:0.4230000376701355},&quot;type&quot;:0},{&quot;id&quot;:&quot;2024-01-19T09:58:1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2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5813_4*m_h_i*1_1_1"/>
  <p:tag name="KSO_WM_TEMPLATE_CATEGORY" val="diagram"/>
  <p:tag name="KSO_WM_TEMPLATE_INDEX" val="20205813"/>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29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请您尽可能简单的去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5813_4*m_h_f*1_1_1"/>
  <p:tag name="KSO_WM_TEMPLATE_CATEGORY" val="diagram"/>
  <p:tag name="KSO_WM_TEMPLATE_INDEX" val="20205813"/>
  <p:tag name="KSO_WM_UNIT_LAYERLEVEL" val="1_1_1"/>
  <p:tag name="KSO_WM_TAG_VERSION" val="1.0"/>
  <p:tag name="KSO_WM_BEAUTIFY_FLAG" val=""/>
  <p:tag name="KSO_WM_UNIT_TEXT_FILL_FORE_SCHEMECOLOR_INDEX_BRIGHTNESS" val="0.15"/>
  <p:tag name="KSO_WM_UNIT_TEXT_FILL_FORE_SCHEMECOLOR_INDEX" val="13"/>
  <p:tag name="KSO_WM_UNIT_TEXT_FILL_TYPE" val="1"/>
  <p:tag name="KSO_WM_UNIT_USESOURCEFORMAT_APPLY" val="0"/>
</p:tagLst>
</file>

<file path=ppt/tags/tag2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5813_4*m_h_i*1_1_2"/>
  <p:tag name="KSO_WM_TEMPLATE_CATEGORY" val="diagram"/>
  <p:tag name="KSO_WM_TEMPLATE_INDEX" val="20205813"/>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3"/>
  <p:tag name="KSO_WM_UNIT_ID" val="diagram20205813_4*m_h_i*1_1_3"/>
  <p:tag name="KSO_WM_TEMPLATE_CATEGORY" val="diagram"/>
  <p:tag name="KSO_WM_TEMPLATE_INDEX" val="20205813"/>
  <p:tag name="KSO_WM_UNIT_LAYERLEVEL" val="1_1_1"/>
  <p:tag name="KSO_WM_TAG_VERSION" val="1.0"/>
  <p:tag name="KSO_WM_BEAUTIFY_FLAG" val=""/>
  <p:tag name="KSO_WM_UNIT_TEXT_FILL_FORE_SCHEMECOLOR_INDEX_BRIGHTNESS" val="0"/>
  <p:tag name="KSO_WM_UNIT_TEXT_FILL_FORE_SCHEMECOLOR_INDEX" val="14"/>
  <p:tag name="KSO_WM_UNIT_TEXT_FILL_TYPE" val="1"/>
  <p:tag name="KSO_WM_UNIT_USESOURCEFORMAT_APPLY" val="0"/>
</p:tagLst>
</file>

<file path=ppt/tags/tag2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5813_4*m_h_i*1_2_1"/>
  <p:tag name="KSO_WM_TEMPLATE_CATEGORY" val="diagram"/>
  <p:tag name="KSO_WM_TEMPLATE_INDEX" val="20205813"/>
  <p:tag name="KSO_WM_UNIT_LAYERLEVEL" val="1_1_1"/>
  <p:tag name="KSO_WM_TAG_VERSION" val="1.0"/>
  <p:tag name="KSO_WM_BEAUTIFY_FLAG" val=""/>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29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请您尽可能简单的去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5813_4*m_h_f*1_2_1"/>
  <p:tag name="KSO_WM_TEMPLATE_CATEGORY" val="diagram"/>
  <p:tag name="KSO_WM_TEMPLATE_INDEX" val="20205813"/>
  <p:tag name="KSO_WM_UNIT_LAYERLEVEL" val="1_1_1"/>
  <p:tag name="KSO_WM_TAG_VERSION" val="1.0"/>
  <p:tag name="KSO_WM_BEAUTIFY_FLAG" val=""/>
  <p:tag name="KSO_WM_UNIT_TEXT_FILL_FORE_SCHEMECOLOR_INDEX_BRIGHTNESS" val="0.15"/>
  <p:tag name="KSO_WM_UNIT_TEXT_FILL_FORE_SCHEMECOLOR_INDEX" val="13"/>
  <p:tag name="KSO_WM_UNIT_TEXT_FILL_TYPE" val="1"/>
  <p:tag name="KSO_WM_UNIT_USESOURCEFORMAT_APPLY" val="0"/>
</p:tagLst>
</file>

<file path=ppt/tags/tag2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5813_4*m_h_i*1_2_2"/>
  <p:tag name="KSO_WM_TEMPLATE_CATEGORY" val="diagram"/>
  <p:tag name="KSO_WM_TEMPLATE_INDEX" val="20205813"/>
  <p:tag name="KSO_WM_UNIT_LAYERLEVEL" val="1_1_1"/>
  <p:tag name="KSO_WM_TAG_VERSION" val="1.0"/>
  <p:tag name="KSO_WM_BEAUTIFY_FLAG" val=""/>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3"/>
  <p:tag name="KSO_WM_UNIT_ID" val="diagram20205813_4*m_h_i*1_2_3"/>
  <p:tag name="KSO_WM_TEMPLATE_CATEGORY" val="diagram"/>
  <p:tag name="KSO_WM_TEMPLATE_INDEX" val="20205813"/>
  <p:tag name="KSO_WM_UNIT_LAYERLEVEL" val="1_1_1"/>
  <p:tag name="KSO_WM_TAG_VERSION" val="1.0"/>
  <p:tag name="KSO_WM_BEAUTIFY_FLAG" val=""/>
  <p:tag name="KSO_WM_UNIT_TEXT_FILL_FORE_SCHEMECOLOR_INDEX_BRIGHTNESS" val="0"/>
  <p:tag name="KSO_WM_UNIT_TEXT_FILL_FORE_SCHEMECOLOR_INDEX" val="14"/>
  <p:tag name="KSO_WM_UNIT_TEXT_FILL_TYPE" val="1"/>
  <p:tag name="KSO_WM_UNIT_USESOURCEFORMAT_APPLY" val="0"/>
</p:tagLst>
</file>

<file path=ppt/tags/tag2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5813_4*m_h_i*1_3_1"/>
  <p:tag name="KSO_WM_TEMPLATE_CATEGORY" val="diagram"/>
  <p:tag name="KSO_WM_TEMPLATE_INDEX" val="20205813"/>
  <p:tag name="KSO_WM_UNIT_LAYERLEVEL" val="1_1_1"/>
  <p:tag name="KSO_WM_TAG_VERSION" val="1.0"/>
  <p:tag name="KSO_WM_BEAUTIFY_FLAG" val=""/>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7:54&quot;,&quot;maxSize&quot;:{&quot;size1&quot;:20},&quot;minSize&quot;:{&quot;size1&quot;:11.2},&quot;normalSize&quot;:{&quot;size1&quot;:11.2},&quot;subLayout&quot;:[{&quot;id&quot;:&quot;2024-01-19T09:57:54&quot;,&quot;margin&quot;:{&quot;bottom&quot;:0.025999998673796654,&quot;left&quot;:1.2699999809265137,&quot;right&quot;:1.2699999809265137,&quot;top&quot;:0.4230000376701355},&quot;type&quot;:0},{&quot;id&quot;:&quot;2024-01-19T09:57:5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00.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请您尽可能简单的去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5813_4*m_h_f*1_3_1"/>
  <p:tag name="KSO_WM_TEMPLATE_CATEGORY" val="diagram"/>
  <p:tag name="KSO_WM_TEMPLATE_INDEX" val="20205813"/>
  <p:tag name="KSO_WM_UNIT_LAYERLEVEL" val="1_1_1"/>
  <p:tag name="KSO_WM_TAG_VERSION" val="1.0"/>
  <p:tag name="KSO_WM_BEAUTIFY_FLAG" val=""/>
  <p:tag name="KSO_WM_UNIT_TEXT_FILL_FORE_SCHEMECOLOR_INDEX_BRIGHTNESS" val="0.15"/>
  <p:tag name="KSO_WM_UNIT_TEXT_FILL_FORE_SCHEMECOLOR_INDEX" val="13"/>
  <p:tag name="KSO_WM_UNIT_TEXT_FILL_TYPE" val="1"/>
  <p:tag name="KSO_WM_UNIT_USESOURCEFORMAT_APPLY" val="0"/>
</p:tagLst>
</file>

<file path=ppt/tags/tag2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5813_4*m_h_i*1_3_2"/>
  <p:tag name="KSO_WM_TEMPLATE_CATEGORY" val="diagram"/>
  <p:tag name="KSO_WM_TEMPLATE_INDEX" val="20205813"/>
  <p:tag name="KSO_WM_UNIT_LAYERLEVEL" val="1_1_1"/>
  <p:tag name="KSO_WM_TAG_VERSION" val="1.0"/>
  <p:tag name="KSO_WM_BEAUTIFY_FLAG" val=""/>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3"/>
  <p:tag name="KSO_WM_UNIT_ID" val="diagram20205813_4*m_h_i*1_3_3"/>
  <p:tag name="KSO_WM_TEMPLATE_CATEGORY" val="diagram"/>
  <p:tag name="KSO_WM_TEMPLATE_INDEX" val="20205813"/>
  <p:tag name="KSO_WM_UNIT_LAYERLEVEL" val="1_1_1"/>
  <p:tag name="KSO_WM_TAG_VERSION" val="1.0"/>
  <p:tag name="KSO_WM_BEAUTIFY_FLAG" val=""/>
  <p:tag name="KSO_WM_UNIT_TEXT_FILL_FORE_SCHEMECOLOR_INDEX_BRIGHTNESS" val="0"/>
  <p:tag name="KSO_WM_UNIT_TEXT_FILL_FORE_SCHEMECOLOR_INDEX" val="14"/>
  <p:tag name="KSO_WM_UNIT_TEXT_FILL_TYPE" val="1"/>
  <p:tag name="KSO_WM_UNIT_USESOURCEFORMAT_APPLY" val="0"/>
</p:tagLst>
</file>

<file path=ppt/tags/tag2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5813_4*m_h_i*1_4_1"/>
  <p:tag name="KSO_WM_TEMPLATE_CATEGORY" val="diagram"/>
  <p:tag name="KSO_WM_TEMPLATE_INDEX" val="20205813"/>
  <p:tag name="KSO_WM_UNIT_LAYERLEVEL" val="1_1_1"/>
  <p:tag name="KSO_WM_TAG_VERSION" val="1.0"/>
  <p:tag name="KSO_WM_BEAUTIFY_FLAG" val=""/>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30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请您尽可能简单的去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5813_4*m_h_f*1_4_1"/>
  <p:tag name="KSO_WM_TEMPLATE_CATEGORY" val="diagram"/>
  <p:tag name="KSO_WM_TEMPLATE_INDEX" val="20205813"/>
  <p:tag name="KSO_WM_UNIT_LAYERLEVEL" val="1_1_1"/>
  <p:tag name="KSO_WM_TAG_VERSION" val="1.0"/>
  <p:tag name="KSO_WM_BEAUTIFY_FLAG" val=""/>
  <p:tag name="KSO_WM_UNIT_TEXT_FILL_FORE_SCHEMECOLOR_INDEX_BRIGHTNESS" val="0.15"/>
  <p:tag name="KSO_WM_UNIT_TEXT_FILL_FORE_SCHEMECOLOR_INDEX" val="13"/>
  <p:tag name="KSO_WM_UNIT_TEXT_FILL_TYPE" val="1"/>
  <p:tag name="KSO_WM_UNIT_USESOURCEFORMAT_APPLY" val="0"/>
</p:tagLst>
</file>

<file path=ppt/tags/tag2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05813_4*m_h_i*1_4_2"/>
  <p:tag name="KSO_WM_TEMPLATE_CATEGORY" val="diagram"/>
  <p:tag name="KSO_WM_TEMPLATE_INDEX" val="20205813"/>
  <p:tag name="KSO_WM_UNIT_LAYERLEVEL" val="1_1_1"/>
  <p:tag name="KSO_WM_TAG_VERSION" val="1.0"/>
  <p:tag name="KSO_WM_BEAUTIFY_FLAG" val=""/>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4_3"/>
  <p:tag name="KSO_WM_UNIT_ID" val="diagram20205813_4*m_h_i*1_4_3"/>
  <p:tag name="KSO_WM_TEMPLATE_CATEGORY" val="diagram"/>
  <p:tag name="KSO_WM_TEMPLATE_INDEX" val="20205813"/>
  <p:tag name="KSO_WM_UNIT_LAYERLEVEL" val="1_1_1"/>
  <p:tag name="KSO_WM_TAG_VERSION" val="1.0"/>
  <p:tag name="KSO_WM_BEAUTIFY_FLAG" val=""/>
  <p:tag name="KSO_WM_UNIT_TEXT_FILL_FORE_SCHEMECOLOR_INDEX_BRIGHTNESS" val="0"/>
  <p:tag name="KSO_WM_UNIT_TEXT_FILL_FORE_SCHEMECOLOR_INDEX" val="14"/>
  <p:tag name="KSO_WM_UNIT_TEXT_FILL_TYPE" val="1"/>
  <p:tag name="KSO_WM_UNIT_USESOURCEFORMAT_APPLY" val="0"/>
</p:tagLst>
</file>

<file path=ppt/tags/tag2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205813_4*m_h_i*1_5_1"/>
  <p:tag name="KSO_WM_TEMPLATE_CATEGORY" val="diagram"/>
  <p:tag name="KSO_WM_TEMPLATE_INDEX" val="20205813"/>
  <p:tag name="KSO_WM_UNIT_LAYERLEVEL" val="1_1_1"/>
  <p:tag name="KSO_WM_TAG_VERSION" val="1.0"/>
  <p:tag name="KSO_WM_BEAUTIFY_FLAG" val=""/>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30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请您尽可能简单的去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20205813_4*m_h_f*1_5_1"/>
  <p:tag name="KSO_WM_TEMPLATE_CATEGORY" val="diagram"/>
  <p:tag name="KSO_WM_TEMPLATE_INDEX" val="20205813"/>
  <p:tag name="KSO_WM_UNIT_LAYERLEVEL" val="1_1_1"/>
  <p:tag name="KSO_WM_TAG_VERSION" val="1.0"/>
  <p:tag name="KSO_WM_BEAUTIFY_FLAG" val=""/>
  <p:tag name="KSO_WM_UNIT_TEXT_FILL_FORE_SCHEMECOLOR_INDEX_BRIGHTNESS" val="0.15"/>
  <p:tag name="KSO_WM_UNIT_TEXT_FILL_FORE_SCHEMECOLOR_INDEX" val="13"/>
  <p:tag name="KSO_WM_UNIT_TEXT_FILL_TYPE" val="1"/>
  <p:tag name="KSO_WM_UNIT_USESOURCEFORMAT_APPLY" val="0"/>
</p:tagLst>
</file>

<file path=ppt/tags/tag2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205813_4*m_h_i*1_5_2"/>
  <p:tag name="KSO_WM_TEMPLATE_CATEGORY" val="diagram"/>
  <p:tag name="KSO_WM_TEMPLATE_INDEX" val="20205813"/>
  <p:tag name="KSO_WM_UNIT_LAYERLEVEL" val="1_1_1"/>
  <p:tag name="KSO_WM_TAG_VERSION" val="1.0"/>
  <p:tag name="KSO_WM_BEAUTIFY_FLAG" val=""/>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5_3"/>
  <p:tag name="KSO_WM_UNIT_ID" val="diagram20205813_4*m_h_i*1_5_3"/>
  <p:tag name="KSO_WM_TEMPLATE_CATEGORY" val="diagram"/>
  <p:tag name="KSO_WM_TEMPLATE_INDEX" val="20205813"/>
  <p:tag name="KSO_WM_UNIT_LAYERLEVEL" val="1_1_1"/>
  <p:tag name="KSO_WM_TAG_VERSION" val="1.0"/>
  <p:tag name="KSO_WM_BEAUTIFY_FLAG" val=""/>
  <p:tag name="KSO_WM_UNIT_TEXT_FILL_FORE_SCHEMECOLOR_INDEX_BRIGHTNESS" val="0"/>
  <p:tag name="KSO_WM_UNIT_TEXT_FILL_FORE_SCHEMECOLOR_INDEX" val="14"/>
  <p:tag name="KSO_WM_UNIT_TEXT_FILL_TYPE" val="1"/>
  <p:tag name="KSO_WM_UNIT_USESOURCEFORMAT_APPLY" val="0"/>
</p:tagLst>
</file>

<file path=ppt/tags/tag2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19&quot;,&quot;maxSize&quot;:{&quot;size1&quot;:20},&quot;minSize&quot;:{&quot;size1&quot;:11.2},&quot;normalSize&quot;:{&quot;size1&quot;:11.2},&quot;subLayout&quot;:[{&quot;id&quot;:&quot;2024-01-19T09:58:19&quot;,&quot;margin&quot;:{&quot;bottom&quot;:0.025999998673796654,&quot;left&quot;:1.2699999809265137,&quot;right&quot;:1.2699999809265137,&quot;top&quot;:0.4230000376701355},&quot;type&quot;:0},{&quot;id&quot;:&quot;2024-01-19T09:58:1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3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262_5*l_h_i*1_1_1"/>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9262_5*l_h_i*1_1_2"/>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31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9262_5*l_h_f*1_1_1"/>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25"/>
  <p:tag name="KSO_WM_UNIT_TEXT_FILL_FORE_SCHEMECOLOR_INDEX_BRIGHTNESS" val="0.25"/>
  <p:tag name="KSO_WM_UNIT_TEXT_FILL_FORE_SCHEMECOLOR_INDEX" val="13"/>
  <p:tag name="KSO_WM_UNIT_TEXT_FILL_TYPE" val="1"/>
  <p:tag name="KSO_WM_UNIT_USESOURCEFORMAT_APPLY" val="0"/>
</p:tagLst>
</file>

<file path=ppt/tags/tag2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9262_5*l_h_i*1_2_1"/>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9262_5*l_h_i*1_2_2"/>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31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262_5*l_h_f*1_2_1"/>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25"/>
  <p:tag name="KSO_WM_UNIT_TEXT_FILL_FORE_SCHEMECOLOR_INDEX_BRIGHTNESS" val="0.25"/>
  <p:tag name="KSO_WM_UNIT_TEXT_FILL_FORE_SCHEMECOLOR_INDEX" val="13"/>
  <p:tag name="KSO_WM_UNIT_TEXT_FILL_TYPE" val="1"/>
  <p:tag name="KSO_WM_UNIT_USESOURCEFORMAT_APPLY" val="0"/>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9262_5*l_h_i*1_3_1"/>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19262_5*l_h_i*1_3_2"/>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32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9262_5*l_h_f*1_3_1"/>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25"/>
  <p:tag name="KSO_WM_UNIT_TEXT_FILL_FORE_SCHEMECOLOR_INDEX_BRIGHTNESS" val="0.25"/>
  <p:tag name="KSO_WM_UNIT_TEXT_FILL_FORE_SCHEMECOLOR_INDEX" val="13"/>
  <p:tag name="KSO_WM_UNIT_TEXT_FILL_TYPE" val="1"/>
  <p:tag name="KSO_WM_UNIT_USESOURCEFORMAT_APPLY" val="0"/>
</p:tagLst>
</file>

<file path=ppt/tags/tag2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20&quot;,&quot;maxSize&quot;:{&quot;size1&quot;:20},&quot;minSize&quot;:{&quot;size1&quot;:11.2},&quot;normalSize&quot;:{&quot;size1&quot;:11.2},&quot;subLayout&quot;:[{&quot;id&quot;:&quot;2024-01-19T09:58:20&quot;,&quot;margin&quot;:{&quot;bottom&quot;:0.025999998673796654,&quot;left&quot;:1.2699999809265137,&quot;right&quot;:1.2699999809265137,&quot;top&quot;:0.4230000376701355},&quot;type&quot;:0},{&quot;id&quot;:&quot;2024-01-19T09:58:2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9262_5*l_h_i*1_2_1"/>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9262_5*l_h_i*1_2_2"/>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33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262_5*l_h_f*1_2_1"/>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25"/>
  <p:tag name="KSO_WM_UNIT_TEXT_FILL_FORE_SCHEMECOLOR_INDEX_BRIGHTNESS" val="0.25"/>
  <p:tag name="KSO_WM_UNIT_TEXT_FILL_FORE_SCHEMECOLOR_INDEX" val="13"/>
  <p:tag name="KSO_WM_UNIT_TEXT_FILL_TYPE" val="1"/>
  <p:tag name="KSO_WM_UNIT_USESOURCEFORMAT_APPLY" val="0"/>
</p:tagLst>
</file>

<file path=ppt/tags/tag2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9262_5*l_h_i*1_3_1"/>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19262_5*l_h_i*1_3_2"/>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33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9262_5*l_h_f*1_3_1"/>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25"/>
  <p:tag name="KSO_WM_UNIT_TEXT_FILL_FORE_SCHEMECOLOR_INDEX_BRIGHTNESS" val="0.25"/>
  <p:tag name="KSO_WM_UNIT_TEXT_FILL_FORE_SCHEMECOLOR_INDEX" val="13"/>
  <p:tag name="KSO_WM_UNIT_TEXT_FILL_TYPE" val="1"/>
  <p:tag name="KSO_WM_UNIT_USESOURCEFORMAT_APPLY" val="0"/>
</p:tagLst>
</file>

<file path=ppt/tags/tag2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20&quot;,&quot;maxSize&quot;:{&quot;size1&quot;:20},&quot;minSize&quot;:{&quot;size1&quot;:11.2},&quot;normalSize&quot;:{&quot;size1&quot;:11.2},&quot;subLayout&quot;:[{&quot;id&quot;:&quot;2024-01-19T09:58:20&quot;,&quot;margin&quot;:{&quot;bottom&quot;:0.025999998673796654,&quot;left&quot;:1.2699999809265137,&quot;right&quot;:1.2699999809265137,&quot;top&quot;:0.4230000376701355},&quot;type&quot;:0},{&quot;id&quot;:&quot;2024-01-19T09:58:2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3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9262_5*l_h_i*1_2_1"/>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9262_5*l_h_i*1_2_2"/>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34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262_5*l_h_f*1_2_1"/>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25"/>
  <p:tag name="KSO_WM_UNIT_TEXT_FILL_FORE_SCHEMECOLOR_INDEX_BRIGHTNESS" val="0.25"/>
  <p:tag name="KSO_WM_UNIT_TEXT_FILL_FORE_SCHEMECOLOR_INDEX" val="13"/>
  <p:tag name="KSO_WM_UNIT_TEXT_FILL_TYPE" val="1"/>
  <p:tag name="KSO_WM_UNIT_USESOURCEFORMAT_APPLY" val="0"/>
</p:tagLst>
</file>

<file path=ppt/tags/tag2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9262_5*l_h_i*1_3_1"/>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19262_5*l_h_i*1_3_2"/>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34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9262_5*l_h_f*1_3_1"/>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25"/>
  <p:tag name="KSO_WM_UNIT_TEXT_FILL_FORE_SCHEMECOLOR_INDEX_BRIGHTNESS" val="0.25"/>
  <p:tag name="KSO_WM_UNIT_TEXT_FILL_FORE_SCHEMECOLOR_INDEX" val="13"/>
  <p:tag name="KSO_WM_UNIT_TEXT_FILL_TYPE" val="1"/>
  <p:tag name="KSO_WM_UNIT_USESOURCEFORMAT_APPLY" val="0"/>
</p:tagLst>
</file>

<file path=ppt/tags/tag2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21&quot;,&quot;maxSize&quot;:{&quot;size1&quot;:20},&quot;minSize&quot;:{&quot;size1&quot;:11.2},&quot;normalSize&quot;:{&quot;size1&quot;:11.2},&quot;subLayout&quot;:[{&quot;id&quot;:&quot;2024-01-19T09:58:21&quot;,&quot;margin&quot;:{&quot;bottom&quot;:0.025999998673796654,&quot;left&quot;:1.2699999809265137,&quot;right&quot;:1.2699999809265137,&quot;top&quot;:0.4230000376701355},&quot;type&quot;:0},{&quot;id&quot;:&quot;2024-01-19T09:58:2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34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3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5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5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5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5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5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5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5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5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5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6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6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6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6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6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6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6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6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6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6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7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7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7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7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7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7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7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37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7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7:59&quot;,&#10;    &quot;max&quot;: 4.375748031496062,&#10;    &quot;topChanged&quot;: 0&#10;}&#10;"/>
</p:tagLst>
</file>

<file path=ppt/tags/tag2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4.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21&quot;,&quot;maxSize&quot;:{&quot;size1&quot;:20},&quot;minSize&quot;:{&quot;size1&quot;:11.2},&quot;normalSize&quot;:{&quot;size1&quot;:11.2},&quot;subLayout&quot;:[{&quot;id&quot;:&quot;2024-01-19T09:58:21&quot;,&quot;margin&quot;:{&quot;bottom&quot;:0.025999998673796654,&quot;left&quot;:1.2699999809265137,&quot;right&quot;:1.2699999809265137,&quot;top&quot;:0.4230000376701355},&quot;type&quot;:0},{&quot;id&quot;:&quot;2024-01-19T09:58:2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3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2"/>
  <p:tag name="KSO_WM_UNIT_ID" val="diagram20219188_7*l_h_i*1_1_2"/>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4"/>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2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19188_7*l_h_i*1_1_1"/>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2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2"/>
  <p:tag name="KSO_WM_UNIT_ID" val="diagram20219188_7*l_h_i*1_3_2"/>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4"/>
  <p:tag name="KSO_WM_UNIT_FILL_FORE_SCHEMECOLOR_INDEX_BRIGHTNESS" val="0"/>
  <p:tag name="KSO_WM_UNIT_FILL_FORE_SCHEMECOLOR_INDEX" val="7"/>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2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19188_7*l_h_i*1_3_1"/>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2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5_2"/>
  <p:tag name="KSO_WM_UNIT_ID" val="diagram20219188_7*l_h_i*1_5_2"/>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4"/>
  <p:tag name="KSO_WM_UNIT_FILL_FORE_SCHEMECOLOR_INDEX_BRIGHTNESS" val="0"/>
  <p:tag name="KSO_WM_UNIT_FILL_FORE_SCHEMECOLOR_INDEX" val="9"/>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2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diagram20219188_7*l_h_i*1_5_1"/>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2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7_2"/>
  <p:tag name="KSO_WM_UNIT_ID" val="diagram20219188_7*l_h_i*1_7_2"/>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4"/>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2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7_1"/>
  <p:tag name="KSO_WM_UNIT_ID" val="diagram20219188_7*l_h_i*1_7_1"/>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2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40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21&quot;,&quot;maxSize&quot;:{&quot;size1&quot;:20},&quot;minSize&quot;:{&quot;size1&quot;:11.2},&quot;normalSize&quot;:{&quot;size1&quot;:11.2},&quot;subLayout&quot;:[{&quot;id&quot;:&quot;2024-01-19T09:58:21&quot;,&quot;margin&quot;:{&quot;bottom&quot;:0.025999998673796654,&quot;left&quot;:1.2699999809265137,&quot;right&quot;:1.2699999809265137,&quot;top&quot;:0.4230000376701355},&quot;type&quot;:0},{&quot;id&quot;:&quot;2024-01-19T09:58:2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40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21&quot;,&quot;maxSize&quot;:{&quot;size1&quot;:20},&quot;minSize&quot;:{&quot;size1&quot;:11.2},&quot;normalSize&quot;:{&quot;size1&quot;:11.2},&quot;subLayout&quot;:[{&quot;id&quot;:&quot;2024-01-19T09:58:21&quot;,&quot;margin&quot;:{&quot;bottom&quot;:0.025999998673796654,&quot;left&quot;:1.2699999809265137,&quot;right&quot;:1.2699999809265137,&quot;top&quot;:0.4230000376701355},&quot;type&quot;:0},{&quot;id&quot;:&quot;2024-01-19T09:58:2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4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2"/>
  <p:tag name="KSO_WM_UNIT_ID" val="diagram20219188_7*l_h_i*1_1_2"/>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4"/>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2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19188_7*l_h_i*1_1_1"/>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2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2"/>
  <p:tag name="KSO_WM_UNIT_ID" val="diagram20219188_7*l_h_i*1_3_2"/>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4"/>
  <p:tag name="KSO_WM_UNIT_FILL_FORE_SCHEMECOLOR_INDEX_BRIGHTNESS" val="0"/>
  <p:tag name="KSO_WM_UNIT_FILL_FORE_SCHEMECOLOR_INDEX" val="7"/>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2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19188_7*l_h_i*1_3_1"/>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2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5_2"/>
  <p:tag name="KSO_WM_UNIT_ID" val="diagram20219188_7*l_h_i*1_5_2"/>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4"/>
  <p:tag name="KSO_WM_UNIT_FILL_FORE_SCHEMECOLOR_INDEX_BRIGHTNESS" val="0"/>
  <p:tag name="KSO_WM_UNIT_FILL_FORE_SCHEMECOLOR_INDEX" val="9"/>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2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diagram20219188_7*l_h_i*1_5_1"/>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22&quot;,&quot;maxSize&quot;:{&quot;size1&quot;:20},&quot;minSize&quot;:{&quot;size1&quot;:11.2},&quot;normalSize&quot;:{&quot;size1&quot;:11.2},&quot;subLayout&quot;:[{&quot;id&quot;:&quot;2024-01-19T09:58:22&quot;,&quot;margin&quot;:{&quot;bottom&quot;:0.025999998673796654,&quot;left&quot;:1.2699999809265137,&quot;right&quot;:1.2699999809265137,&quot;top&quot;:0.4230000376701355},&quot;type&quot;:0},{&quot;id&quot;:&quot;2024-01-19T09:58:2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4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2"/>
  <p:tag name="KSO_WM_UNIT_ID" val="diagram20219188_7*l_h_i*1_1_2"/>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4"/>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2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19188_7*l_h_i*1_1_1"/>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2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2"/>
  <p:tag name="KSO_WM_UNIT_ID" val="diagram20219188_7*l_h_i*1_3_2"/>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4"/>
  <p:tag name="KSO_WM_UNIT_FILL_FORE_SCHEMECOLOR_INDEX_BRIGHTNESS" val="0"/>
  <p:tag name="KSO_WM_UNIT_FILL_FORE_SCHEMECOLOR_INDEX" val="7"/>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19188_7*l_h_i*1_3_1"/>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2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23&quot;,&quot;maxSize&quot;:{&quot;size1&quot;:20},&quot;minSize&quot;:{&quot;size1&quot;:11.2},&quot;normalSize&quot;:{&quot;size1&quot;:11.2},&quot;subLayout&quot;:[{&quot;id&quot;:&quot;2024-01-19T09:58:23&quot;,&quot;margin&quot;:{&quot;bottom&quot;:0.025999998673796654,&quot;left&quot;:1.2699999809265137,&quot;right&quot;:1.2699999809265137,&quot;top&quot;:0.4230000376701355},&quot;type&quot;:0},{&quot;id&quot;:&quot;2024-01-19T09:58:2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45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23&quot;,&quot;maxSize&quot;:{&quot;size1&quot;:20},&quot;minSize&quot;:{&quot;size1&quot;:11.2},&quot;normalSize&quot;:{&quot;size1&quot;:11.2},&quot;subLayout&quot;:[{&quot;id&quot;:&quot;2024-01-19T09:58:23&quot;,&quot;margin&quot;:{&quot;bottom&quot;:0.025999998673796654,&quot;left&quot;:1.2699999809265137,&quot;right&quot;:1.2699999809265137,&quot;top&quot;:0.4230000376701355},&quot;type&quot;:0},{&quot;id&quot;:&quot;2024-01-19T09:58:2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4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464.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01-19T09:58:23&quot;&#10;}&#10;"/>
  <p:tag name="KSO_WM_UNIT_TEXT_FILL_FORE_SCHEMECOLOR_INDEX_BRIGHTNESS" val="0"/>
  <p:tag name="KSO_WM_UNIT_TEXT_FILL_FORE_SCHEMECOLOR_INDEX" val="5"/>
  <p:tag name="KSO_WM_UNIT_TEXT_FILL_TYPE" val="1"/>
</p:tagLst>
</file>

<file path=ppt/tags/tag246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470.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4"/>
  <p:tag name="KSO_WM_UNIT_FILL_FORE_SCHEMECOLOR_INDEX" val="8"/>
  <p:tag name="KSO_WM_UNIT_FILL_TYPE" val="1"/>
</p:tagLst>
</file>

<file path=ppt/tags/tag2471.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8:23&quot;,&#10;    &quot;max&quot;: 3.522834645669292,&#10;    &quot;topChanged&quot;: 0&#10;}&#10;"/>
  <p:tag name="KSO_WM_UNIT_FILL_FORE_SCHEMECOLOR_INDEX_BRIGHTNESS" val="0.4"/>
  <p:tag name="KSO_WM_UNIT_FILL_FORE_SCHEMECOLOR_INDEX" val="8"/>
  <p:tag name="KSO_WM_UNIT_FILL_TYPE" val="1"/>
</p:tagLst>
</file>

<file path=ppt/tags/tag2472.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8:23&quot;,&#10;    &quot;max&quot;: 3.522834645669292,&#10;    &quot;topChanged&quot;: 0&#10;}&#10;"/>
  <p:tag name="KSO_WM_UNIT_FILL_FORE_SCHEMECOLOR_INDEX_BRIGHTNESS" val="0.4"/>
  <p:tag name="KSO_WM_UNIT_FILL_FORE_SCHEMECOLOR_INDEX" val="8"/>
  <p:tag name="KSO_WM_UNIT_FILL_TYPE" val="1"/>
</p:tagLst>
</file>

<file path=ppt/tags/tag2473.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8:23&quot;,&#10;    &quot;max&quot;: 3.522834645669292,&#10;    &quot;topChanged&quot;: 0&#10;}&#10;"/>
  <p:tag name="KSO_WM_UNIT_FILL_FORE_SCHEMECOLOR_INDEX_BRIGHTNESS" val="0.4"/>
  <p:tag name="KSO_WM_UNIT_FILL_FORE_SCHEMECOLOR_INDEX" val="8"/>
  <p:tag name="KSO_WM_UNIT_FILL_TYPE" val="1"/>
</p:tagLst>
</file>

<file path=ppt/tags/tag2474.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4"/>
  <p:tag name="KSO_WM_UNIT_FILL_FORE_SCHEMECOLOR_INDEX" val="8"/>
  <p:tag name="KSO_WM_UNIT_FILL_TYPE" val="1"/>
</p:tagLst>
</file>

<file path=ppt/tags/tag2475.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4"/>
  <p:tag name="KSO_WM_UNIT_FILL_FORE_SCHEMECOLOR_INDEX" val="8"/>
  <p:tag name="KSO_WM_UNIT_FILL_TYPE" val="1"/>
</p:tagLst>
</file>

<file path=ppt/tags/tag2476.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4"/>
  <p:tag name="KSO_WM_UNIT_FILL_FORE_SCHEMECOLOR_INDEX" val="8"/>
  <p:tag name="KSO_WM_UNIT_FILL_TYPE" val="1"/>
</p:tagLst>
</file>

<file path=ppt/tags/tag2477.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4"/>
  <p:tag name="KSO_WM_UNIT_FILL_FORE_SCHEMECOLOR_INDEX" val="8"/>
  <p:tag name="KSO_WM_UNIT_FILL_TYPE" val="1"/>
</p:tagLst>
</file>

<file path=ppt/tags/tag2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24&quot;,&quot;maxSize&quot;:{&quot;size1&quot;:20},&quot;minSize&quot;:{&quot;size1&quot;:11.2},&quot;normalSize&quot;:{&quot;size1&quot;:11.2},&quot;subLayout&quot;:[{&quot;id&quot;:&quot;2024-01-19T09:58:24&quot;,&quot;margin&quot;:{&quot;bottom&quot;:0.025999998673796654,&quot;left&quot;:1.2699999809265137,&quot;right&quot;:1.2699999809265137,&quot;top&quot;:0.4230000376701355},&quot;type&quot;:0},{&quot;id&quot;:&quot;2024-01-19T09:58:2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4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2482.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5.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4"/>
  <p:tag name="KSO_WM_UNIT_FILL_FORE_SCHEMECOLOR_INDEX" val="8"/>
  <p:tag name="KSO_WM_UNIT_FILL_TYPE" val="1"/>
</p:tagLst>
</file>

<file path=ppt/tags/tag2486.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4"/>
  <p:tag name="KSO_WM_UNIT_FILL_FORE_SCHEMECOLOR_INDEX" val="8"/>
  <p:tag name="KSO_WM_UNIT_FILL_TYPE" val="1"/>
</p:tagLst>
</file>

<file path=ppt/tags/tag2487.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8:24&quot;,&#10;    &quot;max&quot;: 2.403700787401572,&#10;    &quot;topChanged&quot;: 1.1849278998788548&#10;}&#10;"/>
  <p:tag name="KSO_WM_UNIT_FILL_FORE_SCHEMECOLOR_INDEX_BRIGHTNESS" val="0.4"/>
  <p:tag name="KSO_WM_UNIT_FILL_FORE_SCHEMECOLOR_INDEX" val="8"/>
  <p:tag name="KSO_WM_UNIT_FILL_TYPE" val="1"/>
</p:tagLst>
</file>

<file path=ppt/tags/tag2488.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8:24&quot;,&#10;    &quot;max&quot;: 2.403700787401572,&#10;    &quot;topChanged&quot;: 1.1673229961007108&#10;}&#10;"/>
  <p:tag name="KSO_WM_UNIT_FILL_FORE_SCHEMECOLOR_INDEX_BRIGHTNESS" val="0.4"/>
  <p:tag name="KSO_WM_UNIT_FILL_FORE_SCHEMECOLOR_INDEX" val="8"/>
  <p:tag name="KSO_WM_UNIT_FILL_TYPE" val="1"/>
</p:tagLst>
</file>

<file path=ppt/tags/tag2489.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4"/>
  <p:tag name="KSO_WM_UNIT_FILL_FORE_SCHEMECOLOR_INDEX" val="8"/>
  <p:tag name="KSO_WM_UNIT_FILL_TYPE" val="1"/>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0.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8:24&quot;,&#10;    &quot;max&quot;: 2.403700787401572,&#10;    &quot;topChanged&quot;: 1.167322913357154&#10;}&#10;"/>
  <p:tag name="KSO_WM_UNIT_FILL_FORE_SCHEMECOLOR_INDEX_BRIGHTNESS" val="0.4"/>
  <p:tag name="KSO_WM_UNIT_FILL_FORE_SCHEMECOLOR_INDEX" val="8"/>
  <p:tag name="KSO_WM_UNIT_FILL_TYPE" val="1"/>
</p:tagLst>
</file>

<file path=ppt/tags/tag2491.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8:24&quot;,&#10;    &quot;max&quot;: 1.2018897637795298,&#10;    &quot;topChanged&quot;: 0.5924833758325154&#10;}&#10;"/>
  <p:tag name="KSO_WM_UNIT_FILL_FORE_SCHEMECOLOR_INDEX_BRIGHTNESS" val="0.4"/>
  <p:tag name="KSO_WM_UNIT_FILL_FORE_SCHEMECOLOR_INDEX" val="8"/>
  <p:tag name="KSO_WM_UNIT_FILL_TYPE" val="1"/>
</p:tagLst>
</file>

<file path=ppt/tags/tag2492.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4"/>
  <p:tag name="KSO_WM_UNIT_FILL_FORE_SCHEMECOLOR_INDEX" val="8"/>
  <p:tag name="KSO_WM_UNIT_FILL_TYPE" val="1"/>
</p:tagLst>
</file>

<file path=ppt/tags/tag2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25&quot;,&quot;maxSize&quot;:{&quot;size1&quot;:20},&quot;minSize&quot;:{&quot;size1&quot;:11.2},&quot;normalSize&quot;:{&quot;size1&quot;:11.2},&quot;subLayout&quot;:[{&quot;id&quot;:&quot;2024-01-19T09:58:25&quot;,&quot;margin&quot;:{&quot;bottom&quot;:0.025999998673796654,&quot;left&quot;:1.2699999809265137,&quot;right&quot;:1.2699999809265137,&quot;top&quot;:0.4230000376701355},&quot;type&quot;:0},{&quot;id&quot;:&quot;2024-01-19T09:58:2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49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4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249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9.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8:25&quot;,&#10;    &quot;max&quot;: 4.453307086614171,&#10;    &quot;topChanged&quot;: 2.134404586083502&#10;}&#10;"/>
</p:tagLst>
</file>

<file path=ppt/tags/tag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26&quot;,&quot;maxSize&quot;:{&quot;size1&quot;:20},&quot;minSize&quot;:{&quot;size1&quot;:11.2},&quot;normalSize&quot;:{&quot;size1&quot;:11.2},&quot;subLayout&quot;:[{&quot;id&quot;:&quot;2024-01-19T09:58:26&quot;,&quot;margin&quot;:{&quot;bottom&quot;:0.025999998673796654,&quot;left&quot;:1.2699999809265137,&quot;right&quot;:1.2699999809265137,&quot;top&quot;:0.4230000376701355},&quot;type&quot;:0},{&quot;id&quot;:&quot;2024-01-19T09:58:2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5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2521.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27&quot;,&quot;maxSize&quot;:{&quot;size1&quot;:20},&quot;minSize&quot;:{&quot;size1&quot;:11.2},&quot;normalSize&quot;:{&quot;size1&quot;:11.2},&quot;subLayout&quot;:[{&quot;id&quot;:&quot;2024-01-19T09:58:27&quot;,&quot;margin&quot;:{&quot;bottom&quot;:0.025999998673796654,&quot;left&quot;:1.2699999809265137,&quot;right&quot;:1.2699999809265137,&quot;top&quot;:0.4230000376701355},&quot;type&quot;:0},{&quot;id&quot;:&quot;2024-01-19T09:58:2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5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5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254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7.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8:27&quot;,&#10;    &quot;max&quot;: 4.453307086614171,&#10;    &quot;topChanged&quot;: 2.103109323885268&#10;}&#10;"/>
</p:tagLst>
</file>

<file path=ppt/tags/tag25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7:59&quot;,&quot;maxSize&quot;:{&quot;size1&quot;:20},&quot;minSize&quot;:{&quot;size1&quot;:11.2},&quot;normalSize&quot;:{&quot;size1&quot;:11.2},&quot;subLayout&quot;:[{&quot;id&quot;:&quot;2024-01-19T09:57:59&quot;,&quot;margin&quot;:{&quot;bottom&quot;:0.025999998673796654,&quot;left&quot;:1.2699999809265137,&quot;right&quot;:1.2699999809265137,&quot;top&quot;:0.4230000376701355},&quot;type&quot;:0},{&quot;id&quot;:&quot;2024-01-19T09:57:5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5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28&quot;,&quot;maxSize&quot;:{&quot;size1&quot;:20},&quot;minSize&quot;:{&quot;size1&quot;:11.2},&quot;normalSize&quot;:{&quot;size1&quot;:11.2},&quot;subLayout&quot;:[{&quot;id&quot;:&quot;2024-01-19T09:58:28&quot;,&quot;margin&quot;:{&quot;bottom&quot;:0.025999998673796654,&quot;left&quot;:1.2699999809265137,&quot;right&quot;:1.2699999809265137,&quot;top&quot;:0.4230000376701355},&quot;type&quot;:0},{&quot;id&quot;:&quot;2024-01-19T09:58: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57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5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2576.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5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8.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8:28&quot;,&#10;    &quot;max&quot;: 4.453307086614171,&#10;    &quot;topChanged&quot;: 2.044124492223692&#10;}&#10;"/>
</p:tagLst>
</file>

<file path=ppt/tags/tag25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5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6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29&quot;,&quot;maxSize&quot;:{&quot;size1&quot;:20},&quot;minSize&quot;:{&quot;size1&quot;:11.2},&quot;normalSize&quot;:{&quot;size1&quot;:11.2},&quot;subLayout&quot;:[{&quot;id&quot;:&quot;2024-01-19T09:58:29&quot;,&quot;margin&quot;:{&quot;bottom&quot;:0.025999998673796654,&quot;left&quot;:1.2699999809265137,&quot;right&quot;:1.2699999809265137,&quot;top&quot;:0.4230000376701355},&quot;type&quot;:0},{&quot;id&quot;:&quot;2024-01-19T09:58:2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6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6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260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6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9.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8:29&quot;,&#10;    &quot;max&quot;: 4.453307086614171,&#10;    &quot;topChanged&quot;: 2.0275655687255174&#10;}&#10;"/>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6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6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6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32&quot;,&quot;maxSize&quot;:{&quot;size1&quot;:20},&quot;minSize&quot;:{&quot;size1&quot;:11.2},&quot;normalSize&quot;:{&quot;size1&quot;:11.2},&quot;subLayout&quot;:[{&quot;id&quot;:&quot;2024-01-19T09:58:32&quot;,&quot;margin&quot;:{&quot;bottom&quot;:0.025999998673796654,&quot;left&quot;:1.2699999809265137,&quot;right&quot;:1.2699999809265137,&quot;top&quot;:0.4230000376701355},&quot;type&quot;:0},{&quot;id&quot;:&quot;2024-01-19T09:58: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6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6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2641.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6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3.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8:32&quot;,&#10;    &quot;max&quot;: 4.453307086614171,&#10;    &quot;topChanged&quot;: 1.9757578159459903&#10;}&#10;"/>
</p:tagLst>
</file>

<file path=ppt/tags/tag26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6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6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33&quot;,&quot;maxSize&quot;:{&quot;size1&quot;:20},&quot;minSize&quot;:{&quot;size1&quot;:11.2},&quot;normalSize&quot;:{&quot;size1&quot;:11.2},&quot;subLayout&quot;:[{&quot;id&quot;:&quot;2024-01-19T09:58:33&quot;,&quot;margin&quot;:{&quot;bottom&quot;:0.025999998673796654,&quot;left&quot;:1.2699999809265137,&quot;right&quot;:1.2699999809265137,&quot;top&quot;:0.4230000376701355},&quot;type&quot;:0},{&quot;id&quot;:&quot;2024-01-19T09:58: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67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6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267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6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7.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8:33&quot;,&#10;    &quot;max&quot;: 4.453307086614171,&#10;    &quot;topChanged&quot;: 2.0463999417273295&#10;}&#10;"/>
</p:tagLst>
</file>

<file path=ppt/tags/tag26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6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31&quot;,&quot;maxSize&quot;:{&quot;size1&quot;:20},&quot;minSize&quot;:{&quot;size1&quot;:11.2},&quot;normalSize&quot;:{&quot;size1&quot;:11.2},&quot;subLayout&quot;:[{&quot;id&quot;:&quot;2024-01-19T09:58:31&quot;,&quot;margin&quot;:{&quot;bottom&quot;:0.025999998673796654,&quot;left&quot;:1.2699999809265137,&quot;right&quot;:1.2699999809265137,&quot;top&quot;:0.4230000376701355},&quot;type&quot;:0},{&quot;id&quot;:&quot;2024-01-19T09:58:3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69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7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2701.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7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3.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8:31&quot;,&#10;    &quot;max&quot;: 4.453307086614171,&#10;    &quot;topChanged&quot;: 1.4719272722230075&#10;}&#10;"/>
</p:tagLst>
</file>

<file path=ppt/tags/tag27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7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7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7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34&quot;,&quot;maxSize&quot;:{&quot;size1&quot;:20},&quot;minSize&quot;:{&quot;size1&quot;:11.2},&quot;normalSize&quot;:{&quot;size1&quot;:11.2},&quot;subLayout&quot;:[{&quot;id&quot;:&quot;2024-01-19T09:58:34&quot;,&quot;margin&quot;:{&quot;bottom&quot;:0.025999998673796654,&quot;left&quot;:1.2699999809265137,&quot;right&quot;:1.2699999809265137,&quot;top&quot;:0.4230000376701355},&quot;type&quot;:0},{&quot;id&quot;:&quot;2024-01-19T09:58: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7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7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273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7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7.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8:34&quot;,&#10;    &quot;max&quot;: 4.453307086614171,&#10;    &quot;topChanged&quot;: 1.666861514775528&#10;}&#10;"/>
</p:tagLst>
</file>

<file path=ppt/tags/tag27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7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7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36&quot;,&quot;maxSize&quot;:{&quot;size1&quot;:20},&quot;minSize&quot;:{&quot;size1&quot;:11.2},&quot;normalSize&quot;:{&quot;size1&quot;:11.2},&quot;subLayout&quot;:[{&quot;id&quot;:&quot;2024-01-19T09:58:36&quot;,&quot;margin&quot;:{&quot;bottom&quot;:0.025999998673796654,&quot;left&quot;:1.2699999809265137,&quot;right&quot;:1.2699999809265137,&quot;top&quot;:0.4230000376701355},&quot;type&quot;:0},{&quot;id&quot;:&quot;2024-01-19T09:58:3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7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7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2769.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7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37&quot;,&quot;maxSize&quot;:{&quot;size1&quot;:20},&quot;minSize&quot;:{&quot;size1&quot;:11.2},&quot;normalSize&quot;:{&quot;size1&quot;:11.2},&quot;subLayout&quot;:[{&quot;id&quot;:&quot;2024-01-19T09:58:37&quot;,&quot;margin&quot;:{&quot;bottom&quot;:0.025999998673796654,&quot;left&quot;:1.2699999809265137,&quot;right&quot;:1.2699999809265137,&quot;top&quot;:0.4230000376701355},&quot;type&quot;:0},{&quot;id&quot;:&quot;2024-01-19T09:58:3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80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8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2809.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1.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8:37&quot;,&#10;    &quot;max&quot;: 4.453307086614171,&#10;    &quot;topChanged&quot;: 1.9078036537436933&#10;}&#10;"/>
</p:tagLst>
</file>

<file path=ppt/tags/tag28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38&quot;,&quot;maxSize&quot;:{&quot;size1&quot;:20},&quot;minSize&quot;:{&quot;size1&quot;:11.2},&quot;normalSize&quot;:{&quot;size1&quot;:11.2},&quot;subLayout&quot;:[{&quot;id&quot;:&quot;2024-01-19T09:58:38&quot;,&quot;margin&quot;:{&quot;bottom&quot;:0.025999998673796654,&quot;left&quot;:1.2699999809265137,&quot;right&quot;:1.2699999809265137,&quot;top&quot;:0.4230000376701355},&quot;type&quot;:0},{&quot;id&quot;:&quot;2024-01-19T09:58:3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84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8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2849.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1.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8:38&quot;,&#10;    &quot;max&quot;: 4.453307086614171,&#10;    &quot;topChanged&quot;: 2.1211123514684096&#10;}&#10;"/>
</p:tagLst>
</file>

<file path=ppt/tags/tag28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3&quot;,&quot;maxSize&quot;:{&quot;size1&quot;:20},&quot;minSize&quot;:{&quot;size1&quot;:11.2},&quot;normalSize&quot;:{&quot;size1&quot;:11.2},&quot;subLayout&quot;:[{&quot;id&quot;:&quot;2024-01-19T09:58:03&quot;,&quot;margin&quot;:{&quot;bottom&quot;:0.025999998673796654,&quot;left&quot;:1.2699999809265137,&quot;right&quot;:1.2699999809265137,&quot;top&quot;:0.4230000376701355},&quot;type&quot;:0},{&quot;id&quot;:&quot;2024-01-19T09:58:0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8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8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9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39&quot;,&quot;maxSize&quot;:{&quot;size1&quot;:20},&quot;minSize&quot;:{&quot;size1&quot;:11.2},&quot;normalSize&quot;:{&quot;size1&quot;:11.2},&quot;subLayout&quot;:[{&quot;id&quot;:&quot;2024-01-19T09:58:39&quot;,&quot;margin&quot;:{&quot;bottom&quot;:0.025999998673796654,&quot;left&quot;:1.2699999809265137,&quot;right&quot;:1.2699999809265137,&quot;top&quot;:0.4230000376701355},&quot;type&quot;:0},{&quot;id&quot;:&quot;2024-01-19T09:58:3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89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8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289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8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5.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8:39&quot;,&#10;    &quot;max&quot;: 4.453307086614171,&#10;    &quot;topChanged&quot;: 2.1031414626071174&#10;}&#10;"/>
</p:tagLst>
</file>

<file path=ppt/tags/tag28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41&quot;,&quot;maxSize&quot;:{&quot;size1&quot;:20},&quot;minSize&quot;:{&quot;size1&quot;:11.2},&quot;normalSize&quot;:{&quot;size1&quot;:11.2},&quot;subLayout&quot;:[{&quot;id&quot;:&quot;2024-01-19T09:58:41&quot;,&quot;margin&quot;:{&quot;bottom&quot;:0.025999998673796654,&quot;left&quot;:1.2699999809265137,&quot;right&quot;:1.2699999809265137,&quot;top&quot;:0.4230000376701355},&quot;type&quot;:0},{&quot;id&quot;:&quot;2024-01-19T09:58:4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9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9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293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9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9.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8:40&quot;,&#10;    &quot;max&quot;: 4.453307086614171,&#10;    &quot;topChanged&quot;: 2.1211123514684096&#10;}&#10;"/>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42&quot;,&quot;maxSize&quot;:{&quot;size1&quot;:20},&quot;minSize&quot;:{&quot;size1&quot;:11.2},&quot;normalSize&quot;:{&quot;size1&quot;:11.2},&quot;subLayout&quot;:[{&quot;id&quot;:&quot;2024-01-19T09:58:42&quot;,&quot;margin&quot;:{&quot;bottom&quot;:0.025999998673796654,&quot;left&quot;:1.2699999809265137,&quot;right&quot;:1.2699999809265137,&quot;top&quot;:0.4230000376701355},&quot;type&quot;:0},{&quot;id&quot;:&quot;2024-01-19T09:58:4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9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2982.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9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4.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8:42&quot;,&#10;    &quot;max&quot;: 4.453307086614171,&#10;    &quot;topChanged&quot;: 2.0780688285230733&#10;}&#10;"/>
</p:tagLst>
</file>

<file path=ppt/tags/tag29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41&quot;,&quot;maxSize&quot;:{&quot;size1&quot;:20},&quot;minSize&quot;:{&quot;size1&quot;:11.2},&quot;normalSize&quot;:{&quot;size1&quot;:11.2},&quot;subLayout&quot;:[{&quot;id&quot;:&quot;2024-01-19T09:58:41&quot;,&quot;margin&quot;:{&quot;bottom&quot;:0.025999998673796654,&quot;left&quot;:1.2699999809265137,&quot;right&quot;:1.2699999809265137,&quot;top&quot;:0.4230000376701355},&quot;type&quot;:0},{&quot;id&quot;:&quot;2024-01-19T09:58:4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0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0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Lst>
</file>

<file path=ppt/tags/tag30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30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30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303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Lst>
</file>

<file path=ppt/tags/tag30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41&quot;,&quot;maxSize&quot;:{&quot;size1&quot;:20},&quot;minSize&quot;:{&quot;size1&quot;:11.2},&quot;normalSize&quot;:{&quot;size1&quot;:11.2},&quot;subLayout&quot;:[{&quot;id&quot;:&quot;2024-01-19T09:58:41&quot;,&quot;margin&quot;:{&quot;bottom&quot;:0.025999998673796654,&quot;left&quot;:1.2699999809265137,&quot;right&quot;:1.2699999809265137,&quot;top&quot;:0.4230000376701355},&quot;type&quot;:0},{&quot;id&quot;:&quot;2024-01-19T09:58:4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0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5575_2*l_h_i*1_1_1"/>
  <p:tag name="KSO_WM_TEMPLATE_CATEGORY" val="diagram"/>
  <p:tag name="KSO_WM_TEMPLATE_INDEX" val="20205575"/>
  <p:tag name="KSO_WM_UNIT_LAYERLEVEL" val="1_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30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5575_2*l_h_i*1_1_3"/>
  <p:tag name="KSO_WM_TEMPLATE_CATEGORY" val="diagram"/>
  <p:tag name="KSO_WM_TEMPLATE_INDEX" val="2020557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0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05575_2*l_h_i*1_1_4"/>
  <p:tag name="KSO_WM_TEMPLATE_CATEGORY" val="diagram"/>
  <p:tag name="KSO_WM_TEMPLATE_INDEX" val="2020557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03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5575_2*l_h_f*1_1_1"/>
  <p:tag name="KSO_WM_TEMPLATE_CATEGORY" val="diagram"/>
  <p:tag name="KSO_WM_TEMPLATE_INDEX" val="20205575"/>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15"/>
  <p:tag name="KSO_WM_UNIT_TEXT_FILL_FORE_SCHEMECOLOR_INDEX" val="13"/>
  <p:tag name="KSO_WM_UNIT_TEXT_FILL_TYPE" val="1"/>
  <p:tag name="KSO_WM_UNIT_USESOURCEFORMAT_APPLY" val="0"/>
</p:tagLst>
</file>

<file path=ppt/tags/tag30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05575_2*l_h_i*1_1_5"/>
  <p:tag name="KSO_WM_TEMPLATE_CATEGORY" val="diagram"/>
  <p:tag name="KSO_WM_TEMPLATE_INDEX" val="2020557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0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6"/>
  <p:tag name="KSO_WM_UNIT_ID" val="diagram20205575_2*l_h_i*1_1_6"/>
  <p:tag name="KSO_WM_TEMPLATE_CATEGORY" val="diagram"/>
  <p:tag name="KSO_WM_TEMPLATE_INDEX" val="2020557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05575_2*l_h_i*1_1_2"/>
  <p:tag name="KSO_WM_TEMPLATE_CATEGORY" val="diagram"/>
  <p:tag name="KSO_WM_TEMPLATE_INDEX" val="20205575"/>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0"/>
</p:tagLst>
</file>

<file path=ppt/tags/tag30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5575_2*l_h_i*1_2_1"/>
  <p:tag name="KSO_WM_TEMPLATE_CATEGORY" val="diagram"/>
  <p:tag name="KSO_WM_TEMPLATE_INDEX" val="20205575"/>
  <p:tag name="KSO_WM_UNIT_LAYERLEVEL" val="1_1_1"/>
  <p:tag name="KSO_WM_TAG_VERSION" val="1.0"/>
  <p:tag name="KSO_WM_BEAUTIFY_FLAG" val="#wm#"/>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30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05575_2*l_h_i*1_2_3"/>
  <p:tag name="KSO_WM_TEMPLATE_CATEGORY" val="diagram"/>
  <p:tag name="KSO_WM_TEMPLATE_INDEX" val="20205575"/>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0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05575_2*l_h_i*1_2_4"/>
  <p:tag name="KSO_WM_TEMPLATE_CATEGORY" val="diagram"/>
  <p:tag name="KSO_WM_TEMPLATE_INDEX" val="20205575"/>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04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5575_2*l_h_f*1_2_1"/>
  <p:tag name="KSO_WM_TEMPLATE_CATEGORY" val="diagram"/>
  <p:tag name="KSO_WM_TEMPLATE_INDEX" val="20205575"/>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15"/>
  <p:tag name="KSO_WM_UNIT_TEXT_FILL_FORE_SCHEMECOLOR_INDEX" val="13"/>
  <p:tag name="KSO_WM_UNIT_TEXT_FILL_TYPE" val="1"/>
  <p:tag name="KSO_WM_UNIT_USESOURCEFORMAT_APPLY" val="0"/>
</p:tagLst>
</file>

<file path=ppt/tags/tag30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05575_2*l_h_i*1_2_5"/>
  <p:tag name="KSO_WM_TEMPLATE_CATEGORY" val="diagram"/>
  <p:tag name="KSO_WM_TEMPLATE_INDEX" val="20205575"/>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0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6"/>
  <p:tag name="KSO_WM_UNIT_ID" val="diagram20205575_2*l_h_i*1_2_6"/>
  <p:tag name="KSO_WM_TEMPLATE_CATEGORY" val="diagram"/>
  <p:tag name="KSO_WM_TEMPLATE_INDEX" val="20205575"/>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0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05575_2*l_h_i*1_2_2"/>
  <p:tag name="KSO_WM_TEMPLATE_CATEGORY" val="diagram"/>
  <p:tag name="KSO_WM_TEMPLATE_INDEX" val="20205575"/>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0"/>
</p:tagLst>
</file>

<file path=ppt/tags/tag30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05575_2*l_h_i*1_3_1"/>
  <p:tag name="KSO_WM_TEMPLATE_CATEGORY" val="diagram"/>
  <p:tag name="KSO_WM_TEMPLATE_INDEX" val="20205575"/>
  <p:tag name="KSO_WM_UNIT_LAYERLEVEL" val="1_1_1"/>
  <p:tag name="KSO_WM_TAG_VERSION" val="1.0"/>
  <p:tag name="KSO_WM_BEAUTIFY_FLAG" val="#wm#"/>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30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05575_2*l_h_i*1_3_3"/>
  <p:tag name="KSO_WM_TEMPLATE_CATEGORY" val="diagram"/>
  <p:tag name="KSO_WM_TEMPLATE_INDEX" val="20205575"/>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05575_2*l_h_i*1_3_4"/>
  <p:tag name="KSO_WM_TEMPLATE_CATEGORY" val="diagram"/>
  <p:tag name="KSO_WM_TEMPLATE_INDEX" val="20205575"/>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05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05575_2*l_h_f*1_3_1"/>
  <p:tag name="KSO_WM_TEMPLATE_CATEGORY" val="diagram"/>
  <p:tag name="KSO_WM_TEMPLATE_INDEX" val="20205575"/>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15"/>
  <p:tag name="KSO_WM_UNIT_TEXT_FILL_FORE_SCHEMECOLOR_INDEX" val="13"/>
  <p:tag name="KSO_WM_UNIT_TEXT_FILL_TYPE" val="1"/>
  <p:tag name="KSO_WM_UNIT_USESOURCEFORMAT_APPLY" val="0"/>
</p:tagLst>
</file>

<file path=ppt/tags/tag30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205575_2*l_h_i*1_3_5"/>
  <p:tag name="KSO_WM_TEMPLATE_CATEGORY" val="diagram"/>
  <p:tag name="KSO_WM_TEMPLATE_INDEX" val="20205575"/>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0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6"/>
  <p:tag name="KSO_WM_UNIT_ID" val="diagram20205575_2*l_h_i*1_3_6"/>
  <p:tag name="KSO_WM_TEMPLATE_CATEGORY" val="diagram"/>
  <p:tag name="KSO_WM_TEMPLATE_INDEX" val="20205575"/>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0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05575_2*l_h_i*1_3_2"/>
  <p:tag name="KSO_WM_TEMPLATE_CATEGORY" val="diagram"/>
  <p:tag name="KSO_WM_TEMPLATE_INDEX" val="20205575"/>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0"/>
</p:tagLst>
</file>

<file path=ppt/tags/tag305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0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43&quot;,&quot;maxSize&quot;:{&quot;size1&quot;:20},&quot;minSize&quot;:{&quot;size1&quot;:11.2},&quot;normalSize&quot;:{&quot;size1&quot;:11.2},&quot;subLayout&quot;:[{&quot;id&quot;:&quot;2024-01-19T09:58:43&quot;,&quot;margin&quot;:{&quot;bottom&quot;:0.025999998673796654,&quot;left&quot;:1.2699999809265137,&quot;right&quot;:1.2699999809265137,&quot;top&quot;:0.4230000376701355},&quot;type&quot;:0},{&quot;id&quot;:&quot;2024-01-19T09:58:4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0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059.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01-19T09:58:43&quot;&#10;}&#10;"/>
  <p:tag name="KSO_WM_UNIT_TEXT_FILL_FORE_SCHEMECOLOR_INDEX_BRIGHTNESS" val="0"/>
  <p:tag name="KSO_WM_UNIT_TEXT_FILL_FORE_SCHEMECOLOR_INDEX" val="5"/>
  <p:tag name="KSO_WM_UNIT_TEXT_FILL_TYPE" val="1"/>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0.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Lst>
</file>

<file path=ppt/tags/tag3061.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30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44&quot;,&quot;maxSize&quot;:{&quot;size1&quot;:20},&quot;minSize&quot;:{&quot;size1&quot;:11.2},&quot;normalSize&quot;:{&quot;size1&quot;:11.2},&quot;subLayout&quot;:[{&quot;id&quot;:&quot;2024-01-19T09:58:44&quot;,&quot;margin&quot;:{&quot;bottom&quot;:0.025999998673796654,&quot;left&quot;:1.2699999809265137,&quot;right&quot;:1.2699999809265137,&quot;top&quot;:0.4230000376701355},&quot;type&quot;:0},{&quot;id&quot;:&quot;2024-01-19T09:58:4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0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076.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01-19T09:58:44&quot;&#10;}&#10;"/>
  <p:tag name="KSO_WM_UNIT_TEXT_FILL_FORE_SCHEMECOLOR_INDEX_BRIGHTNESS" val="0"/>
  <p:tag name="KSO_WM_UNIT_TEXT_FILL_FORE_SCHEMECOLOR_INDEX" val="5"/>
  <p:tag name="KSO_WM_UNIT_TEXT_FILL_TYPE" val="1"/>
</p:tagLst>
</file>

<file path=ppt/tags/tag307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3078.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9T09:58:44&quot;,&#10;    &quot;max&quot;: 0.21425196850393036,&#10;    &quot;topChanged&quot;: 0&#10;}&#10;"/>
  <p:tag name="KSO_WM_UNIT_TEXT_FILL_FORE_SCHEMECOLOR_INDEX_BRIGHTNESS" val="0"/>
  <p:tag name="KSO_WM_UNIT_TEXT_FILL_FORE_SCHEMECOLOR_INDEX" val="13"/>
  <p:tag name="KSO_WM_UNIT_TEXT_FILL_TYPE" val="1"/>
</p:tagLst>
</file>

<file path=ppt/tags/tag30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46&quot;,&quot;maxSize&quot;:{&quot;size1&quot;:20},&quot;minSize&quot;:{&quot;size1&quot;:11.2},&quot;normalSize&quot;:{&quot;size1&quot;:11.2},&quot;subLayout&quot;:[{&quot;id&quot;:&quot;2024-01-19T09:58:46&quot;,&quot;margin&quot;:{&quot;bottom&quot;:0.025999998673796654,&quot;left&quot;:1.2699999809265137,&quot;right&quot;:1.2699999809265137,&quot;top&quot;:0.4230000376701355},&quot;type&quot;:0},{&quot;id&quot;:&quot;2024-01-19T09:58:4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09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0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46&quot;,&quot;maxSize&quot;:{&quot;size1&quot;:20},&quot;minSize&quot;:{&quot;size1&quot;:11.2},&quot;normalSize&quot;:{&quot;size1&quot;:11.2},&quot;subLayout&quot;:[{&quot;id&quot;:&quot;2024-01-19T09:58:46&quot;,&quot;margin&quot;:{&quot;bottom&quot;:0.025999998673796654,&quot;left&quot;:1.2699999809265137,&quot;right&quot;:1.2699999809265137,&quot;top&quot;:0.4230000376701355},&quot;type&quot;:0},{&quot;id&quot;:&quot;2024-01-19T09:58:4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09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7:55&quot;,&quot;maxSize&quot;:{&quot;size1&quot;:20},&quot;minSize&quot;:{&quot;size1&quot;:11.2},&quot;normalSize&quot;:{&quot;size1&quot;:11.2},&quot;subLayout&quot;:[{&quot;id&quot;:&quot;2024-01-19T09:57:55&quot;,&quot;margin&quot;:{&quot;bottom&quot;:0.025999998673796654,&quot;left&quot;:1.2699999809265137,&quot;right&quot;:1.2699999809265137,&quot;top&quot;:0.4230000376701355},&quot;type&quot;:0},{&quot;id&quot;:&quot;2024-01-19T09:57:5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46&quot;,&quot;maxSize&quot;:{&quot;size1&quot;:20},&quot;minSize&quot;:{&quot;size1&quot;:11.2},&quot;normalSize&quot;:{&quot;size1&quot;:11.2},&quot;subLayout&quot;:[{&quot;id&quot;:&quot;2024-01-19T09:58:46&quot;,&quot;margin&quot;:{&quot;bottom&quot;:0.025999998673796654,&quot;left&quot;:1.2699999809265137,&quot;right&quot;:1.2699999809265137,&quot;top&quot;:0.4230000376701355},&quot;type&quot;:0},{&quot;id&quot;:&quot;2024-01-19T09:58:4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10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46&quot;,&quot;maxSize&quot;:{&quot;size1&quot;:20},&quot;minSize&quot;:{&quot;size1&quot;:11.2},&quot;normalSize&quot;:{&quot;size1&quot;:11.2},&quot;subLayout&quot;:[{&quot;id&quot;:&quot;2024-01-19T09:58:46&quot;,&quot;margin&quot;:{&quot;bottom&quot;:0.025999998673796654,&quot;left&quot;:1.2699999809265137,&quot;right&quot;:1.2699999809265137,&quot;top&quot;:0.4230000376701355},&quot;type&quot;:0},{&quot;id&quot;:&quot;2024-01-19T09:58:4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10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3&quot;,&quot;maxSize&quot;:{&quot;size1&quot;:20},&quot;minSize&quot;:{&quot;size1&quot;:11.2},&quot;normalSize&quot;:{&quot;size1&quot;:11.2},&quot;subLayout&quot;:[{&quot;id&quot;:&quot;2024-01-19T09:58:03&quot;,&quot;margin&quot;:{&quot;bottom&quot;:0.025999998673796654,&quot;left&quot;:1.2699999809265137,&quot;right&quot;:1.2699999809265137,&quot;top&quot;:0.4230000376701355},&quot;type&quot;:0},{&quot;id&quot;:&quot;2024-01-19T09:58:0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46&quot;,&quot;maxSize&quot;:{&quot;size1&quot;:20},&quot;minSize&quot;:{&quot;size1&quot;:11.2},&quot;normalSize&quot;:{&quot;size1&quot;:11.2},&quot;subLayout&quot;:[{&quot;id&quot;:&quot;2024-01-19T09:58:46&quot;,&quot;margin&quot;:{&quot;bottom&quot;:0.025999998673796654,&quot;left&quot;:1.2699999809265137,&quot;right&quot;:1.2699999809265137,&quot;top&quot;:0.4230000376701355},&quot;type&quot;:0},{&quot;id&quot;:&quot;2024-01-19T09:58:4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1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47&quot;,&quot;maxSize&quot;:{&quot;size1&quot;:20},&quot;minSize&quot;:{&quot;size1&quot;:11.2},&quot;normalSize&quot;:{&quot;size1&quot;:11.2},&quot;subLayout&quot;:[{&quot;id&quot;:&quot;2024-01-19T09:58:47&quot;,&quot;margin&quot;:{&quot;bottom&quot;:0.025999998673796654,&quot;left&quot;:1.2699999809265137,&quot;right&quot;:1.2699999809265137,&quot;top&quot;:0.4230000376701355},&quot;type&quot;:0},{&quot;id&quot;:&quot;2024-01-19T09:58:4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1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262_5*l_h_i*1_1_1"/>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9262_5*l_h_i*1_1_2"/>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9262_5*l_h_i*1_2_1"/>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9262_5*l_h_i*1_2_2"/>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9262_5*l_h_i*1_3_1"/>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19262_5*l_h_i*1_3_2"/>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3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589_1_1"/>
  <p:tag name="KSO_WM_UNIT_ID" val="diagram20219413_1*l_h_i*589_1_1"/>
  <p:tag name="KSO_WM_TEMPLATE_CATEGORY" val="diagram"/>
  <p:tag name="KSO_WM_TEMPLATE_INDEX" val="20219413"/>
  <p:tag name="KSO_WM_UNIT_LAYERLEVEL" val="1_1_1"/>
  <p:tag name="KSO_WM_TAG_VERSION" val="1.0"/>
  <p:tag name="KSO_WM_BEAUTIFY_FLAG" val=""/>
  <p:tag name="KSO_WM_CHIP_GROUPID" val="60bedf674737e0f4c1ebe907"/>
  <p:tag name="KSO_WM_CHIP_XID" val="60bedf674737e0f4c1ebe908"/>
  <p:tag name="KSO_WM_ASSEMBLE_CHIP_INDEX" val="7c518391e3c44116a60018e1408bfca1"/>
  <p:tag name="KSO_WM_UNIT_VALUE" val="132"/>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3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49&quot;,&quot;maxSize&quot;:{&quot;size1&quot;:20},&quot;minSize&quot;:{&quot;size1&quot;:11.2},&quot;normalSize&quot;:{&quot;size1&quot;:11.2},&quot;subLayout&quot;:[{&quot;id&quot;:&quot;2024-01-19T09:58:49&quot;,&quot;margin&quot;:{&quot;bottom&quot;:0.025999998673796654,&quot;left&quot;:1.2699999809265137,&quot;right&quot;:1.2699999809265137,&quot;top&quot;:0.4230000376701355},&quot;type&quot;:0},{&quot;id&quot;:&quot;2024-01-19T09:58:4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1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15.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589_2_1"/>
  <p:tag name="KSO_WM_UNIT_ID" val="diagram20219413_1*l_h_i*589_2_1"/>
  <p:tag name="KSO_WM_TEMPLATE_CATEGORY" val="diagram"/>
  <p:tag name="KSO_WM_TEMPLATE_INDEX" val="20219413"/>
  <p:tag name="KSO_WM_UNIT_LAYERLEVEL" val="1_1_1"/>
  <p:tag name="KSO_WM_TAG_VERSION" val="1.0"/>
  <p:tag name="KSO_WM_BEAUTIFY_FLAG" val=""/>
  <p:tag name="KSO_WM_CHIP_GROUPID" val="60bedf674737e0f4c1ebe907"/>
  <p:tag name="KSO_WM_CHIP_XID" val="60bedf674737e0f4c1ebe908"/>
  <p:tag name="KSO_WM_ASSEMBLE_CHIP_INDEX" val="7c518391e3c44116a60018e1408bfca1"/>
  <p:tag name="KSO_WM_UNIT_VALUE" val="132"/>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3150.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Lst>
</file>

<file path=ppt/tags/tag3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262_5*l_h_i*1_1_1"/>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9262_5*l_h_i*1_1_2"/>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9262_5*l_h_i*1_2_1"/>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9262_5*l_h_i*1_2_2"/>
  <p:tag name="KSO_WM_TEMPLATE_CATEGORY" val="diagram"/>
  <p:tag name="KSO_WM_TEMPLATE_INDEX" val="20219262"/>
  <p:tag name="KSO_WM_UNIT_LAYERLEVEL" val="1_1_1"/>
  <p:tag name="KSO_WM_TAG_VERSION" val="1.0"/>
  <p:tag name="KSO_WM_BEAUTIFY_FLAG" val=""/>
  <p:tag name="KSO_WM_CHIP_GROUPID" val="60b9df6365103b6cf1b285f0"/>
  <p:tag name="KSO_WM_CHIP_XID" val="60b9df6365103b6cf1b285f1"/>
  <p:tag name="KSO_WM_ASSEMBLE_CHIP_INDEX" val="85b118ebab6540b8ae1688423cf72be7"/>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589_1_2"/>
  <p:tag name="KSO_WM_UNIT_ID" val="diagram20219413_1*l_h_i*589_1_2"/>
  <p:tag name="KSO_WM_TEMPLATE_CATEGORY" val="diagram"/>
  <p:tag name="KSO_WM_TEMPLATE_INDEX" val="20219413"/>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5"/>
  <p:tag name="KSO_WM_UNIT_TEXT_FILL_TYPE" val="1"/>
  <p:tag name="KSO_WM_UNIT_USESOURCEFORMAT_APPLY" val="0"/>
</p:tagLst>
</file>

<file path=ppt/tags/tag3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589_2_2"/>
  <p:tag name="KSO_WM_UNIT_ID" val="diagram20219413_1*l_h_i*589_2_2"/>
  <p:tag name="KSO_WM_TEMPLATE_CATEGORY" val="diagram"/>
  <p:tag name="KSO_WM_TEMPLATE_INDEX" val="20219413"/>
  <p:tag name="KSO_WM_UNIT_LAYERLEVEL" val="1_1_1"/>
  <p:tag name="KSO_WM_TAG_VERSION" val="1.0"/>
  <p:tag name="KSO_WM_BEAUTIFY_FLAG" val=""/>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5"/>
  <p:tag name="KSO_WM_UNIT_TEXT_FILL_TYPE" val="1"/>
  <p:tag name="KSO_WM_UNIT_USESOURCEFORMAT_APPLY" val="0"/>
</p:tagLst>
</file>

<file path=ppt/tags/tag3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49&quot;,&quot;maxSize&quot;:{&quot;size1&quot;:20},&quot;minSize&quot;:{&quot;size1&quot;:11.2},&quot;normalSize&quot;:{&quot;size1&quot;:11.2},&quot;subLayout&quot;:[{&quot;id&quot;:&quot;2024-01-19T09:58:49&quot;,&quot;margin&quot;:{&quot;bottom&quot;:0.025999998673796654,&quot;left&quot;:1.2699999809265137,&quot;right&quot;:1.2699999809265137,&quot;top&quot;:0.4230000376701355},&quot;type&quot;:0},{&quot;id&quot;:&quot;2024-01-19T09:58:4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20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5575_2*l_h_i*1_1_1"/>
  <p:tag name="KSO_WM_TEMPLATE_CATEGORY" val="diagram"/>
  <p:tag name="KSO_WM_TEMPLATE_INDEX" val="20205575"/>
  <p:tag name="KSO_WM_UNIT_LAYERLEVEL" val="1_1_1"/>
  <p:tag name="KSO_WM_TAG_VERSION" val="1.0"/>
  <p:tag name="KSO_WM_BEAUTIFY_FLAG" val=""/>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32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3&quot;,&quot;maxSize&quot;:{&quot;size1&quot;:20},&quot;minSize&quot;:{&quot;size1&quot;:11.2},&quot;normalSize&quot;:{&quot;size1&quot;:11.2},&quot;subLayout&quot;:[{&quot;id&quot;:&quot;2024-01-19T09:58:03&quot;,&quot;margin&quot;:{&quot;bottom&quot;:0.025999998673796654,&quot;left&quot;:1.2699999809265137,&quot;right&quot;:1.2699999809265137,&quot;top&quot;:0.4230000376701355},&quot;type&quot;:0},{&quot;id&quot;:&quot;2024-01-19T09:58:0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5575_2*l_h_i*1_1_3"/>
  <p:tag name="KSO_WM_TEMPLATE_CATEGORY" val="diagram"/>
  <p:tag name="KSO_WM_TEMPLATE_INDEX" val="20205575"/>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05575_2*l_h_i*1_1_4"/>
  <p:tag name="KSO_WM_TEMPLATE_CATEGORY" val="diagram"/>
  <p:tag name="KSO_WM_TEMPLATE_INDEX" val="20205575"/>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21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5575_2*l_h_f*1_1_1"/>
  <p:tag name="KSO_WM_TEMPLATE_CATEGORY" val="diagram"/>
  <p:tag name="KSO_WM_TEMPLATE_INDEX" val="20205575"/>
  <p:tag name="KSO_WM_UNIT_LAYERLEVEL" val="1_1_1"/>
  <p:tag name="KSO_WM_TAG_VERSION" val="1.0"/>
  <p:tag name="KSO_WM_BEAUTIFY_FLAG" val=""/>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15"/>
  <p:tag name="KSO_WM_UNIT_TEXT_FILL_FORE_SCHEMECOLOR_INDEX" val="13"/>
  <p:tag name="KSO_WM_UNIT_TEXT_FILL_TYPE" val="1"/>
  <p:tag name="KSO_WM_UNIT_USESOURCEFORMAT_APPLY" val="0"/>
</p:tagLst>
</file>

<file path=ppt/tags/tag3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05575_2*l_h_i*1_1_5"/>
  <p:tag name="KSO_WM_TEMPLATE_CATEGORY" val="diagram"/>
  <p:tag name="KSO_WM_TEMPLATE_INDEX" val="20205575"/>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6"/>
  <p:tag name="KSO_WM_UNIT_ID" val="diagram20205575_2*l_h_i*1_1_6"/>
  <p:tag name="KSO_WM_TEMPLATE_CATEGORY" val="diagram"/>
  <p:tag name="KSO_WM_TEMPLATE_INDEX" val="20205575"/>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05575_2*l_h_i*1_1_2"/>
  <p:tag name="KSO_WM_TEMPLATE_CATEGORY" val="diagram"/>
  <p:tag name="KSO_WM_TEMPLATE_INDEX" val="20205575"/>
  <p:tag name="KSO_WM_UNIT_LAYERLEVEL" val="1_1_1"/>
  <p:tag name="KSO_WM_TAG_VERSION" val="1.0"/>
  <p:tag name="KSO_WM_BEAUTIFY_FLAG" val=""/>
  <p:tag name="KSO_WM_UNIT_TEXT_FILL_FORE_SCHEMECOLOR_INDEX_BRIGHTNESS" val="0.25"/>
  <p:tag name="KSO_WM_UNIT_TEXT_FILL_FORE_SCHEMECOLOR_INDEX" val="13"/>
  <p:tag name="KSO_WM_UNIT_TEXT_FILL_TYPE" val="1"/>
  <p:tag name="KSO_WM_UNIT_USESOURCEFORMAT_APPLY" val="0"/>
</p:tagLst>
</file>

<file path=ppt/tags/tag3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5575_2*l_h_i*1_2_1"/>
  <p:tag name="KSO_WM_TEMPLATE_CATEGORY" val="diagram"/>
  <p:tag name="KSO_WM_TEMPLATE_INDEX" val="20205575"/>
  <p:tag name="KSO_WM_UNIT_LAYERLEVEL" val="1_1_1"/>
  <p:tag name="KSO_WM_TAG_VERSION" val="1.0"/>
  <p:tag name="KSO_WM_BEAUTIFY_FLAG" val=""/>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3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05575_2*l_h_i*1_2_3"/>
  <p:tag name="KSO_WM_TEMPLATE_CATEGORY" val="diagram"/>
  <p:tag name="KSO_WM_TEMPLATE_INDEX" val="20205575"/>
  <p:tag name="KSO_WM_UNIT_LAYERLEVEL" val="1_1_1"/>
  <p:tag name="KSO_WM_TAG_VERSION" val="1.0"/>
  <p:tag name="KSO_WM_BEAUTIFY_FLAG" val=""/>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05575_2*l_h_i*1_2_4"/>
  <p:tag name="KSO_WM_TEMPLATE_CATEGORY" val="diagram"/>
  <p:tag name="KSO_WM_TEMPLATE_INDEX" val="20205575"/>
  <p:tag name="KSO_WM_UNIT_LAYERLEVEL" val="1_1_1"/>
  <p:tag name="KSO_WM_TAG_VERSION" val="1.0"/>
  <p:tag name="KSO_WM_BEAUTIFY_FLAG" val=""/>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21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5575_2*l_h_f*1_2_1"/>
  <p:tag name="KSO_WM_TEMPLATE_CATEGORY" val="diagram"/>
  <p:tag name="KSO_WM_TEMPLATE_INDEX" val="20205575"/>
  <p:tag name="KSO_WM_UNIT_LAYERLEVEL" val="1_1_1"/>
  <p:tag name="KSO_WM_TAG_VERSION" val="1.0"/>
  <p:tag name="KSO_WM_BEAUTIFY_FLAG" val=""/>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15"/>
  <p:tag name="KSO_WM_UNIT_TEXT_FILL_FORE_SCHEMECOLOR_INDEX" val="13"/>
  <p:tag name="KSO_WM_UNIT_TEXT_FILL_TYPE" val="1"/>
  <p:tag name="KSO_WM_UNIT_USESOURCEFORMAT_APPLY" val="0"/>
</p:tagLst>
</file>

<file path=ppt/tags/tag3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05575_2*l_h_i*1_2_5"/>
  <p:tag name="KSO_WM_TEMPLATE_CATEGORY" val="diagram"/>
  <p:tag name="KSO_WM_TEMPLATE_INDEX" val="20205575"/>
  <p:tag name="KSO_WM_UNIT_LAYERLEVEL" val="1_1_1"/>
  <p:tag name="KSO_WM_TAG_VERSION" val="1.0"/>
  <p:tag name="KSO_WM_BEAUTIFY_FLAG" val=""/>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6"/>
  <p:tag name="KSO_WM_UNIT_ID" val="diagram20205575_2*l_h_i*1_2_6"/>
  <p:tag name="KSO_WM_TEMPLATE_CATEGORY" val="diagram"/>
  <p:tag name="KSO_WM_TEMPLATE_INDEX" val="20205575"/>
  <p:tag name="KSO_WM_UNIT_LAYERLEVEL" val="1_1_1"/>
  <p:tag name="KSO_WM_TAG_VERSION" val="1.0"/>
  <p:tag name="KSO_WM_BEAUTIFY_FLAG" val=""/>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05575_2*l_h_i*1_2_2"/>
  <p:tag name="KSO_WM_TEMPLATE_CATEGORY" val="diagram"/>
  <p:tag name="KSO_WM_TEMPLATE_INDEX" val="20205575"/>
  <p:tag name="KSO_WM_UNIT_LAYERLEVEL" val="1_1_1"/>
  <p:tag name="KSO_WM_TAG_VERSION" val="1.0"/>
  <p:tag name="KSO_WM_BEAUTIFY_FLAG" val=""/>
  <p:tag name="KSO_WM_UNIT_TEXT_FILL_FORE_SCHEMECOLOR_INDEX_BRIGHTNESS" val="0.25"/>
  <p:tag name="KSO_WM_UNIT_TEXT_FILL_FORE_SCHEMECOLOR_INDEX" val="13"/>
  <p:tag name="KSO_WM_UNIT_TEXT_FILL_TYPE" val="1"/>
  <p:tag name="KSO_WM_UNIT_USESOURCEFORMAT_APPLY" val="0"/>
</p:tagLst>
</file>

<file path=ppt/tags/tag3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05575_2*l_h_i*1_3_1"/>
  <p:tag name="KSO_WM_TEMPLATE_CATEGORY" val="diagram"/>
  <p:tag name="KSO_WM_TEMPLATE_INDEX" val="20205575"/>
  <p:tag name="KSO_WM_UNIT_LAYERLEVEL" val="1_1_1"/>
  <p:tag name="KSO_WM_TAG_VERSION" val="1.0"/>
  <p:tag name="KSO_WM_BEAUTIFY_FLAG" val=""/>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3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05575_2*l_h_i*1_3_3"/>
  <p:tag name="KSO_WM_TEMPLATE_CATEGORY" val="diagram"/>
  <p:tag name="KSO_WM_TEMPLATE_INDEX" val="20205575"/>
  <p:tag name="KSO_WM_UNIT_LAYERLEVEL" val="1_1_1"/>
  <p:tag name="KSO_WM_TAG_VERSION" val="1.0"/>
  <p:tag name="KSO_WM_BEAUTIFY_FLAG" val=""/>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05575_2*l_h_i*1_3_4"/>
  <p:tag name="KSO_WM_TEMPLATE_CATEGORY" val="diagram"/>
  <p:tag name="KSO_WM_TEMPLATE_INDEX" val="20205575"/>
  <p:tag name="KSO_WM_UNIT_LAYERLEVEL" val="1_1_1"/>
  <p:tag name="KSO_WM_TAG_VERSION" val="1.0"/>
  <p:tag name="KSO_WM_BEAUTIFY_FLAG" val=""/>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22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05575_2*l_h_f*1_3_1"/>
  <p:tag name="KSO_WM_TEMPLATE_CATEGORY" val="diagram"/>
  <p:tag name="KSO_WM_TEMPLATE_INDEX" val="20205575"/>
  <p:tag name="KSO_WM_UNIT_LAYERLEVEL" val="1_1_1"/>
  <p:tag name="KSO_WM_TAG_VERSION" val="1.0"/>
  <p:tag name="KSO_WM_BEAUTIFY_FLAG" val=""/>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15"/>
  <p:tag name="KSO_WM_UNIT_TEXT_FILL_FORE_SCHEMECOLOR_INDEX" val="13"/>
  <p:tag name="KSO_WM_UNIT_TEXT_FILL_TYPE" val="1"/>
  <p:tag name="KSO_WM_UNIT_USESOURCEFORMAT_APPLY" val="0"/>
</p:tagLst>
</file>

<file path=ppt/tags/tag3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205575_2*l_h_i*1_3_5"/>
  <p:tag name="KSO_WM_TEMPLATE_CATEGORY" val="diagram"/>
  <p:tag name="KSO_WM_TEMPLATE_INDEX" val="20205575"/>
  <p:tag name="KSO_WM_UNIT_LAYERLEVEL" val="1_1_1"/>
  <p:tag name="KSO_WM_TAG_VERSION" val="1.0"/>
  <p:tag name="KSO_WM_BEAUTIFY_FLAG" val=""/>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6"/>
  <p:tag name="KSO_WM_UNIT_ID" val="diagram20205575_2*l_h_i*1_3_6"/>
  <p:tag name="KSO_WM_TEMPLATE_CATEGORY" val="diagram"/>
  <p:tag name="KSO_WM_TEMPLATE_INDEX" val="20205575"/>
  <p:tag name="KSO_WM_UNIT_LAYERLEVEL" val="1_1_1"/>
  <p:tag name="KSO_WM_TAG_VERSION" val="1.0"/>
  <p:tag name="KSO_WM_BEAUTIFY_FLAG" val=""/>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05575_2*l_h_i*1_3_2"/>
  <p:tag name="KSO_WM_TEMPLATE_CATEGORY" val="diagram"/>
  <p:tag name="KSO_WM_TEMPLATE_INDEX" val="20205575"/>
  <p:tag name="KSO_WM_UNIT_LAYERLEVEL" val="1_1_1"/>
  <p:tag name="KSO_WM_TAG_VERSION" val="1.0"/>
  <p:tag name="KSO_WM_BEAUTIFY_FLAG" val=""/>
  <p:tag name="KSO_WM_UNIT_TEXT_FILL_FORE_SCHEMECOLOR_INDEX_BRIGHTNESS" val="0.25"/>
  <p:tag name="KSO_WM_UNIT_TEXT_FILL_FORE_SCHEMECOLOR_INDEX" val="13"/>
  <p:tag name="KSO_WM_UNIT_TEXT_FILL_TYPE" val="1"/>
  <p:tag name="KSO_WM_UNIT_USESOURCEFORMAT_APPLY" val="0"/>
</p:tagLst>
</file>

<file path=ppt/tags/tag323.xml><?xml version="1.0" encoding="utf-8"?>
<p:tagLst xmlns:a="http://schemas.openxmlformats.org/drawingml/2006/main" xmlns:r="http://schemas.openxmlformats.org/officeDocument/2006/relationships" xmlns:p="http://schemas.openxmlformats.org/presentationml/2006/main">
  <p:tag name="KSO_WM_UNIT_COLOR_SCHEME_SHAPE_ID" val="4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2_2"/>
  <p:tag name="KSO_WM_UNIT_ID" val="diagram20196511_4*l_h_i*1_2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3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50&quot;,&quot;maxSize&quot;:{&quot;size1&quot;:20},&quot;minSize&quot;:{&quot;size1&quot;:11.2},&quot;normalSize&quot;:{&quot;size1&quot;:11.2},&quot;subLayout&quot;:[{&quot;id&quot;:&quot;2024-01-19T09:58:50&quot;,&quot;margin&quot;:{&quot;bottom&quot;:0.025999998673796654,&quot;left&quot;:1.2699999809265137,&quot;right&quot;:1.2699999809265137,&quot;top&quot;:0.4230000376701355},&quot;type&quot;:0},{&quot;id&quot;:&quot;2024-01-19T09:58:5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2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233.xml><?xml version="1.0" encoding="utf-8"?>
<p:tagLst xmlns:a="http://schemas.openxmlformats.org/drawingml/2006/main" xmlns:r="http://schemas.openxmlformats.org/officeDocument/2006/relationships" xmlns:p="http://schemas.openxmlformats.org/presentationml/2006/main">
  <p:tag name="KSO_WM_BEAUTIFY_FLAG" val="#wm#"/>
  <p:tag name="KSO_WM_UNIT_TYPE" val="β"/>
  <p:tag name="TABLE_SKINIDX" val="2"/>
  <p:tag name="TABLE_COLORIDX" val="l"/>
</p:tagLst>
</file>

<file path=ppt/tags/tag3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5.xml><?xml version="1.0" encoding="utf-8"?>
<p:tagLst xmlns:a="http://schemas.openxmlformats.org/drawingml/2006/main" xmlns:r="http://schemas.openxmlformats.org/officeDocument/2006/relationships" xmlns:p="http://schemas.openxmlformats.org/presentationml/2006/main">
  <p:tag name="KSO_WM_SLIDE_ID" val="diagram20220058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492"/>
  <p:tag name="KSO_WM_SLIDE_POSITION" val="36*24"/>
  <p:tag name="KSO_WM_SLIDE_LAYOUT" val="d"/>
  <p:tag name="KSO_WM_SLIDE_LAYOUT_CNT" val="1"/>
  <p:tag name="KSO_WM_SLIDE_LAYOUT_INFO" val="{&quot;backgroundInfo&quot;:[{&quot;bottom&quot;:0,&quot;bottomAbs&quot;:false,&quot;left&quot;:0,&quot;leftAbs&quot;:false,&quot;right&quot;:0,&quot;rightAbs&quot;:false,&quot;top&quot;:0,&quot;topAbs&quot;:false,&quot;type&quot;:&quot;general&quot;}],&quot;id&quot;:&quot;2024-01-19T09:58:51&quot;,&quot;margin&quot;:{&quot;bottom&quot;:0.847000002861023,&quot;left&quot;:1.2699999809265137,&quot;right&quot;:1.2699999809265137,&quot;top&quot;:1.6929999589920044},&quot;type&quot;:0}"/>
  <p:tag name="KSO_WM_SLIDE_RATIO" val="1.777778"/>
  <p:tag name="KSO_WM_SLIDE_BACKGROUND" val="[&quot;general&quot;]"/>
</p:tagLst>
</file>

<file path=ppt/tags/tag3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238.xml><?xml version="1.0" encoding="utf-8"?>
<p:tagLst xmlns:a="http://schemas.openxmlformats.org/drawingml/2006/main" xmlns:r="http://schemas.openxmlformats.org/officeDocument/2006/relationships" xmlns:p="http://schemas.openxmlformats.org/presentationml/2006/main">
  <p:tag name="KSO_WM_BEAUTIFY_FLAG" val=""/>
  <p:tag name="TABLE_ENDDRAG_ORIGIN_RECT" val="484*206"/>
  <p:tag name="TABLE_ENDDRAG_RECT" val="377*170*484*206"/>
</p:tagLst>
</file>

<file path=ppt/tags/tag3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UNIT_COLOR_SCHEME_SHAPE_ID" val="44"/>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2_3"/>
  <p:tag name="KSO_WM_UNIT_ID" val="diagram20196511_4*l_h_i*1_2_3"/>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3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53&quot;,&quot;maxSize&quot;:{&quot;size1&quot;:20},&quot;minSize&quot;:{&quot;size1&quot;:11.2},&quot;normalSize&quot;:{&quot;size1&quot;:11.2},&quot;subLayout&quot;:[{&quot;id&quot;:&quot;2024-01-19T09:58:53&quot;,&quot;margin&quot;:{&quot;bottom&quot;:0.025999998673796654,&quot;left&quot;:1.2699999809265137,&quot;right&quot;:1.2699999809265137,&quot;top&quot;:0.4230000376701355},&quot;type&quot;:0},{&quot;id&quot;:&quot;2024-01-19T09:58:5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2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243.xml><?xml version="1.0" encoding="utf-8"?>
<p:tagLst xmlns:a="http://schemas.openxmlformats.org/drawingml/2006/main" xmlns:r="http://schemas.openxmlformats.org/officeDocument/2006/relationships" xmlns:p="http://schemas.openxmlformats.org/presentationml/2006/main">
  <p:tag name="KSO_WM_BEAUTIFY_FLAG" val=""/>
  <p:tag name="TABLE_ENDDRAG_ORIGIN_RECT" val="484*206"/>
  <p:tag name="TABLE_ENDDRAG_RECT" val="377*170*484*206"/>
</p:tagLst>
</file>

<file path=ppt/tags/tag3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51&quot;,&quot;maxSize&quot;:{&quot;size1&quot;:20},&quot;minSize&quot;:{&quot;size1&quot;:11.2},&quot;normalSize&quot;:{&quot;size1&quot;:11.2},&quot;subLayout&quot;:[{&quot;id&quot;:&quot;2024-01-19T09:58:51&quot;,&quot;margin&quot;:{&quot;bottom&quot;:0.025999998673796654,&quot;left&quot;:1.2699999809265137,&quot;right&quot;:1.2699999809265137,&quot;top&quot;:0.4230000376701355},&quot;type&quot;:0},{&quot;id&quot;:&quot;2024-01-19T09:58:5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24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24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3462bde237c543c58b90892aede91e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c8ab5172452436899286f2808371cac"/>
  <p:tag name="KSO_WM_UNIT_TEXT_FILL_FORE_SCHEMECOLOR_INDEX_BRIGHTNESS" val="0.25"/>
  <p:tag name="KSO_WM_UNIT_TEXT_FILL_FORE_SCHEMECOLOR_INDEX" val="13"/>
  <p:tag name="KSO_WM_UNIT_TEXT_FILL_TYPE" val="1"/>
  <p:tag name="KSO_WM_TEMPLATE_ASSEMBLE_XID" val="6130c4e08b5cc6c91112a571"/>
  <p:tag name="KSO_WM_TEMPLATE_ASSEMBLE_GROUPID" val="6130c4e08b5cc6c91112a571"/>
</p:tagLst>
</file>

<file path=ppt/tags/tag3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UNIT_COLOR_SCHEME_SHAPE_ID" val="47"/>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196511_4*l_h_i*1_2_1"/>
  <p:tag name="KSO_WM_TEMPLATE_CATEGORY" val="diagram"/>
  <p:tag name="KSO_WM_TEMPLATE_INDEX" val="20196511"/>
  <p:tag name="KSO_WM_UNIT_LAYERLEVEL" val="1_1_1"/>
  <p:tag name="KSO_WM_TAG_VERSION" val="1.0"/>
  <p:tag name="KSO_WM_BEAUTIFY_FLAG" val=""/>
  <p:tag name="KSO_WM_UNIT_TEXT_FILL_FORE_SCHEMECOLOR_INDEX_BRIGHTNESS" val="0"/>
  <p:tag name="KSO_WM_UNIT_TEXT_FILL_FORE_SCHEMECOLOR_INDEX" val="14"/>
  <p:tag name="KSO_WM_UNIT_TEXT_FILL_TYPE" val="1"/>
  <p:tag name="KSO_WM_UNIT_USESOURCEFORMAT_APPLY" val="0"/>
</p:tagLst>
</file>

<file path=ppt/tags/tag325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53&quot;,&quot;maxSize&quot;:{&quot;size1&quot;:20},&quot;minSize&quot;:{&quot;size1&quot;:11.2},&quot;normalSize&quot;:{&quot;size1&quot;:11.2},&quot;subLayout&quot;:[{&quot;id&quot;:&quot;2024-01-19T09:58:53&quot;,&quot;margin&quot;:{&quot;bottom&quot;:0.025999998673796654,&quot;left&quot;:1.2699999809265137,&quot;right&quot;:1.2699999809265137,&quot;top&quot;:0.4230000376701355},&quot;type&quot;:0},{&quot;id&quot;:&quot;2024-01-19T09:58:5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2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25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325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325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325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325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325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325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325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26.xml><?xml version="1.0" encoding="utf-8"?>
<p:tagLst xmlns:a="http://schemas.openxmlformats.org/drawingml/2006/main" xmlns:r="http://schemas.openxmlformats.org/officeDocument/2006/relationships"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1_2"/>
  <p:tag name="KSO_WM_UNIT_ID" val="diagram20196511_4*l_h_i*1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326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3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27.xml><?xml version="1.0" encoding="utf-8"?>
<p:tagLst xmlns:a="http://schemas.openxmlformats.org/drawingml/2006/main" xmlns:r="http://schemas.openxmlformats.org/officeDocument/2006/relationships" xmlns:p="http://schemas.openxmlformats.org/presentationml/2006/main">
  <p:tag name="KSO_WM_UNIT_COLOR_SCHEME_SHAPE_ID" val="54"/>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1_3"/>
  <p:tag name="KSO_WM_UNIT_ID" val="diagram20196511_4*l_h_i*1_1_3"/>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3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3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4"/>
  <p:tag name="KSO_WM_UNIT_LINE_FORE_SCHEMECOLOR_INDEX" val="8"/>
  <p:tag name="KSO_WM_UNIT_LINE_FILL_TYPE" val="2"/>
</p:tagLst>
</file>

<file path=ppt/tags/tag327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4"/>
  <p:tag name="KSO_WM_UNIT_LINE_FORE_SCHEMECOLOR_INDEX" val="8"/>
  <p:tag name="KSO_WM_UNIT_LINE_FILL_TYPE" val="2"/>
</p:tagLst>
</file>

<file path=ppt/tags/tag327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4"/>
  <p:tag name="KSO_WM_UNIT_LINE_FORE_SCHEMECOLOR_INDEX" val="8"/>
  <p:tag name="KSO_WM_UNIT_LINE_FILL_TYPE" val="2"/>
</p:tagLst>
</file>

<file path=ppt/tags/tag328.xml><?xml version="1.0" encoding="utf-8"?>
<p:tagLst xmlns:a="http://schemas.openxmlformats.org/drawingml/2006/main" xmlns:r="http://schemas.openxmlformats.org/officeDocument/2006/relationships" xmlns:p="http://schemas.openxmlformats.org/presentationml/2006/main">
  <p:tag name="KSO_WM_UNIT_TEXT_PART_ID_V2" val="c-3-1"/>
  <p:tag name="KSO_WM_UNIT_COLOR_SCHEME_SHAPE_ID" val="60"/>
  <p:tag name="KSO_WM_UNIT_COLOR_SCHEME_PARENT_PAGE" val="0_3"/>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511_4*l_h_a*1_1_1"/>
  <p:tag name="KSO_WM_TEMPLATE_CATEGORY" val="diagram"/>
  <p:tag name="KSO_WM_TEMPLATE_INDEX" val="20196511"/>
  <p:tag name="KSO_WM_UNIT_LAYERLEVEL" val="1_1_1"/>
  <p:tag name="KSO_WM_TAG_VERSION" val="1.0"/>
  <p:tag name="KSO_WM_BEAUTIFY_FLAG" val=""/>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0"/>
</p:tagLst>
</file>

<file path=ppt/tags/tag328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4"/>
  <p:tag name="KSO_WM_UNIT_LINE_FORE_SCHEMECOLOR_INDEX" val="8"/>
  <p:tag name="KSO_WM_UNIT_LINE_FILL_TYPE" val="2"/>
</p:tagLst>
</file>

<file path=ppt/tags/tag3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53&quot;,&quot;maxSize&quot;:{&quot;size1&quot;:20},&quot;minSize&quot;:{&quot;size1&quot;:11.2},&quot;normalSize&quot;:{&quot;size1&quot;:11.2},&quot;subLayout&quot;:[{&quot;id&quot;:&quot;2024-01-19T09:58:53&quot;,&quot;margin&quot;:{&quot;bottom&quot;:0.025999998673796654,&quot;left&quot;:1.2699999809265137,&quot;right&quot;:1.2699999809265137,&quot;top&quot;:0.4230000376701355},&quot;type&quot;:0},{&quot;id&quot;:&quot;2024-01-19T09:58:5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07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076"/>
  <p:tag name="KSO_WM_UNIT_VALUE" val="1150"/>
  <p:tag name="KSO_WM_TEMPLATE_ASSEMBLE_XID" val="639af9840c9383becde695b2"/>
  <p:tag name="KSO_WM_TEMPLATE_ASSEMBLE_GROUPID" val="639af9840c9383becde695b2"/>
</p:tagLst>
</file>

<file path=ppt/tags/tag328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2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87.xml><?xml version="1.0" encoding="utf-8"?>
<p:tagLst xmlns:a="http://schemas.openxmlformats.org/drawingml/2006/main" xmlns:r="http://schemas.openxmlformats.org/officeDocument/2006/relationships" xmlns:p="http://schemas.openxmlformats.org/presentationml/2006/main">
  <p:tag name="KSO_WM_BEAUTIFY_FLAG" val=""/>
  <p:tag name="TABLE_ENDDRAG_ORIGIN_RECT" val="366*351"/>
  <p:tag name="TABLE_ENDDRAG_RECT" val="450*114*366*351"/>
</p:tagLst>
</file>

<file path=ppt/tags/tag328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57&quot;,&quot;maxSize&quot;:{&quot;size1&quot;:20},&quot;minSize&quot;:{&quot;size1&quot;:11.2},&quot;normalSize&quot;:{&quot;size1&quot;:11.2},&quot;subLayout&quot;:[{&quot;id&quot;:&quot;2024-01-19T09:58:57&quot;,&quot;margin&quot;:{&quot;bottom&quot;:0.025999998673796654,&quot;left&quot;:1.2699999809265137,&quot;right&quot;:1.2699999809265137,&quot;top&quot;:0.4230000376701355},&quot;type&quot;:0},{&quot;id&quot;:&quot;2024-01-19T09:58:5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28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29.xml><?xml version="1.0" encoding="utf-8"?>
<p:tagLst xmlns:a="http://schemas.openxmlformats.org/drawingml/2006/main" xmlns:r="http://schemas.openxmlformats.org/officeDocument/2006/relationships"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196511_4*l_h_i*1_1_1"/>
  <p:tag name="KSO_WM_TEMPLATE_CATEGORY" val="diagram"/>
  <p:tag name="KSO_WM_TEMPLATE_INDEX" val="20196511"/>
  <p:tag name="KSO_WM_UNIT_LAYERLEVEL" val="1_1_1"/>
  <p:tag name="KSO_WM_TAG_VERSION" val="1.0"/>
  <p:tag name="KSO_WM_BEAUTIFY_FLAG" val=""/>
  <p:tag name="KSO_WM_UNIT_TEXT_FILL_FORE_SCHEMECOLOR_INDEX_BRIGHTNESS" val="0"/>
  <p:tag name="KSO_WM_UNIT_TEXT_FILL_FORE_SCHEMECOLOR_INDEX" val="14"/>
  <p:tag name="KSO_WM_UNIT_TEXT_FILL_TYPE" val="1"/>
  <p:tag name="KSO_WM_UNIT_USESOURCEFORMAT_APPLY" val="0"/>
</p:tagLst>
</file>

<file path=ppt/tags/tag3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07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076"/>
  <p:tag name="KSO_WM_UNIT_VALUE" val="1150"/>
  <p:tag name="KSO_WM_TEMPLATE_ASSEMBLE_XID" val="639af9840c9383becde695b2"/>
  <p:tag name="KSO_WM_TEMPLATE_ASSEMBLE_GROUPID" val="639af9840c9383becde695b2"/>
</p:tagLst>
</file>

<file path=ppt/tags/tag3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2.xml><?xml version="1.0" encoding="utf-8"?>
<p:tagLst xmlns:a="http://schemas.openxmlformats.org/drawingml/2006/main" xmlns:r="http://schemas.openxmlformats.org/officeDocument/2006/relationships" xmlns:p="http://schemas.openxmlformats.org/presentationml/2006/main">
  <p:tag name="KSO_WM_BEAUTIFY_FLAG" val=""/>
  <p:tag name="TABLE_ENDDRAG_ORIGIN_RECT" val="684*236"/>
  <p:tag name="TABLE_ENDDRAG_RECT" val="117*178*684*236"/>
</p:tagLst>
</file>

<file path=ppt/tags/tag3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55&quot;,&quot;maxSize&quot;:{&quot;size1&quot;:20},&quot;minSize&quot;:{&quot;size1&quot;:11.2},&quot;normalSize&quot;:{&quot;size1&quot;:11.2},&quot;subLayout&quot;:[{&quot;id&quot;:&quot;2024-01-19T09:58:55&quot;,&quot;margin&quot;:{&quot;bottom&quot;:0.025999998673796654,&quot;left&quot;:1.2699999809265137,&quot;right&quot;:1.2699999809265137,&quot;top&quot;:0.4230000376701355},&quot;type&quot;:0},{&quot;id&quot;:&quot;2024-01-19T09:58:5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2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07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076"/>
  <p:tag name="KSO_WM_UNIT_VALUE" val="1150"/>
  <p:tag name="KSO_WM_TEMPLATE_ASSEMBLE_XID" val="639af9840c9383becde695b2"/>
  <p:tag name="KSO_WM_TEMPLATE_ASSEMBLE_GROUPID" val="639af9840c9383becde695b2"/>
</p:tagLst>
</file>

<file path=ppt/tags/tag3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9:00&quot;,&quot;maxSize&quot;:{&quot;size1&quot;:20},&quot;minSize&quot;:{&quot;size1&quot;:11.2},&quot;normalSize&quot;:{&quot;size1&quot;:11.2},&quot;subLayout&quot;:[{&quot;id&quot;:&quot;2024-01-19T09:59:00&quot;,&quot;margin&quot;:{&quot;bottom&quot;:0.025999998673796654,&quot;left&quot;:1.2699999809265137,&quot;right&quot;:1.2699999809265137,&quot;top&quot;:0.4230000376701355},&quot;type&quot;:0},{&quot;id&quot;:&quot;2024-01-19T09:59:0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3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07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076"/>
  <p:tag name="KSO_WM_UNIT_VALUE" val="1150"/>
  <p:tag name="KSO_WM_TEMPLATE_ASSEMBLE_XID" val="639af9840c9383becde695b2"/>
  <p:tag name="KSO_WM_TEMPLATE_ASSEMBLE_GROUPID" val="639af9840c9383becde695b2"/>
</p:tagLst>
</file>

<file path=ppt/tags/tag3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UNIT_TEXT_PART_ID_V2" val="c-3-1"/>
  <p:tag name="KSO_WM_UNIT_COLOR_SCHEME_SHAPE_ID" val="51"/>
  <p:tag name="KSO_WM_UNIT_COLOR_SCHEME_PARENT_PAGE" val="0_3"/>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6511_4*l_h_a*1_2_1"/>
  <p:tag name="KSO_WM_TEMPLATE_CATEGORY" val="diagram"/>
  <p:tag name="KSO_WM_TEMPLATE_INDEX" val="20196511"/>
  <p:tag name="KSO_WM_UNIT_LAYERLEVEL" val="1_1_1"/>
  <p:tag name="KSO_WM_TAG_VERSION" val="1.0"/>
  <p:tag name="KSO_WM_BEAUTIFY_FLAG" val=""/>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0"/>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4&quot;,&quot;maxSize&quot;:{&quot;size1&quot;:20},&quot;minSize&quot;:{&quot;size1&quot;:11.2},&quot;normalSize&quot;:{&quot;size1&quot;:11.2},&quot;subLayout&quot;:[{&quot;id&quot;:&quot;2024-01-19T09:58:04&quot;,&quot;margin&quot;:{&quot;bottom&quot;:0.025999998673796654,&quot;left&quot;:1.2699999809265137,&quot;right&quot;:1.2699999809265137,&quot;top&quot;:0.4230000376701355},&quot;type&quot;:0},{&quot;id&quot;:&quot;2024-01-19T09:58:0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11_1_1"/>
  <p:tag name="KSO_WM_UNIT_ID" val="diagram20219262_5*l_h_i*111_1_1"/>
  <p:tag name="KSO_WM_TEMPLATE_CATEGORY" val="diagram"/>
  <p:tag name="KSO_WM_TEMPLATE_INDEX" val="20219262"/>
  <p:tag name="KSO_WM_UNIT_LAYERLEVEL" val="1_1_1"/>
  <p:tag name="KSO_WM_TAG_VERSION" val="1.0"/>
  <p:tag name="KSO_WM_BEAUTIFY_FLAG" val="#wm#"/>
  <p:tag name="KSO_WM_CHIP_GROUPID" val="60b9df6365103b6cf1b285f0"/>
  <p:tag name="KSO_WM_CHIP_XID" val="60b9df6365103b6cf1b285f1"/>
  <p:tag name="KSO_WM_ASSEMBLE_CHIP_INDEX" val="85b118ebab6540b8ae1688423cf72be7"/>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11_1_2"/>
  <p:tag name="KSO_WM_UNIT_ID" val="diagram20219262_5*l_h_i*111_1_2"/>
  <p:tag name="KSO_WM_TEMPLATE_CATEGORY" val="diagram"/>
  <p:tag name="KSO_WM_TEMPLATE_INDEX" val="20219262"/>
  <p:tag name="KSO_WM_UNIT_LAYERLEVEL" val="1_1_1"/>
  <p:tag name="KSO_WM_TAG_VERSION" val="1.0"/>
  <p:tag name="KSO_WM_BEAUTIFY_FLAG" val="#wm#"/>
  <p:tag name="KSO_WM_CHIP_GROUPID" val="60b9df6365103b6cf1b285f0"/>
  <p:tag name="KSO_WM_CHIP_XID" val="60b9df6365103b6cf1b285f1"/>
  <p:tag name="KSO_WM_ASSEMBLE_CHIP_INDEX" val="85b118ebab6540b8ae1688423cf72be7"/>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3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11_1_1"/>
  <p:tag name="KSO_WM_UNIT_ID" val="diagram20219262_5*l_h_f*111_1_1"/>
  <p:tag name="KSO_WM_TEMPLATE_CATEGORY" val="diagram"/>
  <p:tag name="KSO_WM_TEMPLATE_INDEX" val="20219262"/>
  <p:tag name="KSO_WM_UNIT_LAYERLEVEL" val="1_1_1"/>
  <p:tag name="KSO_WM_TAG_VERSION" val="1.0"/>
  <p:tag name="KSO_WM_BEAUTIFY_FLAG" val="#wm#"/>
  <p:tag name="KSO_WM_CHIP_GROUPID" val="60b9df6365103b6cf1b285f0"/>
  <p:tag name="KSO_WM_CHIP_XID" val="60b9df6365103b6cf1b285f1"/>
  <p:tag name="KSO_WM_ASSEMBLE_CHIP_INDEX" val="85b118ebab6540b8ae1688423cf72be7"/>
  <p:tag name="KSO_WM_UNIT_VALUE" val="25"/>
  <p:tag name="KSO_WM_UNIT_TEXT_FILL_FORE_SCHEMECOLOR_INDEX_BRIGHTNESS" val="0.25"/>
  <p:tag name="KSO_WM_UNIT_TEXT_FILL_FORE_SCHEMECOLOR_INDEX" val="13"/>
  <p:tag name="KSO_WM_UNIT_TEXT_FILL_TYPE" val="1"/>
  <p:tag name="KSO_WM_UNIT_USESOURCEFORMAT_APPLY" val="0"/>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11_2_1"/>
  <p:tag name="KSO_WM_UNIT_ID" val="diagram20219262_5*l_h_i*111_2_1"/>
  <p:tag name="KSO_WM_TEMPLATE_CATEGORY" val="diagram"/>
  <p:tag name="KSO_WM_TEMPLATE_INDEX" val="20219262"/>
  <p:tag name="KSO_WM_UNIT_LAYERLEVEL" val="1_1_1"/>
  <p:tag name="KSO_WM_TAG_VERSION" val="1.0"/>
  <p:tag name="KSO_WM_BEAUTIFY_FLAG" val="#wm#"/>
  <p:tag name="KSO_WM_CHIP_GROUPID" val="60b9df6365103b6cf1b285f0"/>
  <p:tag name="KSO_WM_CHIP_XID" val="60b9df6365103b6cf1b285f1"/>
  <p:tag name="KSO_WM_ASSEMBLE_CHIP_INDEX" val="85b118ebab6540b8ae1688423cf72be7"/>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11_2_2"/>
  <p:tag name="KSO_WM_UNIT_ID" val="diagram20219262_5*l_h_i*111_2_2"/>
  <p:tag name="KSO_WM_TEMPLATE_CATEGORY" val="diagram"/>
  <p:tag name="KSO_WM_TEMPLATE_INDEX" val="20219262"/>
  <p:tag name="KSO_WM_UNIT_LAYERLEVEL" val="1_1_1"/>
  <p:tag name="KSO_WM_TAG_VERSION" val="1.0"/>
  <p:tag name="KSO_WM_BEAUTIFY_FLAG" val="#wm#"/>
  <p:tag name="KSO_WM_CHIP_GROUPID" val="60b9df6365103b6cf1b285f0"/>
  <p:tag name="KSO_WM_CHIP_XID" val="60b9df6365103b6cf1b285f1"/>
  <p:tag name="KSO_WM_ASSEMBLE_CHIP_INDEX" val="85b118ebab6540b8ae1688423cf72be7"/>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41.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11_2_1"/>
  <p:tag name="KSO_WM_UNIT_ID" val="diagram20219262_5*l_h_f*111_2_1"/>
  <p:tag name="KSO_WM_TEMPLATE_CATEGORY" val="diagram"/>
  <p:tag name="KSO_WM_TEMPLATE_INDEX" val="20219262"/>
  <p:tag name="KSO_WM_UNIT_LAYERLEVEL" val="1_1_1"/>
  <p:tag name="KSO_WM_TAG_VERSION" val="1.0"/>
  <p:tag name="KSO_WM_BEAUTIFY_FLAG" val="#wm#"/>
  <p:tag name="KSO_WM_CHIP_GROUPID" val="60b9df6365103b6cf1b285f0"/>
  <p:tag name="KSO_WM_CHIP_XID" val="60b9df6365103b6cf1b285f1"/>
  <p:tag name="KSO_WM_ASSEMBLE_CHIP_INDEX" val="85b118ebab6540b8ae1688423cf72be7"/>
  <p:tag name="KSO_WM_UNIT_VALUE" val="25"/>
  <p:tag name="KSO_WM_UNIT_TEXT_FILL_FORE_SCHEMECOLOR_INDEX_BRIGHTNESS" val="0.25"/>
  <p:tag name="KSO_WM_UNIT_TEXT_FILL_FORE_SCHEMECOLOR_INDEX" val="13"/>
  <p:tag name="KSO_WM_UNIT_TEXT_FILL_TYPE" val="1"/>
  <p:tag name="KSO_WM_UNIT_USESOURCEFORMAT_APPLY" val="0"/>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11_3_1"/>
  <p:tag name="KSO_WM_UNIT_ID" val="diagram20219262_5*l_h_i*111_3_1"/>
  <p:tag name="KSO_WM_TEMPLATE_CATEGORY" val="diagram"/>
  <p:tag name="KSO_WM_TEMPLATE_INDEX" val="20219262"/>
  <p:tag name="KSO_WM_UNIT_LAYERLEVEL" val="1_1_1"/>
  <p:tag name="KSO_WM_TAG_VERSION" val="1.0"/>
  <p:tag name="KSO_WM_BEAUTIFY_FLAG" val="#wm#"/>
  <p:tag name="KSO_WM_CHIP_GROUPID" val="60b9df6365103b6cf1b285f0"/>
  <p:tag name="KSO_WM_CHIP_XID" val="60b9df6365103b6cf1b285f1"/>
  <p:tag name="KSO_WM_ASSEMBLE_CHIP_INDEX" val="85b118ebab6540b8ae1688423cf72be7"/>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11_3_2"/>
  <p:tag name="KSO_WM_UNIT_ID" val="diagram20219262_5*l_h_i*111_3_2"/>
  <p:tag name="KSO_WM_TEMPLATE_CATEGORY" val="diagram"/>
  <p:tag name="KSO_WM_TEMPLATE_INDEX" val="20219262"/>
  <p:tag name="KSO_WM_UNIT_LAYERLEVEL" val="1_1_1"/>
  <p:tag name="KSO_WM_TAG_VERSION" val="1.0"/>
  <p:tag name="KSO_WM_BEAUTIFY_FLAG" val="#wm#"/>
  <p:tag name="KSO_WM_CHIP_GROUPID" val="60b9df6365103b6cf1b285f0"/>
  <p:tag name="KSO_WM_CHIP_XID" val="60b9df6365103b6cf1b285f1"/>
  <p:tag name="KSO_WM_ASSEMBLE_CHIP_INDEX" val="85b118ebab6540b8ae1688423cf72be7"/>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4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11_3_1"/>
  <p:tag name="KSO_WM_UNIT_ID" val="diagram20219262_5*l_h_f*111_3_1"/>
  <p:tag name="KSO_WM_TEMPLATE_CATEGORY" val="diagram"/>
  <p:tag name="KSO_WM_TEMPLATE_INDEX" val="20219262"/>
  <p:tag name="KSO_WM_UNIT_LAYERLEVEL" val="1_1_1"/>
  <p:tag name="KSO_WM_TAG_VERSION" val="1.0"/>
  <p:tag name="KSO_WM_BEAUTIFY_FLAG" val="#wm#"/>
  <p:tag name="KSO_WM_CHIP_GROUPID" val="60b9df6365103b6cf1b285f0"/>
  <p:tag name="KSO_WM_CHIP_XID" val="60b9df6365103b6cf1b285f1"/>
  <p:tag name="KSO_WM_ASSEMBLE_CHIP_INDEX" val="85b118ebab6540b8ae1688423cf72be7"/>
  <p:tag name="KSO_WM_UNIT_VALUE" val="25"/>
  <p:tag name="KSO_WM_UNIT_TEXT_FILL_FORE_SCHEMECOLOR_INDEX_BRIGHTNESS" val="0.25"/>
  <p:tag name="KSO_WM_UNIT_TEXT_FILL_FORE_SCHEMECOLOR_INDEX" val="13"/>
  <p:tag name="KSO_WM_UNIT_TEXT_FILL_TYPE" val="1"/>
  <p:tag name="KSO_WM_UNIT_USESOURCEFORMAT_APPLY" val="0"/>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11_4_1"/>
  <p:tag name="KSO_WM_UNIT_ID" val="diagram20219262_5*l_h_i*111_4_1"/>
  <p:tag name="KSO_WM_TEMPLATE_CATEGORY" val="diagram"/>
  <p:tag name="KSO_WM_TEMPLATE_INDEX" val="20219262"/>
  <p:tag name="KSO_WM_UNIT_LAYERLEVEL" val="1_1_1"/>
  <p:tag name="KSO_WM_TAG_VERSION" val="1.0"/>
  <p:tag name="KSO_WM_BEAUTIFY_FLAG" val="#wm#"/>
  <p:tag name="KSO_WM_CHIP_GROUPID" val="60b9df6365103b6cf1b285f0"/>
  <p:tag name="KSO_WM_CHIP_XID" val="60b9df6365103b6cf1b285f1"/>
  <p:tag name="KSO_WM_ASSEMBLE_CHIP_INDEX" val="85b118ebab6540b8ae1688423cf72be7"/>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11_4_2"/>
  <p:tag name="KSO_WM_UNIT_ID" val="diagram20219262_5*l_h_i*111_4_2"/>
  <p:tag name="KSO_WM_TEMPLATE_CATEGORY" val="diagram"/>
  <p:tag name="KSO_WM_TEMPLATE_INDEX" val="20219262"/>
  <p:tag name="KSO_WM_UNIT_LAYERLEVEL" val="1_1_1"/>
  <p:tag name="KSO_WM_TAG_VERSION" val="1.0"/>
  <p:tag name="KSO_WM_BEAUTIFY_FLAG" val="#wm#"/>
  <p:tag name="KSO_WM_CHIP_GROUPID" val="60b9df6365103b6cf1b285f0"/>
  <p:tag name="KSO_WM_CHIP_XID" val="60b9df6365103b6cf1b285f1"/>
  <p:tag name="KSO_WM_ASSEMBLE_CHIP_INDEX" val="85b118ebab6540b8ae1688423cf72be7"/>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4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11_4_1"/>
  <p:tag name="KSO_WM_UNIT_ID" val="diagram20219262_5*l_h_f*111_4_1"/>
  <p:tag name="KSO_WM_TEMPLATE_CATEGORY" val="diagram"/>
  <p:tag name="KSO_WM_TEMPLATE_INDEX" val="20219262"/>
  <p:tag name="KSO_WM_UNIT_LAYERLEVEL" val="1_1_1"/>
  <p:tag name="KSO_WM_TAG_VERSION" val="1.0"/>
  <p:tag name="KSO_WM_BEAUTIFY_FLAG" val="#wm#"/>
  <p:tag name="KSO_WM_CHIP_GROUPID" val="60b9df6365103b6cf1b285f0"/>
  <p:tag name="KSO_WM_CHIP_XID" val="60b9df6365103b6cf1b285f1"/>
  <p:tag name="KSO_WM_ASSEMBLE_CHIP_INDEX" val="85b118ebab6540b8ae1688423cf72be7"/>
  <p:tag name="KSO_WM_UNIT_VALUE" val="25"/>
  <p:tag name="KSO_WM_UNIT_TEXT_FILL_FORE_SCHEMECOLOR_INDEX_BRIGHTNESS" val="0.25"/>
  <p:tag name="KSO_WM_UNIT_TEXT_FILL_FORE_SCHEMECOLOR_INDEX" val="13"/>
  <p:tag name="KSO_WM_UNIT_TEXT_FILL_TYPE" val="1"/>
  <p:tag name="KSO_WM_UNIT_USESOURCEFORMAT_APPLY" val="0"/>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11_5_1"/>
  <p:tag name="KSO_WM_UNIT_ID" val="diagram20219262_5*l_h_i*111_5_1"/>
  <p:tag name="KSO_WM_TEMPLATE_CATEGORY" val="diagram"/>
  <p:tag name="KSO_WM_TEMPLATE_INDEX" val="20219262"/>
  <p:tag name="KSO_WM_UNIT_LAYERLEVEL" val="1_1_1"/>
  <p:tag name="KSO_WM_TAG_VERSION" val="1.0"/>
  <p:tag name="KSO_WM_BEAUTIFY_FLAG" val="#wm#"/>
  <p:tag name="KSO_WM_CHIP_GROUPID" val="60b9df6365103b6cf1b285f0"/>
  <p:tag name="KSO_WM_CHIP_XID" val="60b9df6365103b6cf1b285f1"/>
  <p:tag name="KSO_WM_ASSEMBLE_CHIP_INDEX" val="85b118ebab6540b8ae1688423cf72be7"/>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11_5_2"/>
  <p:tag name="KSO_WM_UNIT_ID" val="diagram20219262_5*l_h_i*111_5_2"/>
  <p:tag name="KSO_WM_TEMPLATE_CATEGORY" val="diagram"/>
  <p:tag name="KSO_WM_TEMPLATE_INDEX" val="20219262"/>
  <p:tag name="KSO_WM_UNIT_LAYERLEVEL" val="1_1_1"/>
  <p:tag name="KSO_WM_TAG_VERSION" val="1.0"/>
  <p:tag name="KSO_WM_BEAUTIFY_FLAG" val="#wm#"/>
  <p:tag name="KSO_WM_CHIP_GROUPID" val="60b9df6365103b6cf1b285f0"/>
  <p:tag name="KSO_WM_CHIP_XID" val="60b9df6365103b6cf1b285f1"/>
  <p:tag name="KSO_WM_ASSEMBLE_CHIP_INDEX" val="85b118ebab6540b8ae1688423cf72be7"/>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350.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11_5_1"/>
  <p:tag name="KSO_WM_UNIT_ID" val="diagram20219262_5*l_h_f*111_5_1"/>
  <p:tag name="KSO_WM_TEMPLATE_CATEGORY" val="diagram"/>
  <p:tag name="KSO_WM_TEMPLATE_INDEX" val="20219262"/>
  <p:tag name="KSO_WM_UNIT_LAYERLEVEL" val="1_1_1"/>
  <p:tag name="KSO_WM_TAG_VERSION" val="1.0"/>
  <p:tag name="KSO_WM_BEAUTIFY_FLAG" val="#wm#"/>
  <p:tag name="KSO_WM_CHIP_GROUPID" val="60b9df6365103b6cf1b285f0"/>
  <p:tag name="KSO_WM_CHIP_XID" val="60b9df6365103b6cf1b285f1"/>
  <p:tag name="KSO_WM_ASSEMBLE_CHIP_INDEX" val="85b118ebab6540b8ae1688423cf72be7"/>
  <p:tag name="KSO_WM_UNIT_VALUE" val="25"/>
  <p:tag name="KSO_WM_UNIT_TEXT_FILL_FORE_SCHEMECOLOR_INDEX_BRIGHTNESS" val="0.25"/>
  <p:tag name="KSO_WM_UNIT_TEXT_FILL_FORE_SCHEMECOLOR_INDEX" val="13"/>
  <p:tag name="KSO_WM_UNIT_TEXT_FILL_TYPE" val="1"/>
  <p:tag name="KSO_WM_UNIT_USESOURCEFORMAT_APPLY" val="0"/>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11_6_1"/>
  <p:tag name="KSO_WM_UNIT_ID" val="diagram20219262_5*l_h_i*111_6_1"/>
  <p:tag name="KSO_WM_TEMPLATE_CATEGORY" val="diagram"/>
  <p:tag name="KSO_WM_TEMPLATE_INDEX" val="20219262"/>
  <p:tag name="KSO_WM_UNIT_LAYERLEVEL" val="1_1_1"/>
  <p:tag name="KSO_WM_TAG_VERSION" val="1.0"/>
  <p:tag name="KSO_WM_BEAUTIFY_FLAG" val="#wm#"/>
  <p:tag name="KSO_WM_CHIP_GROUPID" val="60b9df6365103b6cf1b285f0"/>
  <p:tag name="KSO_WM_CHIP_XID" val="60b9df6365103b6cf1b285f1"/>
  <p:tag name="KSO_WM_ASSEMBLE_CHIP_INDEX" val="85b118ebab6540b8ae1688423cf72be7"/>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11_6_2"/>
  <p:tag name="KSO_WM_UNIT_ID" val="diagram20219262_5*l_h_i*111_6_2"/>
  <p:tag name="KSO_WM_TEMPLATE_CATEGORY" val="diagram"/>
  <p:tag name="KSO_WM_TEMPLATE_INDEX" val="20219262"/>
  <p:tag name="KSO_WM_UNIT_LAYERLEVEL" val="1_1_1"/>
  <p:tag name="KSO_WM_TAG_VERSION" val="1.0"/>
  <p:tag name="KSO_WM_BEAUTIFY_FLAG" val="#wm#"/>
  <p:tag name="KSO_WM_CHIP_GROUPID" val="60b9df6365103b6cf1b285f0"/>
  <p:tag name="KSO_WM_CHIP_XID" val="60b9df6365103b6cf1b285f1"/>
  <p:tag name="KSO_WM_ASSEMBLE_CHIP_INDEX" val="85b118ebab6540b8ae1688423cf72be7"/>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5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11_6_1"/>
  <p:tag name="KSO_WM_UNIT_ID" val="diagram20219262_5*l_h_f*111_6_1"/>
  <p:tag name="KSO_WM_TEMPLATE_CATEGORY" val="diagram"/>
  <p:tag name="KSO_WM_TEMPLATE_INDEX" val="20219262"/>
  <p:tag name="KSO_WM_UNIT_LAYERLEVEL" val="1_1_1"/>
  <p:tag name="KSO_WM_TAG_VERSION" val="1.0"/>
  <p:tag name="KSO_WM_BEAUTIFY_FLAG" val="#wm#"/>
  <p:tag name="KSO_WM_CHIP_GROUPID" val="60b9df6365103b6cf1b285f0"/>
  <p:tag name="KSO_WM_CHIP_XID" val="60b9df6365103b6cf1b285f1"/>
  <p:tag name="KSO_WM_ASSEMBLE_CHIP_INDEX" val="85b118ebab6540b8ae1688423cf72be7"/>
  <p:tag name="KSO_WM_UNIT_VALUE" val="25"/>
  <p:tag name="KSO_WM_UNIT_TEXT_FILL_FORE_SCHEMECOLOR_INDEX_BRIGHTNESS" val="0.25"/>
  <p:tag name="KSO_WM_UNIT_TEXT_FILL_FORE_SCHEMECOLOR_INDEX" val="13"/>
  <p:tag name="KSO_WM_UNIT_TEXT_FILL_TYPE" val="1"/>
  <p:tag name="KSO_WM_UNIT_USESOURCEFORMAT_APPLY" val="0"/>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11_7_1"/>
  <p:tag name="KSO_WM_UNIT_ID" val="diagram20219262_5*l_h_i*111_7_1"/>
  <p:tag name="KSO_WM_TEMPLATE_CATEGORY" val="diagram"/>
  <p:tag name="KSO_WM_TEMPLATE_INDEX" val="20219262"/>
  <p:tag name="KSO_WM_UNIT_LAYERLEVEL" val="1_1_1"/>
  <p:tag name="KSO_WM_TAG_VERSION" val="1.0"/>
  <p:tag name="KSO_WM_BEAUTIFY_FLAG" val="#wm#"/>
  <p:tag name="KSO_WM_CHIP_GROUPID" val="60b9df6365103b6cf1b285f0"/>
  <p:tag name="KSO_WM_CHIP_XID" val="60b9df6365103b6cf1b285f1"/>
  <p:tag name="KSO_WM_ASSEMBLE_CHIP_INDEX" val="85b118ebab6540b8ae1688423cf72be7"/>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11_7_2"/>
  <p:tag name="KSO_WM_UNIT_ID" val="diagram20219262_5*l_h_i*111_7_2"/>
  <p:tag name="KSO_WM_TEMPLATE_CATEGORY" val="diagram"/>
  <p:tag name="KSO_WM_TEMPLATE_INDEX" val="20219262"/>
  <p:tag name="KSO_WM_UNIT_LAYERLEVEL" val="1_1_1"/>
  <p:tag name="KSO_WM_TAG_VERSION" val="1.0"/>
  <p:tag name="KSO_WM_BEAUTIFY_FLAG" val="#wm#"/>
  <p:tag name="KSO_WM_CHIP_GROUPID" val="60b9df6365103b6cf1b285f0"/>
  <p:tag name="KSO_WM_CHIP_XID" val="60b9df6365103b6cf1b285f1"/>
  <p:tag name="KSO_WM_ASSEMBLE_CHIP_INDEX" val="85b118ebab6540b8ae1688423cf72be7"/>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5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11_7_1"/>
  <p:tag name="KSO_WM_UNIT_ID" val="diagram20219262_5*l_h_f*111_7_1"/>
  <p:tag name="KSO_WM_TEMPLATE_CATEGORY" val="diagram"/>
  <p:tag name="KSO_WM_TEMPLATE_INDEX" val="20219262"/>
  <p:tag name="KSO_WM_UNIT_LAYERLEVEL" val="1_1_1"/>
  <p:tag name="KSO_WM_TAG_VERSION" val="1.0"/>
  <p:tag name="KSO_WM_BEAUTIFY_FLAG" val="#wm#"/>
  <p:tag name="KSO_WM_CHIP_GROUPID" val="60b9df6365103b6cf1b285f0"/>
  <p:tag name="KSO_WM_CHIP_XID" val="60b9df6365103b6cf1b285f1"/>
  <p:tag name="KSO_WM_ASSEMBLE_CHIP_INDEX" val="85b118ebab6540b8ae1688423cf72be7"/>
  <p:tag name="KSO_WM_UNIT_VALUE" val="25"/>
  <p:tag name="KSO_WM_UNIT_TEXT_FILL_FORE_SCHEMECOLOR_INDEX_BRIGHTNESS" val="0.25"/>
  <p:tag name="KSO_WM_UNIT_TEXT_FILL_FORE_SCHEMECOLOR_INDEX" val="13"/>
  <p:tag name="KSO_WM_UNIT_TEXT_FILL_TYPE" val="1"/>
  <p:tag name="KSO_WM_UNIT_USESOURCEFORMAT_APPLY" val="0"/>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4&quot;,&quot;maxSize&quot;:{&quot;size1&quot;:20},&quot;minSize&quot;:{&quot;size1&quot;:11.2},&quot;normalSize&quot;:{&quot;size1&quot;:11.2},&quot;subLayout&quot;:[{&quot;id&quot;:&quot;2024-01-19T09:58:04&quot;,&quot;margin&quot;:{&quot;bottom&quot;:0.025999998673796654,&quot;left&quot;:1.2699999809265137,&quot;right&quot;:1.2699999809265137,&quot;top&quot;:0.4230000376701355},&quot;type&quot;:0},{&quot;id&quot;:&quot;2024-01-19T09:58:0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07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076"/>
  <p:tag name="KSO_WM_UNIT_VALUE" val="1150"/>
  <p:tag name="KSO_WM_TEMPLATE_ASSEMBLE_XID" val="639af9840c9383becde695b2"/>
  <p:tag name="KSO_WM_TEMPLATE_ASSEMBLE_GROUPID" val="639af9840c9383becde695b2"/>
</p:tagLst>
</file>

<file path=ppt/tags/tag36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076_1*f*1"/>
  <p:tag name="KSO_WM_TEMPLATE_CATEGORY" val="diagram"/>
  <p:tag name="KSO_WM_TEMPLATE_INDEX" val="20212076"/>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a44939a9ecde49c2b7ceab239baddf97"/>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09b27c58b4941cea1b3fa7cc03b0257"/>
  <p:tag name="KSO_WM_UNIT_SUPPORT_UNIT_TYPE" val="[&quot;d&quot;,&quot;l&quot;,&quot;m&quot;,&quot;n&quot;,&quot;o&quot;,&quot;p&quot;,&quot;q&quot;,&quot;r&quot;,&quot;δ&quot;,&quot;ε&quot;,&quot;ζ&quot;,&quot;η&quot;,&quot;β&quot;,&quot;α&quot;,&quot;θ&quot;]"/>
  <p:tag name="KSO_WM_UNIT_TEXT_FILL_FORE_SCHEMECOLOR_INDEX_BRIGHTNESS" val="0.25"/>
  <p:tag name="KSO_WM_UNIT_TEXT_FILL_FORE_SCHEMECOLOR_INDEX" val="13"/>
  <p:tag name="KSO_WM_UNIT_TEXT_FILL_TYPE" val="1"/>
  <p:tag name="KSO_WM_TEMPLATE_ASSEMBLE_XID" val="639af9840c9383becde695b2"/>
  <p:tag name="KSO_WM_TEMPLATE_ASSEMBLE_GROUPID" val="639af9840c9383becde695b2"/>
</p:tagLst>
</file>

<file path=ppt/tags/tag3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63.xml><?xml version="1.0" encoding="utf-8"?>
<p:tagLst xmlns:a="http://schemas.openxmlformats.org/drawingml/2006/main" xmlns:r="http://schemas.openxmlformats.org/officeDocument/2006/relationships" xmlns:p="http://schemas.openxmlformats.org/presentationml/2006/main">
  <p:tag name="KSO_WM_UNIT_VALUE" val="381*761"/>
  <p:tag name="KSO_WM_UNIT_HIGHLIGHT" val="0"/>
  <p:tag name="KSO_WM_UNIT_COMPATIBLE" val="0"/>
  <p:tag name="KSO_WM_UNIT_DIAGRAM_ISNUMVISUAL" val="0"/>
  <p:tag name="KSO_WM_UNIT_DIAGRAM_ISREFERUNIT" val="0"/>
  <p:tag name="KSO_WM_UNIT_TYPE" val="d"/>
  <p:tag name="KSO_WM_UNIT_INDEX" val="1"/>
  <p:tag name="KSO_WM_UNIT_ID" val="diagram20212076_1*d*1"/>
  <p:tag name="KSO_WM_TEMPLATE_CATEGORY" val="diagram"/>
  <p:tag name="KSO_WM_TEMPLATE_INDEX" val="20212076"/>
  <p:tag name="KSO_WM_UNIT_LAYERLEVEL" val="1"/>
  <p:tag name="KSO_WM_TAG_VERSION" val="1.0"/>
  <p:tag name="KSO_WM_BEAUTIFY_FLAG" val="#wm#"/>
  <p:tag name="KSO_WM_CHIP_GROUPID" val="5e7310da9a230a26b9e88a19"/>
  <p:tag name="KSO_WM_CHIP_XID" val="5e7310da9a230a26b9e88a1a"/>
  <p:tag name="KSO_WM_UNIT_DEC_AREA_ID" val="e0977ddcfab942c1a8f957812c87e95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35fd9b56673148af8bc0933fa5977402"/>
  <p:tag name="KSO_WM_UNIT_SUPPORT_UNIT_TYPE" val="[&quot;d&quot;,&quot;α&quot;,&quot;β&quot;]"/>
  <p:tag name="KSO_WM_TEMPLATE_ASSEMBLE_XID" val="639af9840c9383becde695b2"/>
  <p:tag name="KSO_WM_TEMPLATE_ASSEMBLE_GROUPID" val="639af9840c9383becde695b2"/>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4&quot;,&quot;maxSize&quot;:{&quot;size1&quot;:20},&quot;minSize&quot;:{&quot;size1&quot;:11.2},&quot;normalSize&quot;:{&quot;size1&quot;:11.2},&quot;subLayout&quot;:[{&quot;id&quot;:&quot;2024-01-19T09:58:04&quot;,&quot;margin&quot;:{&quot;bottom&quot;:0.025999998673796654,&quot;left&quot;:1.2699999809265137,&quot;right&quot;:1.2699999809265137,&quot;top&quot;:0.4230000376701355},&quot;type&quot;:0},{&quot;id&quot;:&quot;2024-01-19T09:58:0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07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076"/>
  <p:tag name="KSO_WM_UNIT_VALUE" val="1150"/>
  <p:tag name="KSO_WM_TEMPLATE_ASSEMBLE_XID" val="639af9840c9383becde695b2"/>
  <p:tag name="KSO_WM_TEMPLATE_ASSEMBLE_GROUPID" val="639af9840c9383becde695b2"/>
</p:tagLst>
</file>

<file path=ppt/tags/tag3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6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216_1*f*1"/>
  <p:tag name="KSO_WM_TEMPLATE_CATEGORY" val="diagram"/>
  <p:tag name="KSO_WM_TEMPLATE_INDEX" val="20212216"/>
  <p:tag name="KSO_WM_UNIT_LAYERLEVEL" val="1"/>
  <p:tag name="KSO_WM_TAG_VERSION" val="1.0"/>
  <p:tag name="KSO_WM_BEAUTIFY_FLAG" val="#wm#"/>
  <p:tag name="KSO_WM_UNIT_DEFAULT_FONT" val="14;20;2"/>
  <p:tag name="KSO_WM_UNIT_BLOCK" val="0"/>
  <p:tag name="KSO_WM_UNIT_VALUE" val="48"/>
  <p:tag name="KSO_WM_UNIT_SHOW_EDIT_AREA_INDICATION" val="1"/>
  <p:tag name="KSO_WM_CHIP_GROUPID" val="5e6b05596848fb12bee65ac8"/>
  <p:tag name="KSO_WM_CHIP_XID" val="5e6b05596848fb12bee65aca"/>
  <p:tag name="KSO_WM_UNIT_DEC_AREA_ID" val="376e916b5b3d4fbc9ce9859661497294"/>
  <p:tag name="KSO_WM_CHIP_FILLAREA_FILL_RULE" val="{&quot;fill_align&quot;:&quot;rt&quot;,&quot;fill_mode&quot;:&quot;full&quot;,&quot;sacle_strategy&quot;:&quot;smart&quot;}"/>
  <p:tag name="KSO_WM_ASSEMBLE_CHIP_INDEX" val="47b56d52fc444a088d45ede9823ea8ff"/>
  <p:tag name="KSO_WM_UNIT_SUPPORT_UNIT_TYPE" val="[&quot;d&quot;]"/>
  <p:tag name="KSO_WM_UNIT_TEXT_FILL_FORE_SCHEMECOLOR_INDEX_BRIGHTNESS" val="0.25"/>
  <p:tag name="KSO_WM_UNIT_TEXT_FILL_FORE_SCHEMECOLOR_INDEX" val="13"/>
  <p:tag name="KSO_WM_UNIT_TEXT_FILL_TYPE" val="1"/>
  <p:tag name="KSO_WM_TEMPLATE_ASSEMBLE_XID" val="60656f2e4054ed1e2fb80507"/>
  <p:tag name="KSO_WM_TEMPLATE_ASSEMBLE_GROUPID" val="60656f2e4054ed1e2fb80507"/>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5&quot;,&quot;maxSize&quot;:{&quot;size1&quot;:20},&quot;minSize&quot;:{&quot;size1&quot;:11.2},&quot;normalSize&quot;:{&quot;size1&quot;:11.2},&quot;subLayout&quot;:[{&quot;id&quot;:&quot;2024-01-19T09:58:05&quot;,&quot;margin&quot;:{&quot;bottom&quot;:0.025999998673796654,&quot;left&quot;:1.2699999809265137,&quot;right&quot;:1.2699999809265137,&quot;top&quot;:0.4230000376701355},&quot;type&quot;:0},{&quot;id&quot;:&quot;2024-01-19T09:58:0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07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076"/>
  <p:tag name="KSO_WM_UNIT_VALUE" val="1150"/>
  <p:tag name="KSO_WM_TEMPLATE_ASSEMBLE_XID" val="639af9840c9383becde695b2"/>
  <p:tag name="KSO_WM_TEMPLATE_ASSEMBLE_GROUPID" val="639af9840c9383becde695b2"/>
</p:tagLst>
</file>

<file path=ppt/tags/tag3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7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962_1*f*1"/>
  <p:tag name="KSO_WM_TEMPLATE_CATEGORY" val="diagram"/>
  <p:tag name="KSO_WM_TEMPLATE_INDEX" val="20211962"/>
  <p:tag name="KSO_WM_UNIT_LAYERLEVEL" val="1"/>
  <p:tag name="KSO_WM_TAG_VERSION" val="1.0"/>
  <p:tag name="KSO_WM_BEAUTIFY_FLAG" val="#wm#"/>
  <p:tag name="KSO_WM_UNIT_DEFAULT_FONT" val="14;20;2"/>
  <p:tag name="KSO_WM_UNIT_BLOCK" val="0"/>
  <p:tag name="KSO_WM_UNIT_VALUE" val="204"/>
  <p:tag name="KSO_WM_UNIT_SHOW_EDIT_AREA_INDICATION" val="1"/>
  <p:tag name="KSO_WM_CHIP_GROUPID" val="5e6b05596848fb12bee65ac8"/>
  <p:tag name="KSO_WM_CHIP_XID" val="5e6b05596848fb12bee65aca"/>
  <p:tag name="KSO_WM_UNIT_DEC_AREA_ID" val="bddaa79ff66248e1affdcdab873b159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e539facaed7a4d6789e0a8188a94695b"/>
  <p:tag name="KSO_WM_UNIT_SUPPORT_UNIT_TYPE" val="[&quot;d&quot;,&quot;α&quot;,&quot;β&quot;,&quot;θ&quot;]"/>
  <p:tag name="KSO_WM_UNIT_TEXT_FILL_FORE_SCHEMECOLOR_INDEX_BRIGHTNESS" val="0.25"/>
  <p:tag name="KSO_WM_UNIT_TEXT_FILL_FORE_SCHEMECOLOR_INDEX" val="13"/>
  <p:tag name="KSO_WM_UNIT_TEXT_FILL_TYPE" val="1"/>
  <p:tag name="KSO_WM_TEMPLATE_ASSEMBLE_XID" val="60656f154054ed1e2fb8032d"/>
  <p:tag name="KSO_WM_TEMPLATE_ASSEMBLE_GROUPID" val="60656f154054ed1e2fb8032d"/>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38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5&quot;,&quot;maxSize&quot;:{&quot;size1&quot;:20},&quot;minSize&quot;:{&quot;size1&quot;:11.2},&quot;normalSize&quot;:{&quot;size1&quot;:11.2},&quot;subLayout&quot;:[{&quot;id&quot;:&quot;2024-01-19T09:58:05&quot;,&quot;margin&quot;:{&quot;bottom&quot;:0.025999998673796654,&quot;left&quot;:1.2699999809265137,&quot;right&quot;:1.2699999809265137,&quot;top&quot;:0.4230000376701355},&quot;type&quot;:0},{&quot;id&quot;:&quot;2024-01-19T09:58:0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07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076"/>
  <p:tag name="KSO_WM_UNIT_VALUE" val="1150"/>
  <p:tag name="KSO_WM_TEMPLATE_ASSEMBLE_XID" val="639af9840c9383becde695b2"/>
  <p:tag name="KSO_WM_TEMPLATE_ASSEMBLE_GROUPID" val="639af9840c9383becde695b2"/>
</p:tagLst>
</file>

<file path=ppt/tags/tag3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4&quot;,&quot;maxSize&quot;:{&quot;size1&quot;:20},&quot;minSize&quot;:{&quot;size1&quot;:11.2},&quot;normalSize&quot;:{&quot;size1&quot;:11.2},&quot;subLayout&quot;:[{&quot;id&quot;:&quot;2024-01-19T09:58:04&quot;,&quot;margin&quot;:{&quot;bottom&quot;:0.025999998673796654,&quot;left&quot;:1.2699999809265137,&quot;right&quot;:1.2699999809265137,&quot;top&quot;:0.4230000376701355},&quot;type&quot;:0},{&quot;id&quot;:&quot;2024-01-19T09:58:0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5813_4*m_h_i*1_1_1"/>
  <p:tag name="KSO_WM_TEMPLATE_CATEGORY" val="diagram"/>
  <p:tag name="KSO_WM_TEMPLATE_INDEX" val="20205813"/>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390.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请您尽可能简单的去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5813_4*m_h_f*1_1_1"/>
  <p:tag name="KSO_WM_TEMPLATE_CATEGORY" val="diagram"/>
  <p:tag name="KSO_WM_TEMPLATE_INDEX" val="20205813"/>
  <p:tag name="KSO_WM_UNIT_LAYERLEVEL" val="1_1_1"/>
  <p:tag name="KSO_WM_TAG_VERSION" val="1.0"/>
  <p:tag name="KSO_WM_BEAUTIFY_FLAG" val=""/>
  <p:tag name="KSO_WM_UNIT_TEXT_FILL_FORE_SCHEMECOLOR_INDEX_BRIGHTNESS" val="0.15"/>
  <p:tag name="KSO_WM_UNIT_TEXT_FILL_FORE_SCHEMECOLOR_INDEX" val="13"/>
  <p:tag name="KSO_WM_UNIT_TEXT_FILL_TYPE" val="1"/>
  <p:tag name="KSO_WM_UNIT_USESOURCEFORMAT_APPLY" val="0"/>
</p:tagLst>
</file>

<file path=ppt/tags/tag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5813_4*m_h_i*1_1_2"/>
  <p:tag name="KSO_WM_TEMPLATE_CATEGORY" val="diagram"/>
  <p:tag name="KSO_WM_TEMPLATE_INDEX" val="20205813"/>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3"/>
  <p:tag name="KSO_WM_UNIT_ID" val="diagram20205813_4*m_h_i*1_1_3"/>
  <p:tag name="KSO_WM_TEMPLATE_CATEGORY" val="diagram"/>
  <p:tag name="KSO_WM_TEMPLATE_INDEX" val="20205813"/>
  <p:tag name="KSO_WM_UNIT_LAYERLEVEL" val="1_1_1"/>
  <p:tag name="KSO_WM_TAG_VERSION" val="1.0"/>
  <p:tag name="KSO_WM_BEAUTIFY_FLAG" val=""/>
  <p:tag name="KSO_WM_UNIT_TEXT_FILL_FORE_SCHEMECOLOR_INDEX_BRIGHTNESS" val="0"/>
  <p:tag name="KSO_WM_UNIT_TEXT_FILL_FORE_SCHEMECOLOR_INDEX" val="14"/>
  <p:tag name="KSO_WM_UNIT_TEXT_FILL_TYPE" val="1"/>
  <p:tag name="KSO_WM_UNIT_USESOURCEFORMAT_APPLY" val="0"/>
</p:tagLst>
</file>

<file path=ppt/tags/tag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5813_4*m_h_i*1_2_1"/>
  <p:tag name="KSO_WM_TEMPLATE_CATEGORY" val="diagram"/>
  <p:tag name="KSO_WM_TEMPLATE_INDEX" val="20205813"/>
  <p:tag name="KSO_WM_UNIT_LAYERLEVEL" val="1_1_1"/>
  <p:tag name="KSO_WM_TAG_VERSION" val="1.0"/>
  <p:tag name="KSO_WM_BEAUTIFY_FLAG" val=""/>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9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请您尽可能简单的去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5813_4*m_h_f*1_2_1"/>
  <p:tag name="KSO_WM_TEMPLATE_CATEGORY" val="diagram"/>
  <p:tag name="KSO_WM_TEMPLATE_INDEX" val="20205813"/>
  <p:tag name="KSO_WM_UNIT_LAYERLEVEL" val="1_1_1"/>
  <p:tag name="KSO_WM_TAG_VERSION" val="1.0"/>
  <p:tag name="KSO_WM_BEAUTIFY_FLAG" val=""/>
  <p:tag name="KSO_WM_UNIT_TEXT_FILL_FORE_SCHEMECOLOR_INDEX_BRIGHTNESS" val="0.15"/>
  <p:tag name="KSO_WM_UNIT_TEXT_FILL_FORE_SCHEMECOLOR_INDEX" val="13"/>
  <p:tag name="KSO_WM_UNIT_TEXT_FILL_TYPE" val="1"/>
  <p:tag name="KSO_WM_UNIT_USESOURCEFORMAT_APPLY" val="0"/>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5813_4*m_h_i*1_2_2"/>
  <p:tag name="KSO_WM_TEMPLATE_CATEGORY" val="diagram"/>
  <p:tag name="KSO_WM_TEMPLATE_INDEX" val="20205813"/>
  <p:tag name="KSO_WM_UNIT_LAYERLEVEL" val="1_1_1"/>
  <p:tag name="KSO_WM_TAG_VERSION" val="1.0"/>
  <p:tag name="KSO_WM_BEAUTIFY_FLAG" val=""/>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3"/>
  <p:tag name="KSO_WM_UNIT_ID" val="diagram20205813_4*m_h_i*1_2_3"/>
  <p:tag name="KSO_WM_TEMPLATE_CATEGORY" val="diagram"/>
  <p:tag name="KSO_WM_TEMPLATE_INDEX" val="20205813"/>
  <p:tag name="KSO_WM_UNIT_LAYERLEVEL" val="1_1_1"/>
  <p:tag name="KSO_WM_TAG_VERSION" val="1.0"/>
  <p:tag name="KSO_WM_BEAUTIFY_FLAG" val=""/>
  <p:tag name="KSO_WM_UNIT_TEXT_FILL_FORE_SCHEMECOLOR_INDEX_BRIGHTNESS" val="0"/>
  <p:tag name="KSO_WM_UNIT_TEXT_FILL_FORE_SCHEMECOLOR_INDEX" val="14"/>
  <p:tag name="KSO_WM_UNIT_TEXT_FILL_TYPE" val="1"/>
  <p:tag name="KSO_WM_UNIT_USESOURCEFORMAT_APPLY" val="0"/>
</p:tagLst>
</file>

<file path=ppt/tags/tag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5813_4*m_h_i*1_3_1"/>
  <p:tag name="KSO_WM_TEMPLATE_CATEGORY" val="diagram"/>
  <p:tag name="KSO_WM_TEMPLATE_INDEX" val="20205813"/>
  <p:tag name="KSO_WM_UNIT_LAYERLEVEL" val="1_1_1"/>
  <p:tag name="KSO_WM_TAG_VERSION" val="1.0"/>
  <p:tag name="KSO_WM_BEAUTIFY_FLAG" val=""/>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9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请您尽可能简单的去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5813_4*m_h_f*1_3_1"/>
  <p:tag name="KSO_WM_TEMPLATE_CATEGORY" val="diagram"/>
  <p:tag name="KSO_WM_TEMPLATE_INDEX" val="20205813"/>
  <p:tag name="KSO_WM_UNIT_LAYERLEVEL" val="1_1_1"/>
  <p:tag name="KSO_WM_TAG_VERSION" val="1.0"/>
  <p:tag name="KSO_WM_BEAUTIFY_FLAG" val=""/>
  <p:tag name="KSO_WM_UNIT_TEXT_FILL_FORE_SCHEMECOLOR_INDEX_BRIGHTNESS" val="0.15"/>
  <p:tag name="KSO_WM_UNIT_TEXT_FILL_FORE_SCHEMECOLOR_INDEX" val="13"/>
  <p:tag name="KSO_WM_UNIT_TEXT_FILL_TYPE" val="1"/>
  <p:tag name="KSO_WM_UNIT_USESOURCEFORMAT_APPLY" val="0"/>
</p:tagLst>
</file>

<file path=ppt/tags/tag3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5813_4*m_h_i*1_3_2"/>
  <p:tag name="KSO_WM_TEMPLATE_CATEGORY" val="diagram"/>
  <p:tag name="KSO_WM_TEMPLATE_INDEX" val="20205813"/>
  <p:tag name="KSO_WM_UNIT_LAYERLEVEL" val="1_1_1"/>
  <p:tag name="KSO_WM_TAG_VERSION" val="1.0"/>
  <p:tag name="KSO_WM_BEAUTIFY_FLAG" val=""/>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3"/>
  <p:tag name="KSO_WM_UNIT_ID" val="diagram20205813_4*m_h_i*1_3_3"/>
  <p:tag name="KSO_WM_TEMPLATE_CATEGORY" val="diagram"/>
  <p:tag name="KSO_WM_TEMPLATE_INDEX" val="20205813"/>
  <p:tag name="KSO_WM_UNIT_LAYERLEVEL" val="1_1_1"/>
  <p:tag name="KSO_WM_TAG_VERSION" val="1.0"/>
  <p:tag name="KSO_WM_BEAUTIFY_FLAG" val=""/>
  <p:tag name="KSO_WM_UNIT_TEXT_FILL_FORE_SCHEMECOLOR_INDEX_BRIGHTNESS" val="0"/>
  <p:tag name="KSO_WM_UNIT_TEXT_FILL_FORE_SCHEMECOLOR_INDEX" val="14"/>
  <p:tag name="KSO_WM_UNIT_TEXT_FILL_TYPE" val="1"/>
  <p:tag name="KSO_WM_UNIT_USESOURCEFORMAT_APPLY" val="0"/>
</p:tagLst>
</file>

<file path=ppt/tags/tag4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5813_4*m_h_i*1_4_1"/>
  <p:tag name="KSO_WM_TEMPLATE_CATEGORY" val="diagram"/>
  <p:tag name="KSO_WM_TEMPLATE_INDEX" val="20205813"/>
  <p:tag name="KSO_WM_UNIT_LAYERLEVEL" val="1_1_1"/>
  <p:tag name="KSO_WM_TAG_VERSION" val="1.0"/>
  <p:tag name="KSO_WM_BEAUTIFY_FLAG" val=""/>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0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请您尽可能简单的去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5813_4*m_h_f*1_4_1"/>
  <p:tag name="KSO_WM_TEMPLATE_CATEGORY" val="diagram"/>
  <p:tag name="KSO_WM_TEMPLATE_INDEX" val="20205813"/>
  <p:tag name="KSO_WM_UNIT_LAYERLEVEL" val="1_1_1"/>
  <p:tag name="KSO_WM_TAG_VERSION" val="1.0"/>
  <p:tag name="KSO_WM_BEAUTIFY_FLAG" val=""/>
  <p:tag name="KSO_WM_UNIT_TEXT_FILL_FORE_SCHEMECOLOR_INDEX_BRIGHTNESS" val="0.15"/>
  <p:tag name="KSO_WM_UNIT_TEXT_FILL_FORE_SCHEMECOLOR_INDEX" val="13"/>
  <p:tag name="KSO_WM_UNIT_TEXT_FILL_TYPE" val="1"/>
  <p:tag name="KSO_WM_UNIT_USESOURCEFORMAT_APPLY" val="0"/>
</p:tagLst>
</file>

<file path=ppt/tags/tag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05813_4*m_h_i*1_4_2"/>
  <p:tag name="KSO_WM_TEMPLATE_CATEGORY" val="diagram"/>
  <p:tag name="KSO_WM_TEMPLATE_INDEX" val="20205813"/>
  <p:tag name="KSO_WM_UNIT_LAYERLEVEL" val="1_1_1"/>
  <p:tag name="KSO_WM_TAG_VERSION" val="1.0"/>
  <p:tag name="KSO_WM_BEAUTIFY_FLAG" val=""/>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4_3"/>
  <p:tag name="KSO_WM_UNIT_ID" val="diagram20205813_4*m_h_i*1_4_3"/>
  <p:tag name="KSO_WM_TEMPLATE_CATEGORY" val="diagram"/>
  <p:tag name="KSO_WM_TEMPLATE_INDEX" val="20205813"/>
  <p:tag name="KSO_WM_UNIT_LAYERLEVEL" val="1_1_1"/>
  <p:tag name="KSO_WM_TAG_VERSION" val="1.0"/>
  <p:tag name="KSO_WM_BEAUTIFY_FLAG" val=""/>
  <p:tag name="KSO_WM_UNIT_TEXT_FILL_FORE_SCHEMECOLOR_INDEX_BRIGHTNESS" val="0"/>
  <p:tag name="KSO_WM_UNIT_TEXT_FILL_FORE_SCHEMECOLOR_INDEX" val="14"/>
  <p:tag name="KSO_WM_UNIT_TEXT_FILL_TYPE" val="1"/>
  <p:tag name="KSO_WM_UNIT_USESOURCEFORMAT_APPLY" val="0"/>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41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5&quot;,&quot;maxSize&quot;:{&quot;size1&quot;:20},&quot;minSize&quot;:{&quot;size1&quot;:11.2},&quot;normalSize&quot;:{&quot;size1&quot;:11.2},&quot;subLayout&quot;:[{&quot;id&quot;:&quot;2024-01-19T09:58:05&quot;,&quot;margin&quot;:{&quot;bottom&quot;:0.025999998673796654,&quot;left&quot;:1.2699999809265137,&quot;right&quot;:1.2699999809265137,&quot;top&quot;:0.4230000376701355},&quot;type&quot;:0},{&quot;id&quot;:&quot;2024-01-19T09:58:0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2"/>
  <p:tag name="KSO_WM_UNIT_ID" val="diagram20219188_7*l_h_i*1_1_2"/>
  <p:tag name="KSO_WM_TEMPLATE_CATEGORY" val="diagram"/>
  <p:tag name="KSO_WM_TEMPLATE_INDEX" val="20219188"/>
  <p:tag name="KSO_WM_UNIT_LAYERLEVEL" val="1_1_1"/>
  <p:tag name="KSO_WM_TAG_VERSION" val="1.0"/>
  <p:tag name="KSO_WM_BEAUTIFY_FLAG" val="#wm#"/>
  <p:tag name="KSO_WM_DIAGRAM_GROUP_CODE" val="l1-1"/>
  <p:tag name="KSO_WM_CHIP_GROUPID" val="60b9db58d573a1aeab43b9a3"/>
  <p:tag name="KSO_WM_CHIP_XID" val="60b9db58d573a1aeab43b9a4"/>
  <p:tag name="KSO_WM_ASSEMBLE_CHIP_INDEX" val="5521e4f655964120918ca2cbf70949cc"/>
  <p:tag name="KSO_WM_UNIT_VALUE" val="4"/>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19188_7*l_h_i*1_1_1"/>
  <p:tag name="KSO_WM_TEMPLATE_CATEGORY" val="diagram"/>
  <p:tag name="KSO_WM_TEMPLATE_INDEX" val="20219188"/>
  <p:tag name="KSO_WM_UNIT_LAYERLEVEL" val="1_1_1"/>
  <p:tag name="KSO_WM_TAG_VERSION" val="1.0"/>
  <p:tag name="KSO_WM_BEAUTIFY_FLAG" val="#wm#"/>
  <p:tag name="KSO_WM_DIAGRAM_GROUP_CODE" val="l1-1"/>
  <p:tag name="KSO_WM_CHIP_GROUPID" val="60b9db58d573a1aeab43b9a3"/>
  <p:tag name="KSO_WM_CHIP_XID" val="60b9db58d573a1aeab43b9a4"/>
  <p:tag name="KSO_WM_ASSEMBLE_CHIP_INDEX" val="5521e4f655964120918ca2cbf70949cc"/>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41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19188_7*l_h_f*1_1_1"/>
  <p:tag name="KSO_WM_TEMPLATE_CATEGORY" val="diagram"/>
  <p:tag name="KSO_WM_TEMPLATE_INDEX" val="20219188"/>
  <p:tag name="KSO_WM_UNIT_LAYERLEVEL" val="1_1_1"/>
  <p:tag name="KSO_WM_TAG_VERSION" val="1.0"/>
  <p:tag name="KSO_WM_BEAUTIFY_FLAG" val="#wm#"/>
  <p:tag name="KSO_WM_DIAGRAM_GROUP_CODE" val="l1-1"/>
  <p:tag name="KSO_WM_UNIT_PRESET_TEXT" val="输入你的正文文字是你思想的提炼为了最终良好的效果"/>
  <p:tag name="KSO_WM_CHIP_GROUPID" val="60b9db58d573a1aeab43b9a3"/>
  <p:tag name="KSO_WM_CHIP_XID" val="60b9db58d573a1aeab43b9a4"/>
  <p:tag name="KSO_WM_ASSEMBLE_CHIP_INDEX" val="5521e4f655964120918ca2cbf70949cc"/>
  <p:tag name="KSO_WM_UNIT_VALUE" val="34"/>
  <p:tag name="KSO_WM_UNIT_TEXT_FILL_FORE_SCHEMECOLOR_INDEX_BRIGHTNESS" val="0.15"/>
  <p:tag name="KSO_WM_UNIT_TEXT_FILL_FORE_SCHEMECOLOR_INDEX" val="13"/>
  <p:tag name="KSO_WM_UNIT_TEXT_FILL_TYPE" val="1"/>
  <p:tag name="KSO_WM_UNIT_USESOURCEFORMAT_APPLY" val="0"/>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2"/>
  <p:tag name="KSO_WM_UNIT_ID" val="diagram20219188_7*l_h_i*1_3_2"/>
  <p:tag name="KSO_WM_TEMPLATE_CATEGORY" val="diagram"/>
  <p:tag name="KSO_WM_TEMPLATE_INDEX" val="20219188"/>
  <p:tag name="KSO_WM_UNIT_LAYERLEVEL" val="1_1_1"/>
  <p:tag name="KSO_WM_TAG_VERSION" val="1.0"/>
  <p:tag name="KSO_WM_BEAUTIFY_FLAG" val="#wm#"/>
  <p:tag name="KSO_WM_DIAGRAM_GROUP_CODE" val="l1-1"/>
  <p:tag name="KSO_WM_CHIP_GROUPID" val="60b9db58d573a1aeab43b9a3"/>
  <p:tag name="KSO_WM_CHIP_XID" val="60b9db58d573a1aeab43b9a4"/>
  <p:tag name="KSO_WM_ASSEMBLE_CHIP_INDEX" val="5521e4f655964120918ca2cbf70949cc"/>
  <p:tag name="KSO_WM_UNIT_VALUE" val="4"/>
  <p:tag name="KSO_WM_UNIT_FILL_FORE_SCHEMECOLOR_INDEX_BRIGHTNESS" val="0"/>
  <p:tag name="KSO_WM_UNIT_FILL_FORE_SCHEMECOLOR_INDEX" val="7"/>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19188_7*l_h_i*1_3_1"/>
  <p:tag name="KSO_WM_TEMPLATE_CATEGORY" val="diagram"/>
  <p:tag name="KSO_WM_TEMPLATE_INDEX" val="20219188"/>
  <p:tag name="KSO_WM_UNIT_LAYERLEVEL" val="1_1_1"/>
  <p:tag name="KSO_WM_TAG_VERSION" val="1.0"/>
  <p:tag name="KSO_WM_BEAUTIFY_FLAG" val="#wm#"/>
  <p:tag name="KSO_WM_DIAGRAM_GROUP_CODE" val="l1-1"/>
  <p:tag name="KSO_WM_CHIP_GROUPID" val="60b9db58d573a1aeab43b9a3"/>
  <p:tag name="KSO_WM_CHIP_XID" val="60b9db58d573a1aeab43b9a4"/>
  <p:tag name="KSO_WM_ASSEMBLE_CHIP_INDEX" val="5521e4f655964120918ca2cbf70949cc"/>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41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19188_7*l_h_f*1_3_1"/>
  <p:tag name="KSO_WM_TEMPLATE_CATEGORY" val="diagram"/>
  <p:tag name="KSO_WM_TEMPLATE_INDEX" val="20219188"/>
  <p:tag name="KSO_WM_UNIT_LAYERLEVEL" val="1_1_1"/>
  <p:tag name="KSO_WM_TAG_VERSION" val="1.0"/>
  <p:tag name="KSO_WM_BEAUTIFY_FLAG" val="#wm#"/>
  <p:tag name="KSO_WM_DIAGRAM_GROUP_CODE" val="l1-1"/>
  <p:tag name="KSO_WM_UNIT_PRESET_TEXT" val="输入你的正文文字是你思想的提炼为了最终良好的效果"/>
  <p:tag name="KSO_WM_CHIP_GROUPID" val="60b9db58d573a1aeab43b9a3"/>
  <p:tag name="KSO_WM_CHIP_XID" val="60b9db58d573a1aeab43b9a4"/>
  <p:tag name="KSO_WM_ASSEMBLE_CHIP_INDEX" val="5521e4f655964120918ca2cbf70949cc"/>
  <p:tag name="KSO_WM_UNIT_VALUE" val="34"/>
  <p:tag name="KSO_WM_UNIT_TEXT_FILL_FORE_SCHEMECOLOR_INDEX_BRIGHTNESS" val="0.15"/>
  <p:tag name="KSO_WM_UNIT_TEXT_FILL_FORE_SCHEMECOLOR_INDEX" val="13"/>
  <p:tag name="KSO_WM_UNIT_TEXT_FILL_TYPE" val="1"/>
  <p:tag name="KSO_WM_UNIT_USESOURCEFORMAT_APPLY" val="0"/>
</p:tagLst>
</file>

<file path=ppt/tags/tag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5_2"/>
  <p:tag name="KSO_WM_UNIT_ID" val="diagram20219188_7*l_h_i*1_5_2"/>
  <p:tag name="KSO_WM_TEMPLATE_CATEGORY" val="diagram"/>
  <p:tag name="KSO_WM_TEMPLATE_INDEX" val="20219188"/>
  <p:tag name="KSO_WM_UNIT_LAYERLEVEL" val="1_1_1"/>
  <p:tag name="KSO_WM_TAG_VERSION" val="1.0"/>
  <p:tag name="KSO_WM_BEAUTIFY_FLAG" val="#wm#"/>
  <p:tag name="KSO_WM_DIAGRAM_GROUP_CODE" val="l1-1"/>
  <p:tag name="KSO_WM_CHIP_GROUPID" val="60b9db58d573a1aeab43b9a3"/>
  <p:tag name="KSO_WM_CHIP_XID" val="60b9db58d573a1aeab43b9a4"/>
  <p:tag name="KSO_WM_ASSEMBLE_CHIP_INDEX" val="5521e4f655964120918ca2cbf70949cc"/>
  <p:tag name="KSO_WM_UNIT_VALUE" val="4"/>
  <p:tag name="KSO_WM_UNIT_FILL_FORE_SCHEMECOLOR_INDEX_BRIGHTNESS" val="0"/>
  <p:tag name="KSO_WM_UNIT_FILL_FORE_SCHEMECOLOR_INDEX" val="9"/>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diagram20219188_7*l_h_i*1_5_1"/>
  <p:tag name="KSO_WM_TEMPLATE_CATEGORY" val="diagram"/>
  <p:tag name="KSO_WM_TEMPLATE_INDEX" val="20219188"/>
  <p:tag name="KSO_WM_UNIT_LAYERLEVEL" val="1_1_1"/>
  <p:tag name="KSO_WM_TAG_VERSION" val="1.0"/>
  <p:tag name="KSO_WM_BEAUTIFY_FLAG" val="#wm#"/>
  <p:tag name="KSO_WM_DIAGRAM_GROUP_CODE" val="l1-1"/>
  <p:tag name="KSO_WM_CHIP_GROUPID" val="60b9db58d573a1aeab43b9a3"/>
  <p:tag name="KSO_WM_CHIP_XID" val="60b9db58d573a1aeab43b9a4"/>
  <p:tag name="KSO_WM_ASSEMBLE_CHIP_INDEX" val="5521e4f655964120918ca2cbf70949cc"/>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41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5_1"/>
  <p:tag name="KSO_WM_UNIT_ID" val="diagram20219188_7*l_h_f*1_5_1"/>
  <p:tag name="KSO_WM_TEMPLATE_CATEGORY" val="diagram"/>
  <p:tag name="KSO_WM_TEMPLATE_INDEX" val="20219188"/>
  <p:tag name="KSO_WM_UNIT_LAYERLEVEL" val="1_1_1"/>
  <p:tag name="KSO_WM_TAG_VERSION" val="1.0"/>
  <p:tag name="KSO_WM_BEAUTIFY_FLAG" val="#wm#"/>
  <p:tag name="KSO_WM_DIAGRAM_GROUP_CODE" val="l1-1"/>
  <p:tag name="KSO_WM_UNIT_PRESET_TEXT" val="输入你的正文文字是你思想的提炼为了最终良好的效果"/>
  <p:tag name="KSO_WM_CHIP_GROUPID" val="60b9db58d573a1aeab43b9a3"/>
  <p:tag name="KSO_WM_CHIP_XID" val="60b9db58d573a1aeab43b9a4"/>
  <p:tag name="KSO_WM_ASSEMBLE_CHIP_INDEX" val="5521e4f655964120918ca2cbf70949cc"/>
  <p:tag name="KSO_WM_UNIT_VALUE" val="34"/>
  <p:tag name="KSO_WM_UNIT_TEXT_FILL_FORE_SCHEMECOLOR_INDEX_BRIGHTNESS" val="0.15"/>
  <p:tag name="KSO_WM_UNIT_TEXT_FILL_FORE_SCHEMECOLOR_INDEX" val="13"/>
  <p:tag name="KSO_WM_UNIT_TEXT_FILL_TYPE" val="1"/>
  <p:tag name="KSO_WM_UNIT_USESOURCEFORMAT_APPLY" val="0"/>
</p:tagLst>
</file>

<file path=ppt/tags/tag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5&quot;,&quot;maxSize&quot;:{&quot;size1&quot;:20},&quot;minSize&quot;:{&quot;size1&quot;:11.2},&quot;normalSize&quot;:{&quot;size1&quot;:11.2},&quot;subLayout&quot;:[{&quot;id&quot;:&quot;2024-01-19T09:58:05&quot;,&quot;margin&quot;:{&quot;bottom&quot;:0.025999998673796654,&quot;left&quot;:1.2699999809265137,&quot;right&quot;:1.2699999809265137,&quot;top&quot;:0.4230000376701355},&quot;type&quot;:0},{&quot;id&quot;:&quot;2024-01-19T09:58:0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3373_2*m_h_i*1_1_3"/>
  <p:tag name="KSO_WM_TEMPLATE_CATEGORY" val="diagram"/>
  <p:tag name="KSO_WM_TEMPLATE_INDEX" val="20203373"/>
  <p:tag name="KSO_WM_UNIT_LAYERLEVEL" val="1_1_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3373_2*m_h_i*1_1_1"/>
  <p:tag name="KSO_WM_TEMPLATE_CATEGORY" val="diagram"/>
  <p:tag name="KSO_WM_TEMPLATE_INDEX" val="20203373"/>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3373_2*m_h_i*1_2_3"/>
  <p:tag name="KSO_WM_TEMPLATE_CATEGORY" val="diagram"/>
  <p:tag name="KSO_WM_TEMPLATE_INDEX" val="20203373"/>
  <p:tag name="KSO_WM_UNIT_LAYERLEVEL" val="1_1_1"/>
  <p:tag name="KSO_WM_TAG_VERSION" val="1.0"/>
  <p:tag name="KSO_WM_BEAUTIFY_FLAG" val="#wm#"/>
  <p:tag name="KSO_WM_UNIT_FILL_FORE_SCHEMECOLOR_INDEX_BRIGHTNESS" val="0.4"/>
  <p:tag name="KSO_WM_UNIT_FILL_FORE_SCHEMECOLOR_INDEX" val="6"/>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3373_2*m_h_i*1_2_1"/>
  <p:tag name="KSO_WM_TEMPLATE_CATEGORY" val="diagram"/>
  <p:tag name="KSO_WM_TEMPLATE_INDEX" val="20203373"/>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3373_2*m_h_i*1_3_3"/>
  <p:tag name="KSO_WM_TEMPLATE_CATEGORY" val="diagram"/>
  <p:tag name="KSO_WM_TEMPLATE_INDEX" val="20203373"/>
  <p:tag name="KSO_WM_UNIT_LAYERLEVEL" val="1_1_1"/>
  <p:tag name="KSO_WM_TAG_VERSION" val="1.0"/>
  <p:tag name="KSO_WM_BEAUTIFY_FLAG" val="#wm#"/>
  <p:tag name="KSO_WM_UNIT_FILL_FORE_SCHEMECOLOR_INDEX_BRIGHTNESS" val="0.4"/>
  <p:tag name="KSO_WM_UNIT_FILL_FORE_SCHEMECOLOR_INDEX" val="7"/>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3373_2*m_h_i*1_3_1"/>
  <p:tag name="KSO_WM_TEMPLATE_CATEGORY" val="diagram"/>
  <p:tag name="KSO_WM_TEMPLATE_INDEX" val="20203373"/>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20203373_2*m_h_i*1_2_2"/>
  <p:tag name="KSO_WM_TEMPLATE_CATEGORY" val="diagram"/>
  <p:tag name="KSO_WM_TEMPLATE_INDEX" val="20203373"/>
  <p:tag name="KSO_WM_UNIT_LAYERLEVEL" val="1_1_1"/>
  <p:tag name="KSO_WM_TAG_VERSION" val="1.0"/>
  <p:tag name="KSO_WM_BEAUTIFY_FLAG" val="#wm#"/>
  <p:tag name="KSO_WM_UNIT_TEXT_FILL_FORE_SCHEMECOLOR_INDEX_1_BRIGHTNESS" val="0"/>
  <p:tag name="KSO_WM_UNIT_TEXT_FILL_FORE_SCHEMECOLOR_INDEX_1" val="6"/>
  <p:tag name="KSO_WM_UNIT_TEXT_FILL_FORE_SCHEMECOLOR_INDEX_1_POS" val="0"/>
  <p:tag name="KSO_WM_UNIT_TEXT_FILL_FORE_SCHEMECOLOR_INDEX_1_TRANS" val="0"/>
  <p:tag name="KSO_WM_UNIT_TEXT_FILL_FORE_SCHEMECOLOR_INDEX_2_BRIGHTNESS" val="0"/>
  <p:tag name="KSO_WM_UNIT_TEXT_FILL_FORE_SCHEMECOLOR_INDEX_2" val="6"/>
  <p:tag name="KSO_WM_UNIT_TEXT_FILL_FORE_SCHEMECOLOR_INDEX_2_POS" val="0.91"/>
  <p:tag name="KSO_WM_UNIT_TEXT_FILL_FORE_SCHEMECOLOR_INDEX_2_TRANS" val="1"/>
  <p:tag name="KSO_WM_UNIT_TEXT_FILL_GRADIENT_TYPE" val="0"/>
  <p:tag name="KSO_WM_UNIT_TEXT_FILL_GRADIENT_ANGLE" val="90"/>
  <p:tag name="KSO_WM_UNIT_TEXT_FILL_GRADIENT_DIRECTION" val="1"/>
  <p:tag name="KSO_WM_UNIT_TEXT_FILL_TYPE" val="3"/>
  <p:tag name="KSO_WM_UNIT_USESOURCEFORMAT_APPLY" val="0"/>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2"/>
  <p:tag name="KSO_WM_UNIT_ID" val="diagram20203373_2*m_h_i*1_1_2"/>
  <p:tag name="KSO_WM_TEMPLATE_CATEGORY" val="diagram"/>
  <p:tag name="KSO_WM_TEMPLATE_INDEX" val="20203373"/>
  <p:tag name="KSO_WM_UNIT_LAYERLEVEL" val="1_1_1"/>
  <p:tag name="KSO_WM_TAG_VERSION" val="1.0"/>
  <p:tag name="KSO_WM_BEAUTIFY_FLAG" val="#wm#"/>
  <p:tag name="KSO_WM_UNIT_TEXT_FILL_FORE_SCHEMECOLOR_INDEX_1_BRIGHTNESS" val="0"/>
  <p:tag name="KSO_WM_UNIT_TEXT_FILL_FORE_SCHEMECOLOR_INDEX_1" val="5"/>
  <p:tag name="KSO_WM_UNIT_TEXT_FILL_FORE_SCHEMECOLOR_INDEX_1_POS" val="0"/>
  <p:tag name="KSO_WM_UNIT_TEXT_FILL_FORE_SCHEMECOLOR_INDEX_1_TRANS" val="0"/>
  <p:tag name="KSO_WM_UNIT_TEXT_FILL_FORE_SCHEMECOLOR_INDEX_2_BRIGHTNESS" val="0"/>
  <p:tag name="KSO_WM_UNIT_TEXT_FILL_FORE_SCHEMECOLOR_INDEX_2" val="5"/>
  <p:tag name="KSO_WM_UNIT_TEXT_FILL_FORE_SCHEMECOLOR_INDEX_2_POS" val="0.91"/>
  <p:tag name="KSO_WM_UNIT_TEXT_FILL_FORE_SCHEMECOLOR_INDEX_2_TRANS" val="1"/>
  <p:tag name="KSO_WM_UNIT_TEXT_FILL_GRADIENT_TYPE" val="0"/>
  <p:tag name="KSO_WM_UNIT_TEXT_FILL_GRADIENT_ANGLE" val="90"/>
  <p:tag name="KSO_WM_UNIT_TEXT_FILL_GRADIENT_DIRECTION" val="1"/>
  <p:tag name="KSO_WM_UNIT_TEXT_FILL_TYPE" val="3"/>
  <p:tag name="KSO_WM_UNIT_USESOURCEFORMAT_APPLY" val="0"/>
</p:tagLst>
</file>

<file path=ppt/tags/tag431.xml><?xml version="1.0" encoding="utf-8"?>
<p:tagLst xmlns:a="http://schemas.openxmlformats.org/drawingml/2006/main" xmlns:r="http://schemas.openxmlformats.org/officeDocument/2006/relationships" xmlns:p="http://schemas.openxmlformats.org/presentationml/2006/main">
  <p:tag name="KSO_WM_UNIT_ISCONTENTSTITLE" val="0"/>
  <p:tag name="KSO_WM_UNIT_SUBTYPE" val="a"/>
  <p:tag name="KSO_WM_UNIT_NOCLEAR" val="0"/>
  <p:tag name="KSO_WM_UNIT_VALUE" val="5"/>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3373_2*m_h_f*1_1_1"/>
  <p:tag name="KSO_WM_TEMPLATE_CATEGORY" val="diagram"/>
  <p:tag name="KSO_WM_TEMPLATE_INDEX" val="20203373"/>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13"/>
  <p:tag name="KSO_WM_UNIT_TEXT_FILL_TYPE" val="1"/>
  <p:tag name="KSO_WM_UNIT_USESOURCEFORMAT_APPLY" val="0"/>
</p:tagLst>
</file>

<file path=ppt/tags/tag432.xml><?xml version="1.0" encoding="utf-8"?>
<p:tagLst xmlns:a="http://schemas.openxmlformats.org/drawingml/2006/main" xmlns:r="http://schemas.openxmlformats.org/officeDocument/2006/relationships" xmlns:p="http://schemas.openxmlformats.org/presentationml/2006/main">
  <p:tag name="KSO_WM_UNIT_ISCONTENTSTITLE" val="0"/>
  <p:tag name="KSO_WM_UNIT_SUBTYPE" val="a"/>
  <p:tag name="KSO_WM_UNIT_NOCLEAR" val="0"/>
  <p:tag name="KSO_WM_UNIT_VALUE" val="5"/>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3373_2*m_h_f*1_2_1"/>
  <p:tag name="KSO_WM_TEMPLATE_CATEGORY" val="diagram"/>
  <p:tag name="KSO_WM_TEMPLATE_INDEX" val="20203373"/>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13"/>
  <p:tag name="KSO_WM_UNIT_TEXT_FILL_TYPE" val="1"/>
  <p:tag name="KSO_WM_UNIT_USESOURCEFORMAT_APPLY" val="0"/>
</p:tagLst>
</file>

<file path=ppt/tags/tag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2"/>
  <p:tag name="KSO_WM_UNIT_ID" val="diagram20203373_2*m_h_i*1_3_2"/>
  <p:tag name="KSO_WM_TEMPLATE_CATEGORY" val="diagram"/>
  <p:tag name="KSO_WM_TEMPLATE_INDEX" val="20203373"/>
  <p:tag name="KSO_WM_UNIT_LAYERLEVEL" val="1_1_1"/>
  <p:tag name="KSO_WM_TAG_VERSION" val="1.0"/>
  <p:tag name="KSO_WM_BEAUTIFY_FLAG" val="#wm#"/>
  <p:tag name="KSO_WM_UNIT_TEXT_FILL_FORE_SCHEMECOLOR_INDEX_1_BRIGHTNESS" val="0"/>
  <p:tag name="KSO_WM_UNIT_TEXT_FILL_FORE_SCHEMECOLOR_INDEX_1" val="7"/>
  <p:tag name="KSO_WM_UNIT_TEXT_FILL_FORE_SCHEMECOLOR_INDEX_1_POS" val="0"/>
  <p:tag name="KSO_WM_UNIT_TEXT_FILL_FORE_SCHEMECOLOR_INDEX_1_TRANS" val="0"/>
  <p:tag name="KSO_WM_UNIT_TEXT_FILL_FORE_SCHEMECOLOR_INDEX_2_BRIGHTNESS" val="0"/>
  <p:tag name="KSO_WM_UNIT_TEXT_FILL_FORE_SCHEMECOLOR_INDEX_2" val="7"/>
  <p:tag name="KSO_WM_UNIT_TEXT_FILL_FORE_SCHEMECOLOR_INDEX_2_POS" val="0.91"/>
  <p:tag name="KSO_WM_UNIT_TEXT_FILL_FORE_SCHEMECOLOR_INDEX_2_TRANS" val="1"/>
  <p:tag name="KSO_WM_UNIT_TEXT_FILL_GRADIENT_TYPE" val="0"/>
  <p:tag name="KSO_WM_UNIT_TEXT_FILL_GRADIENT_ANGLE" val="90"/>
  <p:tag name="KSO_WM_UNIT_TEXT_FILL_GRADIENT_DIRECTION" val="1"/>
  <p:tag name="KSO_WM_UNIT_TEXT_FILL_TYPE" val="3"/>
  <p:tag name="KSO_WM_UNIT_USESOURCEFORMAT_APPLY" val="0"/>
</p:tagLst>
</file>

<file path=ppt/tags/tag434.xml><?xml version="1.0" encoding="utf-8"?>
<p:tagLst xmlns:a="http://schemas.openxmlformats.org/drawingml/2006/main" xmlns:r="http://schemas.openxmlformats.org/officeDocument/2006/relationships" xmlns:p="http://schemas.openxmlformats.org/presentationml/2006/main">
  <p:tag name="KSO_WM_UNIT_ISCONTENTSTITLE" val="0"/>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3373_2*m_h_f*1_3_1"/>
  <p:tag name="KSO_WM_TEMPLATE_CATEGORY" val="diagram"/>
  <p:tag name="KSO_WM_TEMPLATE_INDEX" val="20203373"/>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13"/>
  <p:tag name="KSO_WM_UNIT_TEXT_FILL_TYPE" val="1"/>
  <p:tag name="KSO_WM_UNIT_USESOURCEFORMAT_APPLY" val="0"/>
</p:tagLst>
</file>

<file path=ppt/tags/tag4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5&quot;,&quot;maxSize&quot;:{&quot;size1&quot;:20},&quot;minSize&quot;:{&quot;size1&quot;:11.2},&quot;normalSize&quot;:{&quot;size1&quot;:11.2},&quot;subLayout&quot;:[{&quot;id&quot;:&quot;2024-01-19T09:58:05&quot;,&quot;margin&quot;:{&quot;bottom&quot;:0.025999998673796654,&quot;left&quot;:1.2699999809265137,&quot;right&quot;:1.2699999809265137,&quot;top&quot;:0.4230000376701355},&quot;type&quot;:0},{&quot;id&quot;:&quot;2024-01-19T09:58:0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3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7:56&quot;,&quot;maxSize&quot;:{&quot;size1&quot;:20},&quot;minSize&quot;:{&quot;size1&quot;:11.2},&quot;normalSize&quot;:{&quot;size1&quot;:11.2},&quot;subLayout&quot;:[{&quot;id&quot;:&quot;2024-01-19T09:57:56&quot;,&quot;margin&quot;:{&quot;bottom&quot;:0.025999998673796654,&quot;left&quot;:1.2699999809265137,&quot;right&quot;:1.2699999809265137,&quot;top&quot;:0.4230000376701355},&quot;type&quot;:0},{&quot;id&quot;:&quot;2024-01-19T09:57:5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6&quot;,&quot;maxSize&quot;:{&quot;size1&quot;:20},&quot;minSize&quot;:{&quot;size1&quot;:11.2},&quot;normalSize&quot;:{&quot;size1&quot;:11.2},&quot;subLayout&quot;:[{&quot;id&quot;:&quot;2024-01-19T09:58:06&quot;,&quot;margin&quot;:{&quot;bottom&quot;:0.025999998673796654,&quot;left&quot;:1.2699999809265137,&quot;right&quot;:1.2699999809265137,&quot;top&quot;:0.4230000376701355},&quot;type&quot;:0},{&quot;id&quot;:&quot;2024-01-19T09:58:0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07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076"/>
  <p:tag name="KSO_WM_UNIT_VALUE" val="1150"/>
  <p:tag name="KSO_WM_TEMPLATE_ASSEMBLE_XID" val="639af9840c9383becde695b2"/>
  <p:tag name="KSO_WM_TEMPLATE_ASSEMBLE_GROUPID" val="639af9840c9383becde695b2"/>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wm#"/>
  <p:tag name="KSO_WM_UNIT_VALUE" val="1311*2030"/>
  <p:tag name="KSO_WM_UNIT_HIGHLIGHT" val="0"/>
  <p:tag name="KSO_WM_UNIT_DIAGRAM_ISNUMVISUAL" val="0"/>
  <p:tag name="KSO_WM_UNIT_DIAGRAM_ISREFERUNIT" val="0"/>
  <p:tag name="KSO_WM_UNIT_TYPE" val="d"/>
  <p:tag name="KSO_WM_UNIT_INDEX" val="1"/>
  <p:tag name="KSO_WM_UNIT_ID" val="diagram20212216_1*d*1"/>
  <p:tag name="KSO_WM_TEMPLATE_CATEGORY" val="diagram"/>
  <p:tag name="KSO_WM_TEMPLATE_INDEX" val="20212216"/>
  <p:tag name="KSO_WM_UNIT_LAYERLEVEL" val="1"/>
  <p:tag name="KSO_WM_TAG_VERSION" val="1.0"/>
  <p:tag name="KSO_WM_CHIP_GROUPID" val="5e7310da9a230a26b9e88a19"/>
  <p:tag name="KSO_WM_CHIP_XID" val="5e7310da9a230a26b9e88a1a"/>
  <p:tag name="KSO_WM_UNIT_DEC_AREA_ID" val="c3eea203adf34548b8bed58731eff79a"/>
  <p:tag name="KSO_WM_CHIP_FILLAREA_FILL_RULE" val="{&quot;fill_align&quot;:&quot;lt&quot;,&quot;fill_mode&quot;:&quot;full&quot;,&quot;sacle_strategy&quot;:&quot;smart&quot;}"/>
  <p:tag name="KSO_WM_ASSEMBLE_CHIP_INDEX" val="a56102b4d6004d73a10f85d3d5129197"/>
  <p:tag name="KSO_WM_UNIT_PLACING_PICTURE" val="a56102b4d6004d73a10f85d3d5129197"/>
  <p:tag name="KSO_WM_UNIT_SUPPORT_UNIT_TYPE" val="[&quot;d&quot;,&quot;α&quot;,&quot;β&quot;,&quot;θ&quot;]"/>
  <p:tag name="KSO_WM_TEMPLATE_ASSEMBLE_XID" val="60656f2e4054ed1e2fb80507"/>
  <p:tag name="KSO_WM_TEMPLATE_ASSEMBLE_GROUPID" val="60656f2e4054ed1e2fb80507"/>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6&quot;,&quot;maxSize&quot;:{&quot;size1&quot;:20},&quot;minSize&quot;:{&quot;size1&quot;:11.2},&quot;normalSize&quot;:{&quot;size1&quot;:11.2},&quot;subLayout&quot;:[{&quot;id&quot;:&quot;2024-01-19T09:58:06&quot;,&quot;margin&quot;:{&quot;bottom&quot;:0.025999998673796654,&quot;left&quot;:1.2699999809265137,&quot;right&quot;:1.2699999809265137,&quot;top&quot;:0.4230000376701355},&quot;type&quot;:0},{&quot;id&quot;:&quot;2024-01-19T09:58:0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8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7&quot;,&quot;maxSize&quot;:{&quot;size1&quot;:20},&quot;minSize&quot;:{&quot;size1&quot;:11.2},&quot;normalSize&quot;:{&quot;size1&quot;:11.2},&quot;subLayout&quot;:[{&quot;id&quot;:&quot;2024-01-19T09:58:07&quot;,&quot;margin&quot;:{&quot;bottom&quot;:0.025999998673796654,&quot;left&quot;:1.2699999809265137,&quot;right&quot;:1.2699999809265137,&quot;top&quot;:0.4230000376701355},&quot;type&quot;:0},{&quot;id&quot;:&quot;2024-01-19T09:58:0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91.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wm#"/>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492.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493.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6&quot;,&quot;maxSize&quot;:{&quot;size1&quot;:20},&quot;minSize&quot;:{&quot;size1&quot;:11.2},&quot;normalSize&quot;:{&quot;size1&quot;:11.2},&quot;subLayout&quot;:[{&quot;id&quot;:&quot;2024-01-19T09:58:06&quot;,&quot;margin&quot;:{&quot;bottom&quot;:0.025999998673796654,&quot;left&quot;:1.2699999809265137,&quot;right&quot;:1.2699999809265137,&quot;top&quot;:0.4230000376701355},&quot;type&quot;:0},{&quot;id&quot;:&quot;2024-01-19T09:58:0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13.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01-19T09:58:06&quot;&#10;}&#10;"/>
  <p:tag name="KSO_WM_UNIT_TEXT_FILL_FORE_SCHEMECOLOR_INDEX_BRIGHTNESS" val="0"/>
  <p:tag name="KSO_WM_UNIT_TEXT_FILL_FORE_SCHEMECOLOR_INDEX" val="5"/>
  <p:tag name="KSO_WM_UNIT_TEXT_FILL_TYPE" val="1"/>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7:55&quot;,&quot;maxSize&quot;:{&quot;size1&quot;:20},&quot;minSize&quot;:{&quot;size1&quot;:11.2},&quot;normalSize&quot;:{&quot;size1&quot;:11.2},&quot;subLayout&quot;:[{&quot;id&quot;:&quot;2024-01-19T09:57:55&quot;,&quot;margin&quot;:{&quot;bottom&quot;:0.025999998673796654,&quot;left&quot;:1.2699999809265137,&quot;right&quot;:1.2699999809265137,&quot;top&quot;:0.4230000376701355},&quot;type&quot;:0},{&quot;id&quot;:&quot;2024-01-19T09:57:5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40.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541.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54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6&quot;,&quot;maxSize&quot;:{&quot;size1&quot;:20},&quot;minSize&quot;:{&quot;size1&quot;:11.2},&quot;normalSize&quot;:{&quot;size1&quot;:11.2},&quot;subLayout&quot;:[{&quot;id&quot;:&quot;2024-01-19T09:58:06&quot;,&quot;margin&quot;:{&quot;bottom&quot;:0.025999998673796654,&quot;left&quot;:1.2699999809265137,&quot;right&quot;:1.2699999809265137,&quot;top&quot;:0.4230000376701355},&quot;type&quot;:0},{&quot;id&quot;:&quot;2024-01-19T09:58:0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556.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557.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55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7&quot;,&quot;maxSize&quot;:{&quot;size1&quot;:20},&quot;minSize&quot;:{&quot;size1&quot;:11.2},&quot;normalSize&quot;:{&quot;size1&quot;:11.2},&quot;subLayout&quot;:[{&quot;id&quot;:&quot;2024-01-19T09:58:07&quot;,&quot;margin&quot;:{&quot;bottom&quot;:0.025999998673796654,&quot;left&quot;:1.2699999809265137,&quot;right&quot;:1.2699999809265137,&quot;top&quot;:0.4230000376701355},&quot;type&quot;:0},{&quot;id&quot;:&quot;2024-01-19T09:58:0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7&quot;,&quot;maxSize&quot;:{&quot;size1&quot;:20},&quot;minSize&quot;:{&quot;size1&quot;:11.2},&quot;normalSize&quot;:{&quot;size1&quot;:11.2},&quot;subLayout&quot;:[{&quot;id&quot;:&quot;2024-01-19T09:58:07&quot;,&quot;margin&quot;:{&quot;bottom&quot;:0.025999998673796654,&quot;left&quot;:1.2699999809265137,&quot;right&quot;:1.2699999809265137,&quot;top&quot;:0.4230000376701355},&quot;type&quot;:0},{&quot;id&quot;:&quot;2024-01-19T09:58:0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5_2"/>
  <p:tag name="KSO_WM_UNIT_ID" val="diagram20219188_7*l_h_i*1_5_2"/>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4"/>
  <p:tag name="KSO_WM_UNIT_FILL_FORE_SCHEMECOLOR_INDEX_BRIGHTNESS" val="0"/>
  <p:tag name="KSO_WM_UNIT_FILL_FORE_SCHEMECOLOR_INDEX" val="9"/>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5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diagram20219188_7*l_h_i*1_5_1"/>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5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7_2"/>
  <p:tag name="KSO_WM_UNIT_ID" val="diagram20219188_7*l_h_i*1_7_2"/>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4"/>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5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7_1"/>
  <p:tag name="KSO_WM_UNIT_ID" val="diagram20219188_7*l_h_i*1_7_1"/>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57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7&quot;,&quot;maxSize&quot;:{&quot;size1&quot;:20},&quot;minSize&quot;:{&quot;size1&quot;:11.2},&quot;normalSize&quot;:{&quot;size1&quot;:11.2},&quot;subLayout&quot;:[{&quot;id&quot;:&quot;2024-01-19T09:58:07&quot;,&quot;margin&quot;:{&quot;bottom&quot;:0.025999998673796654,&quot;left&quot;:1.2699999809265137,&quot;right&quot;:1.2699999809265137,&quot;top&quot;:0.4230000376701355},&quot;type&quot;:0},{&quot;id&quot;:&quot;2024-01-19T09:58:0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7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7&quot;,&quot;maxSize&quot;:{&quot;size1&quot;:20},&quot;minSize&quot;:{&quot;size1&quot;:11.2},&quot;normalSize&quot;:{&quot;size1&quot;:11.2},&quot;subLayout&quot;:[{&quot;id&quot;:&quot;2024-01-19T09:58:07&quot;,&quot;margin&quot;:{&quot;bottom&quot;:0.025999998673796654,&quot;left&quot;:1.2699999809265137,&quot;right&quot;:1.2699999809265137,&quot;top&quot;:0.4230000376701355},&quot;type&quot;:0},{&quot;id&quot;:&quot;2024-01-19T09:58:0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5_2"/>
  <p:tag name="KSO_WM_UNIT_ID" val="diagram20219188_7*l_h_i*1_5_2"/>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4"/>
  <p:tag name="KSO_WM_UNIT_FILL_FORE_SCHEMECOLOR_INDEX_BRIGHTNESS" val="0"/>
  <p:tag name="KSO_WM_UNIT_FILL_FORE_SCHEMECOLOR_INDEX" val="9"/>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5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diagram20219188_7*l_h_i*1_5_1"/>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5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7_2"/>
  <p:tag name="KSO_WM_UNIT_ID" val="diagram20219188_7*l_h_i*1_7_2"/>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4"/>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5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7_1"/>
  <p:tag name="KSO_WM_UNIT_ID" val="diagram20219188_7*l_h_i*1_7_1"/>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5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8&quot;,&quot;maxSize&quot;:{&quot;size1&quot;:20},&quot;minSize&quot;:{&quot;size1&quot;:11.2},&quot;normalSize&quot;:{&quot;size1&quot;:11.2},&quot;subLayout&quot;:[{&quot;id&quot;:&quot;2024-01-19T09:58:08&quot;,&quot;margin&quot;:{&quot;bottom&quot;:0.025999998673796654,&quot;left&quot;:1.2699999809265137,&quot;right&quot;:1.2699999809265137,&quot;top&quot;:0.4230000376701355},&quot;type&quot;:0},{&quot;id&quot;:&quot;2024-01-19T09:58:0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8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8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58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5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5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59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59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59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59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59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59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59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59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60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0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0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0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0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0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0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0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0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0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61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1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1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1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1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1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1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1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1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1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62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2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2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2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24.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625.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626.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627.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628.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629.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630.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631.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632.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63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3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3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3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37.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638.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639.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640.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641.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6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5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9&quot;,&quot;maxSize&quot;:{&quot;size1&quot;:20},&quot;minSize&quot;:{&quot;size1&quot;:11.2},&quot;normalSize&quot;:{&quot;size1&quot;:11.2},&quot;subLayout&quot;:[{&quot;id&quot;:&quot;2024-01-19T09:58:09&quot;,&quot;margin&quot;:{&quot;bottom&quot;:0.025999998673796654,&quot;left&quot;:1.2699999809265137,&quot;right&quot;:1.2699999809265137,&quot;top&quot;:0.4230000376701355},&quot;type&quot;:0},{&quot;id&quot;:&quot;2024-01-19T09:58:0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5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58.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01-19T09:58:09&quot;&#10;}&#10;"/>
  <p:tag name="KSO_WM_UNIT_TEXT_FILL_FORE_SCHEMECOLOR_INDEX_BRIGHTNESS" val="0"/>
  <p:tag name="KSO_WM_UNIT_TEXT_FILL_FORE_SCHEMECOLOR_INDEX" val="5"/>
  <p:tag name="KSO_WM_UNIT_TEXT_FILL_TYPE" val="1"/>
</p:tagLst>
</file>

<file path=ppt/tags/tag65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6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6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6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6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6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7:55&quot;,&quot;maxSize&quot;:{&quot;size1&quot;:20},&quot;minSize&quot;:{&quot;size1&quot;:11.2},&quot;normalSize&quot;:{&quot;size1&quot;:11.2},&quot;subLayout&quot;:[{&quot;id&quot;:&quot;2024-01-19T09:57:55&quot;,&quot;margin&quot;:{&quot;bottom&quot;:0.025999998673796654,&quot;left&quot;:1.2699999809265137,&quot;right&quot;:1.2699999809265137,&quot;top&quot;:0.4230000376701355},&quot;type&quot;:0},{&quot;id&quot;:&quot;2024-01-19T09:57:5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7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7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7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7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7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7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7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7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7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7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8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8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8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8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8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8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8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8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8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8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9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9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9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9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9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6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70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70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70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70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711.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712.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713.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714.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715.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716.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717.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718.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719.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0.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721.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722.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723.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724.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725.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726.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727.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728.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72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0.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731.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732.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733.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
  <p:tag name="KSO_WM_UNIT_FILL_FORE_SCHEMECOLOR_INDEX" val="15"/>
  <p:tag name="KSO_WM_UNIT_FILL_TYPE" val="1"/>
  <p:tag name="KSO_WM_UNIT_LINE_FORE_SCHEMECOLOR_INDEX_BRIGHTNESS" val="0"/>
  <p:tag name="KSO_WM_UNIT_LINE_FORE_SCHEMECOLOR_INDEX" val="14"/>
  <p:tag name="KSO_WM_UNIT_LINE_FILL_TYPE" val="2"/>
</p:tagLst>
</file>

<file path=ppt/tags/tag73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73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73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73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73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73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7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5"/>
  <p:tag name="KSO_WM_UNIT_LINE_FILL_TYPE" val="2"/>
</p:tagLst>
</file>

<file path=ppt/tags/tag7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8&quot;,&quot;maxSize&quot;:{&quot;size1&quot;:20},&quot;minSize&quot;:{&quot;size1&quot;:11.2},&quot;normalSize&quot;:{&quot;size1&quot;:11.2},&quot;subLayout&quot;:[{&quot;id&quot;:&quot;2024-01-19T09:58:08&quot;,&quot;margin&quot;:{&quot;bottom&quot;:0.025999998673796654,&quot;left&quot;:1.2699999809265137,&quot;right&quot;:1.2699999809265137,&quot;top&quot;:0.4230000376701355},&quot;type&quot;:0},{&quot;id&quot;:&quot;2024-01-19T09:58:0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5_2"/>
  <p:tag name="KSO_WM_UNIT_ID" val="diagram20219188_7*l_h_i*1_5_2"/>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4"/>
  <p:tag name="KSO_WM_UNIT_FILL_FORE_SCHEMECOLOR_INDEX_BRIGHTNESS" val="0"/>
  <p:tag name="KSO_WM_UNIT_FILL_FORE_SCHEMECOLOR_INDEX" val="9"/>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diagram20219188_7*l_h_i*1_5_1"/>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7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7_2"/>
  <p:tag name="KSO_WM_UNIT_ID" val="diagram20219188_7*l_h_i*1_7_2"/>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4"/>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7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7_1"/>
  <p:tag name="KSO_WM_UNIT_ID" val="diagram20219188_7*l_h_i*1_7_1"/>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7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8&quot;,&quot;maxSize&quot;:{&quot;size1&quot;:20},&quot;minSize&quot;:{&quot;size1&quot;:11.2},&quot;normalSize&quot;:{&quot;size1&quot;:11.2},&quot;subLayout&quot;:[{&quot;id&quot;:&quot;2024-01-19T09:58:08&quot;,&quot;margin&quot;:{&quot;bottom&quot;:0.025999998673796654,&quot;left&quot;:1.2699999809265137,&quot;right&quot;:1.2699999809265137,&quot;top&quot;:0.4230000376701355},&quot;type&quot;:0},{&quot;id&quot;:&quot;2024-01-19T09:58:0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5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5_2"/>
  <p:tag name="KSO_WM_UNIT_ID" val="diagram20219188_7*l_h_i*1_5_2"/>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4"/>
  <p:tag name="KSO_WM_UNIT_FILL_FORE_SCHEMECOLOR_INDEX_BRIGHTNESS" val="0"/>
  <p:tag name="KSO_WM_UNIT_FILL_FORE_SCHEMECOLOR_INDEX" val="9"/>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diagram20219188_7*l_h_i*1_5_1"/>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7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7_2"/>
  <p:tag name="KSO_WM_UNIT_ID" val="diagram20219188_7*l_h_i*1_7_2"/>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4"/>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7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7_1"/>
  <p:tag name="KSO_WM_UNIT_ID" val="diagram20219188_7*l_h_i*1_7_1"/>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7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7:56&quot;,&quot;maxSize&quot;:{&quot;size1&quot;:20},&quot;minSize&quot;:{&quot;size1&quot;:11.2},&quot;normalSize&quot;:{&quot;size1&quot;:11.2},&quot;subLayout&quot;:[{&quot;id&quot;:&quot;2024-01-19T09:57:56&quot;,&quot;margin&quot;:{&quot;bottom&quot;:0.025999998673796654,&quot;left&quot;:1.2699999809265137,&quot;right&quot;:1.2699999809265137,&quot;top&quot;:0.4230000376701355},&quot;type&quot;:0},{&quot;id&quot;:&quot;2024-01-19T09:57:5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9&quot;,&quot;maxSize&quot;:{&quot;size1&quot;:20},&quot;minSize&quot;:{&quot;size1&quot;:11.2},&quot;normalSize&quot;:{&quot;size1&quot;:11.2},&quot;subLayout&quot;:[{&quot;id&quot;:&quot;2024-01-19T09:58:09&quot;,&quot;margin&quot;:{&quot;bottom&quot;:0.025999998673796654,&quot;left&quot;:1.2699999809265137,&quot;right&quot;:1.2699999809265137,&quot;top&quot;:0.4230000376701355},&quot;type&quot;:0},{&quot;id&quot;:&quot;2024-01-19T09:58:0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9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5_2"/>
  <p:tag name="KSO_WM_UNIT_ID" val="diagram20219188_7*l_h_i*1_5_2"/>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4"/>
  <p:tag name="KSO_WM_UNIT_FILL_FORE_SCHEMECOLOR_INDEX_BRIGHTNESS" val="0"/>
  <p:tag name="KSO_WM_UNIT_FILL_FORE_SCHEMECOLOR_INDEX" val="9"/>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7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diagram20219188_7*l_h_i*1_5_1"/>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7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7_2"/>
  <p:tag name="KSO_WM_UNIT_ID" val="diagram20219188_7*l_h_i*1_7_2"/>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4"/>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7_1"/>
  <p:tag name="KSO_WM_UNIT_ID" val="diagram20219188_7*l_h_i*1_7_1"/>
  <p:tag name="KSO_WM_TEMPLATE_CATEGORY" val="diagram"/>
  <p:tag name="KSO_WM_TEMPLATE_INDEX" val="20219188"/>
  <p:tag name="KSO_WM_UNIT_LAYERLEVEL" val="1_1_1"/>
  <p:tag name="KSO_WM_TAG_VERSION" val="1.0"/>
  <p:tag name="KSO_WM_BEAUTIFY_FLAG" val=""/>
  <p:tag name="KSO_WM_DIAGRAM_GROUP_CODE" val="l1-1"/>
  <p:tag name="KSO_WM_CHIP_GROUPID" val="60b9db58d573a1aeab43b9a3"/>
  <p:tag name="KSO_WM_CHIP_XID" val="60b9db58d573a1aeab43b9a4"/>
  <p:tag name="KSO_WM_ASSEMBLE_CHIP_INDEX" val="5521e4f655964120918ca2cbf70949cc"/>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8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9&quot;,&quot;maxSize&quot;:{&quot;size1&quot;:20},&quot;minSize&quot;:{&quot;size1&quot;:11.2},&quot;normalSize&quot;:{&quot;size1&quot;:11.2},&quot;subLayout&quot;:[{&quot;id&quot;:&quot;2024-01-19T09:58:09&quot;,&quot;margin&quot;:{&quot;bottom&quot;:0.025999998673796654,&quot;left&quot;:1.2699999809265137,&quot;right&quot;:1.2699999809265137,&quot;top&quot;:0.4230000376701355},&quot;type&quot;:0},{&quot;id&quot;:&quot;2024-01-19T09:58:0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15354_3*l_i*1_1"/>
  <p:tag name="KSO_WM_TEMPLATE_CATEGORY" val="diagram"/>
  <p:tag name="KSO_WM_TEMPLATE_INDEX" val="20215354"/>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USESOURCEFORMAT_APPLY" val="0"/>
</p:tagLst>
</file>

<file path=ppt/tags/tag8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5354_3*l_h_i*1_1_1"/>
  <p:tag name="KSO_WM_TEMPLATE_CATEGORY" val="diagram"/>
  <p:tag name="KSO_WM_TEMPLATE_INDEX" val="20215354"/>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06.xml><?xml version="1.0" encoding="utf-8"?>
<p:tagLst xmlns:a="http://schemas.openxmlformats.org/drawingml/2006/main" xmlns:r="http://schemas.openxmlformats.org/officeDocument/2006/relationships" xmlns:p="http://schemas.openxmlformats.org/presentationml/2006/main">
  <p:tag name="KSO_WM_UNIT_VALUE" val="155*155"/>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15354_3*l_h_x*1_1_1"/>
  <p:tag name="KSO_WM_TEMPLATE_CATEGORY" val="diagram"/>
  <p:tag name="KSO_WM_TEMPLATE_INDEX" val="2021535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USESOURCEFORMAT_APPLY" val="0"/>
</p:tagLst>
</file>

<file path=ppt/tags/tag8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5354_3*l_h_i*1_2_1"/>
  <p:tag name="KSO_WM_TEMPLATE_CATEGORY" val="diagram"/>
  <p:tag name="KSO_WM_TEMPLATE_INDEX" val="20215354"/>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08.xml><?xml version="1.0" encoding="utf-8"?>
<p:tagLst xmlns:a="http://schemas.openxmlformats.org/drawingml/2006/main" xmlns:r="http://schemas.openxmlformats.org/officeDocument/2006/relationships" xmlns:p="http://schemas.openxmlformats.org/presentationml/2006/main">
  <p:tag name="KSO_WM_UNIT_VALUE" val="155*155"/>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15354_3*l_h_x*1_2_1"/>
  <p:tag name="KSO_WM_TEMPLATE_CATEGORY" val="diagram"/>
  <p:tag name="KSO_WM_TEMPLATE_INDEX" val="2021535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USESOURCEFORMAT_APPLY" val="0"/>
</p:tagLst>
</file>

<file path=ppt/tags/tag8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5354_3*l_h_i*1_3_1"/>
  <p:tag name="KSO_WM_TEMPLATE_CATEGORY" val="diagram"/>
  <p:tag name="KSO_WM_TEMPLATE_INDEX" val="20215354"/>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0.xml><?xml version="1.0" encoding="utf-8"?>
<p:tagLst xmlns:a="http://schemas.openxmlformats.org/drawingml/2006/main" xmlns:r="http://schemas.openxmlformats.org/officeDocument/2006/relationships" xmlns:p="http://schemas.openxmlformats.org/presentationml/2006/main">
  <p:tag name="KSO_WM_UNIT_VALUE" val="155*155"/>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15354_3*l_h_x*1_3_1"/>
  <p:tag name="KSO_WM_TEMPLATE_CATEGORY" val="diagram"/>
  <p:tag name="KSO_WM_TEMPLATE_INDEX" val="2021535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USESOURCEFORMAT_APPLY" val="0"/>
</p:tagLst>
</file>

<file path=ppt/tags/tag811.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输入你的正文文字是你思想的提炼为了最终良好的效果"/>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5354_3*l_h_f*1_2_1"/>
  <p:tag name="KSO_WM_TEMPLATE_CATEGORY" val="diagram"/>
  <p:tag name="KSO_WM_TEMPLATE_INDEX" val="20215354"/>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0"/>
</p:tagLst>
</file>

<file path=ppt/tags/tag81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输入你的正文文字是你思想的提炼为了最终良好的效果"/>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5354_3*l_h_f*1_1_1"/>
  <p:tag name="KSO_WM_TEMPLATE_CATEGORY" val="diagram"/>
  <p:tag name="KSO_WM_TEMPLATE_INDEX" val="20215354"/>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0"/>
</p:tagLst>
</file>

<file path=ppt/tags/tag81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输入你的正文文字是你思想的提炼为了最终良好的效果"/>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5354_3*l_h_f*1_3_1"/>
  <p:tag name="KSO_WM_TEMPLATE_CATEGORY" val="diagram"/>
  <p:tag name="KSO_WM_TEMPLATE_INDEX" val="20215354"/>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0"/>
</p:tagLst>
</file>

<file path=ppt/tags/tag81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输入你的正文文字是你思想的提炼为了最终良好的效果"/>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15354_3*l_h_f*1_4_1"/>
  <p:tag name="KSO_WM_TEMPLATE_CATEGORY" val="diagram"/>
  <p:tag name="KSO_WM_TEMPLATE_INDEX" val="20215354"/>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0"/>
</p:tagLst>
</file>

<file path=ppt/tags/tag8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09&quot;,&quot;maxSize&quot;:{&quot;size1&quot;:20},&quot;minSize&quot;:{&quot;size1&quot;:11.2},&quot;normalSize&quot;:{&quot;size1&quot;:19.999814814814815},&quot;subLayout&quot;:[{&quot;id&quot;:&quot;2024-01-19T09:58:09&quot;,&quot;margin&quot;:{&quot;bottom&quot;:0.025999996811151505,&quot;left&quot;:1.2699999809265137,&quot;right&quot;:1.2699999809265137,&quot;top&quot;:0.4230000674724579},&quot;type&quot;:0},{&quot;id&quot;:&quot;2024-01-19T09:58:0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07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076"/>
  <p:tag name="KSO_WM_UNIT_VALUE" val="1150"/>
  <p:tag name="KSO_WM_TEMPLATE_ASSEMBLE_XID" val="639af9840c9383becde695b2"/>
  <p:tag name="KSO_WM_TEMPLATE_ASSEMBLE_GROUPID" val="639af9840c9383becde695b2"/>
</p:tagLst>
</file>

<file path=ppt/tags/tag8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0.xml><?xml version="1.0" encoding="utf-8"?>
<p:tagLst xmlns:a="http://schemas.openxmlformats.org/drawingml/2006/main" xmlns:r="http://schemas.openxmlformats.org/officeDocument/2006/relationships" xmlns:p="http://schemas.openxmlformats.org/presentationml/2006/main">
  <p:tag name="KSO_WM_UNIT_VALUE" val="550*2200"/>
  <p:tag name="KSO_WM_UNIT_HIGHLIGHT" val="0"/>
  <p:tag name="KSO_WM_UNIT_COMPATIBLE" val="0"/>
  <p:tag name="KSO_WM_UNIT_DIAGRAM_ISNUMVISUAL" val="0"/>
  <p:tag name="KSO_WM_UNIT_DIAGRAM_ISREFERUNIT" val="0"/>
  <p:tag name="KSO_WM_UNIT_TYPE" val="d"/>
  <p:tag name="KSO_WM_UNIT_INDEX" val="1"/>
  <p:tag name="KSO_WM_UNIT_ID" val="diagram20211962_1*d*1"/>
  <p:tag name="KSO_WM_TEMPLATE_CATEGORY" val="diagram"/>
  <p:tag name="KSO_WM_TEMPLATE_INDEX" val="20211962"/>
  <p:tag name="KSO_WM_UNIT_LAYERLEVEL" val="1"/>
  <p:tag name="KSO_WM_TAG_VERSION" val="1.0"/>
  <p:tag name="KSO_WM_BEAUTIFY_FLAG" val="#wm#"/>
  <p:tag name="KSO_WM_CHIP_GROUPID" val="5e7310da9a230a26b9e88a19"/>
  <p:tag name="KSO_WM_CHIP_XID" val="5e7310da9a230a26b9e88a1a"/>
  <p:tag name="KSO_WM_UNIT_DEC_AREA_ID" val="44fc6e434e764fcbbdfe7f74cfd6dc5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b&quot;,&quot;fill_mode&quot;:&quot;full&quot;,&quot;sacle_strategy&quot;:&quot;smart&quot;}"/>
  <p:tag name="KSO_WM_ASSEMBLE_CHIP_INDEX" val="7b9c2d1c8d7d4e5793175106b3e48ec4"/>
  <p:tag name="KSO_WM_UNIT_SUPPORT_UNIT_TYPE" val="[&quot;d&quot;,&quot;α&quot;,&quot;β&quot;,&quot;θ&quot;]"/>
  <p:tag name="KSO_WM_TEMPLATE_ASSEMBLE_XID" val="60656f154054ed1e2fb8032d"/>
  <p:tag name="KSO_WM_TEMPLATE_ASSEMBLE_GROUPID" val="60656f154054ed1e2fb8032d"/>
</p:tagLst>
</file>

<file path=ppt/tags/tag8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10&quot;,&quot;maxSize&quot;:{&quot;size1&quot;:20},&quot;minSize&quot;:{&quot;size1&quot;:11.2},&quot;normalSize&quot;:{&quot;size1&quot;:17.77794580664758},&quot;subLayout&quot;:[{&quot;id&quot;:&quot;2024-01-19T09:58:10&quot;,&quot;margin&quot;:{&quot;bottom&quot;:0.025999996811151505,&quot;left&quot;:1.2699999809265137,&quot;right&quot;:1.2699999809265137,&quot;top&quot;:0.4230000674724579},&quot;type&quot;:0},{&quot;id&quot;:&quot;2024-01-19T09:58:1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07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076"/>
  <p:tag name="KSO_WM_UNIT_VALUE" val="1150"/>
  <p:tag name="KSO_WM_TEMPLATE_ASSEMBLE_XID" val="639af9840c9383becde695b2"/>
  <p:tag name="KSO_WM_TEMPLATE_ASSEMBLE_GROUPID" val="639af9840c9383becde695b2"/>
</p:tagLst>
</file>

<file path=ppt/tags/tag8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11&quot;,&quot;maxSize&quot;:{&quot;size1&quot;:20},&quot;minSize&quot;:{&quot;size1&quot;:11.2},&quot;normalSize&quot;:{&quot;size1&quot;:19.999814814814815},&quot;subLayout&quot;:[{&quot;id&quot;:&quot;2024-01-19T09:58:11&quot;,&quot;margin&quot;:{&quot;bottom&quot;:0.025999996811151505,&quot;left&quot;:1.2699999809265137,&quot;right&quot;:1.2699999809265137,&quot;top&quot;:0.4230000674724579},&quot;type&quot;:0},{&quot;id&quot;:&quot;2024-01-19T09:58:1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3.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914.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915.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9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8:11&quot;,&quot;maxSize&quot;:{&quot;size1&quot;:20},&quot;minSize&quot;:{&quot;size1&quot;:11.2},&quot;normalSize&quot;:{&quot;size1&quot;:19.999814814814815},&quot;subLayout&quot;:[{&quot;id&quot;:&quot;2024-01-19T09:58:11&quot;,&quot;margin&quot;:{&quot;bottom&quot;:0.025999998673796654,&quot;left&quot;:1.2699999809265137,&quot;right&quot;:1.2699999809265137,&quot;top&quot;:0.4230000376701355},&quot;type&quot;:0},{&quot;id&quot;:&quot;2024-01-19T09:58:1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9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4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4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4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4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4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4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5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5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5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5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5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5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5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5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5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6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6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9T09:57:56&quot;,&quot;maxSize&quot;:{&quot;size1&quot;:20},&quot;minSize&quot;:{&quot;size1&quot;:11.2},&quot;normalSize&quot;:{&quot;size1&quot;:11.2},&quot;subLayout&quot;:[{&quot;id&quot;:&quot;2024-01-19T09:57:56&quot;,&quot;margin&quot;:{&quot;bottom&quot;:0.025999998673796654,&quot;left&quot;:1.2699999809265137,&quot;right&quot;:1.2699999809265137,&quot;top&quot;:0.4230000376701355},&quot;type&quot;:0},{&quot;id&quot;:&quot;2024-01-19T09:57:5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97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7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7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7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8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8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8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8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8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8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8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8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8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8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0.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91.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92.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93.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94.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95.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96.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97.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98.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ags/tag999.xml><?xml version="1.0" encoding="utf-8"?>
<p:tagLst xmlns:a="http://schemas.openxmlformats.org/drawingml/2006/main" xmlns:r="http://schemas.openxmlformats.org/officeDocument/2006/relationships" xmlns:p="http://schemas.openxmlformats.org/presentationml/2006/main">
  <p:tag name="KSO_WM_BEAUTIFY_FLAG" val=""/>
  <p:tag name="KSO_WM_UNIT_LINE_FORE_SCHEMECOLOR_INDEX_BRIGHTNESS" val="0"/>
  <p:tag name="KSO_WM_UNIT_LINE_FORE_SCHEMECOLOR_INDEX" val="13"/>
  <p:tag name="KSO_WM_UNIT_LINE_FILL_TYPE" val="2"/>
</p:tagLst>
</file>

<file path=ppt/theme/_rels/theme5.xml.rels><?xml version="1.0" encoding="UTF-8" standalone="yes"?>
<Relationships xmlns="http://schemas.openxmlformats.org/package/2006/relationships"><Relationship Id="rId1" Type="http://schemas.openxmlformats.org/officeDocument/2006/relationships/image" Target="../media/image2.jpeg"/></Relationships>
</file>

<file path=ppt/theme/_rels/theme6.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1_自定义设计方案">
  <a:themeElements>
    <a:clrScheme name="">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自定义设计方案">
  <a:themeElements>
    <a:clrScheme name="">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清风素材 12sc.taobao.com">
  <a:themeElements>
    <a:clrScheme name="">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spPr>
      <a:bodyPr vert="horz" wrap="square" lIns="91440" tIns="45720" rIns="91440" bIns="45720" numCol="1" anchor="t" anchorCtr="0" compatLnSpc="1"/>
      <a:lstStyle>
        <a:defPPr algn="l">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清风素材 12sc.taobao.com">
  <a:themeElements>
    <a:clrScheme name="">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spPr>
      <a:bodyPr vert="horz" wrap="square" lIns="91440" tIns="45720" rIns="91440" bIns="45720" numCol="1" anchor="t" anchorCtr="0" compatLnSpc="1"/>
      <a:lstStyle>
        <a:defPPr algn="l">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10103</Words>
  <Application>Microsoft Office PowerPoint</Application>
  <PresentationFormat>自定义</PresentationFormat>
  <Paragraphs>2976</Paragraphs>
  <Slides>123</Slides>
  <Notes>123</Notes>
  <HiddenSlides>0</HiddenSlides>
  <MMClips>0</MMClips>
  <ScaleCrop>false</ScaleCrop>
  <HeadingPairs>
    <vt:vector size="8" baseType="variant">
      <vt:variant>
        <vt:lpstr>已用的字体</vt:lpstr>
      </vt:variant>
      <vt:variant>
        <vt:i4>13</vt:i4>
      </vt:variant>
      <vt:variant>
        <vt:lpstr>主题</vt:lpstr>
      </vt:variant>
      <vt:variant>
        <vt:i4>6</vt:i4>
      </vt:variant>
      <vt:variant>
        <vt:lpstr>嵌入 OLE 服务器</vt:lpstr>
      </vt:variant>
      <vt:variant>
        <vt:i4>4</vt:i4>
      </vt:variant>
      <vt:variant>
        <vt:lpstr>幻灯片标题</vt:lpstr>
      </vt:variant>
      <vt:variant>
        <vt:i4>123</vt:i4>
      </vt:variant>
    </vt:vector>
  </HeadingPairs>
  <TitlesOfParts>
    <vt:vector size="146" baseType="lpstr">
      <vt:lpstr>黑体</vt:lpstr>
      <vt:lpstr>楷体</vt:lpstr>
      <vt:lpstr>楷体_GB2312</vt:lpstr>
      <vt:lpstr>宋体</vt:lpstr>
      <vt:lpstr>微软雅黑</vt:lpstr>
      <vt:lpstr>Arial</vt:lpstr>
      <vt:lpstr>Book Antiqua</vt:lpstr>
      <vt:lpstr>Calibri</vt:lpstr>
      <vt:lpstr>Calibri Light</vt:lpstr>
      <vt:lpstr>Symbol</vt:lpstr>
      <vt:lpstr>Tahoma</vt:lpstr>
      <vt:lpstr>Times New Roman</vt:lpstr>
      <vt:lpstr>Wingdings</vt:lpstr>
      <vt:lpstr>1_自定义设计方案</vt:lpstr>
      <vt:lpstr>2_自定义设计方案</vt:lpstr>
      <vt:lpstr>3_自定义设计方案</vt:lpstr>
      <vt:lpstr>4_自定义设计方案</vt:lpstr>
      <vt:lpstr>清风素材 12sc.taobao.com</vt:lpstr>
      <vt:lpstr>1_清风素材 12sc.taobao.com</vt:lpstr>
      <vt:lpstr>MathType 7.0 Equation</vt:lpstr>
      <vt:lpstr>Equation.KSEE3</vt:lpstr>
      <vt:lpstr>Microsoft Visio 2003-2010 Drawing</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yl g</cp:lastModifiedBy>
  <cp:revision>1513</cp:revision>
  <dcterms:created xsi:type="dcterms:W3CDTF">2013-01-25T01:44:00Z</dcterms:created>
  <dcterms:modified xsi:type="dcterms:W3CDTF">2024-01-19T09:34:19Z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6909456A80A94CEFB373C5E278AB041A_13</vt:lpwstr>
  </property>
</Properties>
</file>